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0" r:id="rId3"/>
    <p:sldMasterId id="2147483759" r:id="rId4"/>
    <p:sldMasterId id="2147483773" r:id="rId5"/>
    <p:sldMasterId id="2147483786" r:id="rId6"/>
    <p:sldMasterId id="2147483799" r:id="rId7"/>
  </p:sldMasterIdLst>
  <p:notesMasterIdLst>
    <p:notesMasterId r:id="rId51"/>
  </p:notesMasterIdLst>
  <p:sldIdLst>
    <p:sldId id="257" r:id="rId8"/>
    <p:sldId id="258" r:id="rId9"/>
    <p:sldId id="457" r:id="rId10"/>
    <p:sldId id="458" r:id="rId11"/>
    <p:sldId id="459" r:id="rId12"/>
    <p:sldId id="460" r:id="rId13"/>
    <p:sldId id="461" r:id="rId14"/>
    <p:sldId id="462" r:id="rId15"/>
    <p:sldId id="463" r:id="rId16"/>
    <p:sldId id="464" r:id="rId17"/>
    <p:sldId id="465" r:id="rId18"/>
    <p:sldId id="466" r:id="rId19"/>
    <p:sldId id="467" r:id="rId20"/>
    <p:sldId id="468" r:id="rId21"/>
    <p:sldId id="469" r:id="rId22"/>
    <p:sldId id="470" r:id="rId23"/>
    <p:sldId id="471" r:id="rId24"/>
    <p:sldId id="472" r:id="rId25"/>
    <p:sldId id="474" r:id="rId26"/>
    <p:sldId id="475" r:id="rId27"/>
    <p:sldId id="476" r:id="rId28"/>
    <p:sldId id="501" r:id="rId29"/>
    <p:sldId id="477" r:id="rId30"/>
    <p:sldId id="478" r:id="rId31"/>
    <p:sldId id="479" r:id="rId32"/>
    <p:sldId id="480" r:id="rId33"/>
    <p:sldId id="481" r:id="rId34"/>
    <p:sldId id="482" r:id="rId35"/>
    <p:sldId id="483" r:id="rId36"/>
    <p:sldId id="484" r:id="rId37"/>
    <p:sldId id="485" r:id="rId38"/>
    <p:sldId id="486" r:id="rId39"/>
    <p:sldId id="487" r:id="rId40"/>
    <p:sldId id="489" r:id="rId41"/>
    <p:sldId id="490" r:id="rId42"/>
    <p:sldId id="491" r:id="rId43"/>
    <p:sldId id="492" r:id="rId44"/>
    <p:sldId id="493" r:id="rId45"/>
    <p:sldId id="494" r:id="rId46"/>
    <p:sldId id="495" r:id="rId47"/>
    <p:sldId id="496" r:id="rId48"/>
    <p:sldId id="497" r:id="rId49"/>
    <p:sldId id="353" r:id="rId5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11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714CA-B1EE-4138-8294-E34F8323B6F9}" type="datetimeFigureOut">
              <a:rPr lang="tr-TR" smtClean="0"/>
              <a:t>30.11.2022</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C5C24-2075-42E8-9699-C05D1D86A2F4}" type="slidenum">
              <a:rPr lang="tr-TR" smtClean="0"/>
              <a:t>‹#›</a:t>
            </a:fld>
            <a:endParaRPr lang="tr-TR"/>
          </a:p>
        </p:txBody>
      </p:sp>
    </p:spTree>
    <p:extLst>
      <p:ext uri="{BB962C8B-B14F-4D97-AF65-F5344CB8AC3E}">
        <p14:creationId xmlns:p14="http://schemas.microsoft.com/office/powerpoint/2010/main" val="215221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5.bin"/><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E047755-8022-4C03-A43B-A79001CFB4B3}"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414547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7914E372-15CB-4223-ACD3-23B72A64B2BE}"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89840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CD8CA153-E649-4E56-BE02-3C789F216DDD}"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7548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E9D52116-7C1A-4CC6-BF06-66633D840ABF}"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14169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880E3A38-8D2D-41ED-97BB-FC40AEC84207}"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765823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30B4F687-83AA-4C4B-9F6A-759F5A8C6B7E}"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857012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8EBAAB38-9561-4417-9D8C-6A7732F2FA3B}"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584152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n-US" altLang="tr-TR">
              <a:solidFill>
                <a:srgbClr val="FFFFFF"/>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FFFFFF"/>
              </a:solidFill>
            </a:endParaRPr>
          </a:p>
        </p:txBody>
      </p:sp>
      <p:sp>
        <p:nvSpPr>
          <p:cNvPr id="9" name="Slayt Numarası Yer Tutucusu 8"/>
          <p:cNvSpPr>
            <a:spLocks noGrp="1"/>
          </p:cNvSpPr>
          <p:nvPr>
            <p:ph type="sldNum" sz="quarter" idx="12"/>
          </p:nvPr>
        </p:nvSpPr>
        <p:spPr/>
        <p:txBody>
          <a:bodyPr/>
          <a:lstStyle>
            <a:lvl1pPr>
              <a:defRPr/>
            </a:lvl1pPr>
          </a:lstStyle>
          <a:p>
            <a:fld id="{B4843C1A-8770-472E-AF49-A8327A5E9867}"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678386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n-US" altLang="tr-TR">
              <a:solidFill>
                <a:srgbClr val="FFFFFF"/>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FFFFFF"/>
              </a:solidFill>
            </a:endParaRPr>
          </a:p>
        </p:txBody>
      </p:sp>
      <p:sp>
        <p:nvSpPr>
          <p:cNvPr id="5" name="Slayt Numarası Yer Tutucusu 4"/>
          <p:cNvSpPr>
            <a:spLocks noGrp="1"/>
          </p:cNvSpPr>
          <p:nvPr>
            <p:ph type="sldNum" sz="quarter" idx="12"/>
          </p:nvPr>
        </p:nvSpPr>
        <p:spPr/>
        <p:txBody>
          <a:bodyPr/>
          <a:lstStyle>
            <a:lvl1pPr>
              <a:defRPr/>
            </a:lvl1pPr>
          </a:lstStyle>
          <a:p>
            <a:fld id="{BC3F8143-7087-470F-A41F-9AEAC18BFFFE}"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409766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FFFFFF"/>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FFFFFF"/>
              </a:solidFill>
            </a:endParaRPr>
          </a:p>
        </p:txBody>
      </p:sp>
      <p:sp>
        <p:nvSpPr>
          <p:cNvPr id="4" name="Slayt Numarası Yer Tutucusu 3"/>
          <p:cNvSpPr>
            <a:spLocks noGrp="1"/>
          </p:cNvSpPr>
          <p:nvPr>
            <p:ph type="sldNum" sz="quarter" idx="12"/>
          </p:nvPr>
        </p:nvSpPr>
        <p:spPr/>
        <p:txBody>
          <a:bodyPr/>
          <a:lstStyle>
            <a:lvl1pPr>
              <a:defRPr/>
            </a:lvl1pPr>
          </a:lstStyle>
          <a:p>
            <a:fld id="{68E5ABD9-1198-4EF4-861A-5A8F9D93ACDF}"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027380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6B191268-0FAF-4BAB-AB72-DF7AC94A9B06}"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60599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03DBA3D2-F275-493A-AE38-5C6ABE60715B}"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367172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CC3EF7CF-CDA2-4F73-B2DD-919ECE1D2A1C}"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43163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7F13F9E0-DABD-4266-B9E5-52EBC140909D}"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494447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858000" y="228600"/>
            <a:ext cx="2286000" cy="13716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0" y="228600"/>
            <a:ext cx="6705600" cy="13716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55FD1715-33B0-44A6-BF1F-8C349E7EAB1C}"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738136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Başlık Slaydı">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gray">
          <a:xfrm>
            <a:off x="0" y="2514600"/>
            <a:ext cx="9144000" cy="1066800"/>
          </a:xfrm>
          <a:prstGeom prst="rect">
            <a:avLst/>
          </a:prstGeom>
          <a:gradFill rotWithShape="1">
            <a:gsLst>
              <a:gs pos="0">
                <a:schemeClr val="bg1">
                  <a:gamma/>
                  <a:tint val="0"/>
                  <a:invGamma/>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000000"/>
              </a:solidFill>
            </a:endParaRPr>
          </a:p>
        </p:txBody>
      </p:sp>
      <p:sp>
        <p:nvSpPr>
          <p:cNvPr id="4098" name="Rectangle 2"/>
          <p:cNvSpPr>
            <a:spLocks noChangeArrowheads="1"/>
          </p:cNvSpPr>
          <p:nvPr/>
        </p:nvSpPr>
        <p:spPr bwMode="gray">
          <a:xfrm>
            <a:off x="0" y="0"/>
            <a:ext cx="9144000" cy="2514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000000"/>
              </a:solidFill>
            </a:endParaRPr>
          </a:p>
        </p:txBody>
      </p:sp>
      <p:pic>
        <p:nvPicPr>
          <p:cNvPr id="4120" name="Picture 24" descr="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3188"/>
            <a:ext cx="4162425" cy="4087812"/>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4"/>
          <p:cNvSpPr>
            <a:spLocks noChangeArrowheads="1"/>
          </p:cNvSpPr>
          <p:nvPr/>
        </p:nvSpPr>
        <p:spPr bwMode="gray">
          <a:xfrm>
            <a:off x="0" y="3200400"/>
            <a:ext cx="9144000" cy="3657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000000"/>
              </a:solidFill>
            </a:endParaRPr>
          </a:p>
        </p:txBody>
      </p:sp>
      <p:pic>
        <p:nvPicPr>
          <p:cNvPr id="4121" name="Picture 25" descr="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048000"/>
            <a:ext cx="1981200" cy="194627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r="8662"/>
          <a:stretch>
            <a:fillRect/>
          </a:stretch>
        </p:blipFill>
        <p:spPr bwMode="auto">
          <a:xfrm>
            <a:off x="6781800" y="1538288"/>
            <a:ext cx="2057400"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7" name="Picture 21"/>
          <p:cNvPicPr>
            <a:picLocks noChangeAspect="1" noChangeArrowheads="1"/>
          </p:cNvPicPr>
          <p:nvPr/>
        </p:nvPicPr>
        <p:blipFill>
          <a:blip r:embed="rId5">
            <a:extLst>
              <a:ext uri="{28A0092B-C50C-407E-A947-70E740481C1C}">
                <a14:useLocalDpi xmlns:a14="http://schemas.microsoft.com/office/drawing/2010/main" val="0"/>
              </a:ext>
            </a:extLst>
          </a:blip>
          <a:srcRect r="1010"/>
          <a:stretch>
            <a:fillRect/>
          </a:stretch>
        </p:blipFill>
        <p:spPr bwMode="auto">
          <a:xfrm>
            <a:off x="4419600" y="2439988"/>
            <a:ext cx="4495800" cy="380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5"/>
          <p:cNvSpPr>
            <a:spLocks noGrp="1" noChangeArrowheads="1"/>
          </p:cNvSpPr>
          <p:nvPr>
            <p:ph type="ctrTitle"/>
          </p:nvPr>
        </p:nvSpPr>
        <p:spPr>
          <a:xfrm>
            <a:off x="457200" y="685800"/>
            <a:ext cx="8229600" cy="1524000"/>
          </a:xfrm>
        </p:spPr>
        <p:txBody>
          <a:bodyPr/>
          <a:lstStyle>
            <a:lvl1pPr>
              <a:defRPr sz="5500"/>
            </a:lvl1pPr>
          </a:lstStyle>
          <a:p>
            <a:pPr lvl="0"/>
            <a:r>
              <a:rPr lang="tr-TR" altLang="tr-TR" noProof="0"/>
              <a:t>Asıl başlık stili için tıklatın</a:t>
            </a:r>
            <a:endParaRPr lang="en-US" altLang="tr-TR" noProof="0"/>
          </a:p>
        </p:txBody>
      </p:sp>
      <p:sp>
        <p:nvSpPr>
          <p:cNvPr id="4102" name="Rectangle 6"/>
          <p:cNvSpPr>
            <a:spLocks noGrp="1" noChangeArrowheads="1"/>
          </p:cNvSpPr>
          <p:nvPr>
            <p:ph type="subTitle" idx="1"/>
          </p:nvPr>
        </p:nvSpPr>
        <p:spPr>
          <a:xfrm>
            <a:off x="457200" y="2590800"/>
            <a:ext cx="5715000" cy="533400"/>
          </a:xfrm>
        </p:spPr>
        <p:txBody>
          <a:bodyPr/>
          <a:lstStyle>
            <a:lvl1pPr marL="0" indent="0">
              <a:buFontTx/>
              <a:buNone/>
              <a:defRPr sz="2000">
                <a:solidFill>
                  <a:schemeClr val="tx2"/>
                </a:solidFill>
              </a:defRPr>
            </a:lvl1pPr>
          </a:lstStyle>
          <a:p>
            <a:pPr lvl="0"/>
            <a:r>
              <a:rPr lang="tr-TR" altLang="tr-TR" noProof="0"/>
              <a:t>Asıl alt başlık stilini düzenlemek için tıklatın</a:t>
            </a:r>
            <a:endParaRPr lang="en-US" altLang="tr-TR" noProof="0"/>
          </a:p>
        </p:txBody>
      </p:sp>
      <p:pic>
        <p:nvPicPr>
          <p:cNvPr id="4122" name="Picture 26" descr="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76800"/>
            <a:ext cx="1382713" cy="198120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7"/>
          <p:cNvSpPr>
            <a:spLocks noGrp="1" noChangeArrowheads="1"/>
          </p:cNvSpPr>
          <p:nvPr>
            <p:ph type="dt" sz="half" idx="2"/>
          </p:nvPr>
        </p:nvSpPr>
        <p:spPr bwMode="white">
          <a:xfrm>
            <a:off x="1295400" y="6553200"/>
            <a:ext cx="2133600" cy="168275"/>
          </a:xfrm>
        </p:spPr>
        <p:txBody>
          <a:bodyPr/>
          <a:lstStyle>
            <a:lvl1pPr>
              <a:defRPr sz="1400">
                <a:solidFill>
                  <a:srgbClr val="FFFFFF"/>
                </a:solidFill>
              </a:defRPr>
            </a:lvl1pPr>
          </a:lstStyle>
          <a:p>
            <a:endParaRPr lang="en-US" altLang="tr-TR"/>
          </a:p>
        </p:txBody>
      </p:sp>
      <p:sp>
        <p:nvSpPr>
          <p:cNvPr id="4104" name="Rectangle 8"/>
          <p:cNvSpPr>
            <a:spLocks noGrp="1" noChangeArrowheads="1"/>
          </p:cNvSpPr>
          <p:nvPr>
            <p:ph type="ftr" sz="quarter" idx="3"/>
          </p:nvPr>
        </p:nvSpPr>
        <p:spPr bwMode="white">
          <a:xfrm>
            <a:off x="3657600" y="6553200"/>
            <a:ext cx="2895600" cy="168275"/>
          </a:xfrm>
        </p:spPr>
        <p:txBody>
          <a:bodyPr/>
          <a:lstStyle>
            <a:lvl1pPr>
              <a:defRPr sz="1400">
                <a:solidFill>
                  <a:srgbClr val="FFFFFF"/>
                </a:solidFill>
              </a:defRPr>
            </a:lvl1pPr>
          </a:lstStyle>
          <a:p>
            <a:endParaRPr lang="tr-TR" altLang="tr-TR"/>
          </a:p>
        </p:txBody>
      </p:sp>
      <p:sp>
        <p:nvSpPr>
          <p:cNvPr id="4105" name="Rectangle 9"/>
          <p:cNvSpPr>
            <a:spLocks noGrp="1" noChangeArrowheads="1"/>
          </p:cNvSpPr>
          <p:nvPr>
            <p:ph type="sldNum" sz="quarter" idx="4"/>
          </p:nvPr>
        </p:nvSpPr>
        <p:spPr bwMode="white">
          <a:xfrm>
            <a:off x="6781800" y="6553200"/>
            <a:ext cx="1066800" cy="168275"/>
          </a:xfrm>
        </p:spPr>
        <p:txBody>
          <a:bodyPr/>
          <a:lstStyle>
            <a:lvl1pPr>
              <a:defRPr sz="1400">
                <a:solidFill>
                  <a:srgbClr val="FFFFFF"/>
                </a:solidFill>
              </a:defRPr>
            </a:lvl1pPr>
          </a:lstStyle>
          <a:p>
            <a:fld id="{E80FB944-E693-4D7F-AB1B-783E74F0FAAD}" type="slidenum">
              <a:rPr lang="en-US" altLang="tr-TR"/>
              <a:pPr/>
              <a:t>‹#›</a:t>
            </a:fld>
            <a:endParaRPr lang="en-US" altLang="tr-TR"/>
          </a:p>
        </p:txBody>
      </p:sp>
      <p:sp>
        <p:nvSpPr>
          <p:cNvPr id="4123" name="Text Box 27"/>
          <p:cNvSpPr txBox="1">
            <a:spLocks noChangeArrowheads="1"/>
          </p:cNvSpPr>
          <p:nvPr/>
        </p:nvSpPr>
        <p:spPr bwMode="auto">
          <a:xfrm>
            <a:off x="8001000" y="6415088"/>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tr-TR" b="1">
                <a:solidFill>
                  <a:srgbClr val="FFFFFF"/>
                </a:solidFill>
              </a:rPr>
              <a:t>L/O/G/O</a:t>
            </a:r>
          </a:p>
        </p:txBody>
      </p:sp>
    </p:spTree>
    <p:extLst>
      <p:ext uri="{BB962C8B-B14F-4D97-AF65-F5344CB8AC3E}">
        <p14:creationId xmlns:p14="http://schemas.microsoft.com/office/powerpoint/2010/main" val="1178618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4122"/>
                                        </p:tgtEl>
                                        <p:attrNameLst>
                                          <p:attrName>style.visibility</p:attrName>
                                        </p:attrNameLst>
                                      </p:cBhvr>
                                      <p:to>
                                        <p:strVal val="visible"/>
                                      </p:to>
                                    </p:set>
                                    <p:anim calcmode="lin" valueType="num">
                                      <p:cBhvr>
                                        <p:cTn id="7" dur="1000" fill="hold"/>
                                        <p:tgtEl>
                                          <p:spTgt spid="4122"/>
                                        </p:tgtEl>
                                        <p:attrNameLst>
                                          <p:attrName>ppt_x</p:attrName>
                                        </p:attrNameLst>
                                      </p:cBhvr>
                                      <p:tavLst>
                                        <p:tav tm="0">
                                          <p:val>
                                            <p:strVal val="#ppt_x-.2"/>
                                          </p:val>
                                        </p:tav>
                                        <p:tav tm="100000">
                                          <p:val>
                                            <p:strVal val="#ppt_x"/>
                                          </p:val>
                                        </p:tav>
                                      </p:tavLst>
                                    </p:anim>
                                    <p:anim calcmode="lin" valueType="num">
                                      <p:cBhvr>
                                        <p:cTn id="8" dur="1000" fill="hold"/>
                                        <p:tgtEl>
                                          <p:spTgt spid="41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22"/>
                                        </p:tgtEl>
                                      </p:cBhvr>
                                    </p:animEffect>
                                  </p:childTnLst>
                                </p:cTn>
                              </p:par>
                              <p:par>
                                <p:cTn id="10" presetID="12" presetClass="entr" presetSubtype="4" fill="hold" nodeType="withEffect">
                                  <p:stCondLst>
                                    <p:cond delay="0"/>
                                  </p:stCondLst>
                                  <p:childTnLst>
                                    <p:set>
                                      <p:cBhvr>
                                        <p:cTn id="11" dur="1" fill="hold">
                                          <p:stCondLst>
                                            <p:cond delay="0"/>
                                          </p:stCondLst>
                                        </p:cTn>
                                        <p:tgtEl>
                                          <p:spTgt spid="4120"/>
                                        </p:tgtEl>
                                        <p:attrNameLst>
                                          <p:attrName>style.visibility</p:attrName>
                                        </p:attrNameLst>
                                      </p:cBhvr>
                                      <p:to>
                                        <p:strVal val="visible"/>
                                      </p:to>
                                    </p:set>
                                    <p:animEffect transition="in" filter="slide(fromBottom)">
                                      <p:cBhvr>
                                        <p:cTn id="12" dur="2000"/>
                                        <p:tgtEl>
                                          <p:spTgt spid="4120"/>
                                        </p:tgtEl>
                                      </p:cBhvr>
                                    </p:animEffect>
                                  </p:childTnLst>
                                </p:cTn>
                              </p:par>
                              <p:par>
                                <p:cTn id="13" presetID="12" presetClass="entr" presetSubtype="1" fill="hold" nodeType="withEffect">
                                  <p:stCondLst>
                                    <p:cond delay="0"/>
                                  </p:stCondLst>
                                  <p:childTnLst>
                                    <p:set>
                                      <p:cBhvr>
                                        <p:cTn id="14" dur="1" fill="hold">
                                          <p:stCondLst>
                                            <p:cond delay="0"/>
                                          </p:stCondLst>
                                        </p:cTn>
                                        <p:tgtEl>
                                          <p:spTgt spid="4121"/>
                                        </p:tgtEl>
                                        <p:attrNameLst>
                                          <p:attrName>style.visibility</p:attrName>
                                        </p:attrNameLst>
                                      </p:cBhvr>
                                      <p:to>
                                        <p:strVal val="visible"/>
                                      </p:to>
                                    </p:set>
                                    <p:animEffect transition="in" filter="slide(fromTop)">
                                      <p:cBhvr>
                                        <p:cTn id="15" dur="2000"/>
                                        <p:tgtEl>
                                          <p:spTgt spid="4121"/>
                                        </p:tgtEl>
                                      </p:cBhvr>
                                    </p:animEffect>
                                  </p:childTnLst>
                                </p:cTn>
                              </p:par>
                              <p:par>
                                <p:cTn id="16" presetID="12" presetClass="entr" presetSubtype="8" fill="hold" nodeType="withEffect">
                                  <p:stCondLst>
                                    <p:cond delay="1300"/>
                                  </p:stCondLst>
                                  <p:childTnLst>
                                    <p:set>
                                      <p:cBhvr>
                                        <p:cTn id="17" dur="1" fill="hold">
                                          <p:stCondLst>
                                            <p:cond delay="0"/>
                                          </p:stCondLst>
                                        </p:cTn>
                                        <p:tgtEl>
                                          <p:spTgt spid="4117"/>
                                        </p:tgtEl>
                                        <p:attrNameLst>
                                          <p:attrName>style.visibility</p:attrName>
                                        </p:attrNameLst>
                                      </p:cBhvr>
                                      <p:to>
                                        <p:strVal val="visible"/>
                                      </p:to>
                                    </p:set>
                                    <p:animEffect transition="in" filter="slide(fromLeft)">
                                      <p:cBhvr>
                                        <p:cTn id="18" dur="1000"/>
                                        <p:tgtEl>
                                          <p:spTgt spid="4117"/>
                                        </p:tgtEl>
                                      </p:cBhvr>
                                    </p:animEffect>
                                  </p:childTnLst>
                                </p:cTn>
                              </p:par>
                              <p:par>
                                <p:cTn id="19" presetID="12" presetClass="entr" presetSubtype="2" fill="hold" nodeType="withEffect">
                                  <p:stCondLst>
                                    <p:cond delay="1400"/>
                                  </p:stCondLst>
                                  <p:childTnLst>
                                    <p:set>
                                      <p:cBhvr>
                                        <p:cTn id="20" dur="1" fill="hold">
                                          <p:stCondLst>
                                            <p:cond delay="0"/>
                                          </p:stCondLst>
                                        </p:cTn>
                                        <p:tgtEl>
                                          <p:spTgt spid="4118"/>
                                        </p:tgtEl>
                                        <p:attrNameLst>
                                          <p:attrName>style.visibility</p:attrName>
                                        </p:attrNameLst>
                                      </p:cBhvr>
                                      <p:to>
                                        <p:strVal val="visible"/>
                                      </p:to>
                                    </p:set>
                                    <p:animEffect transition="in" filter="slide(fromRight)">
                                      <p:cBhvr>
                                        <p:cTn id="21" dur="1000"/>
                                        <p:tgtEl>
                                          <p:spTgt spid="4118"/>
                                        </p:tgtEl>
                                      </p:cBhvr>
                                    </p:animEffect>
                                  </p:childTnLst>
                                </p:cTn>
                              </p:par>
                            </p:childTnLst>
                          </p:cTn>
                        </p:par>
                        <p:par>
                          <p:cTn id="22" fill="hold" nodeType="afterGroup">
                            <p:stCondLst>
                              <p:cond delay="2400"/>
                            </p:stCondLst>
                            <p:childTnLst>
                              <p:par>
                                <p:cTn id="23" presetID="12" presetClass="entr" presetSubtype="4" fill="hold" grpId="0" nodeType="after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slide(fromBottom)">
                                      <p:cBhvr>
                                        <p:cTn id="25" dur="500"/>
                                        <p:tgtEl>
                                          <p:spTgt spid="4101"/>
                                        </p:tgtEl>
                                      </p:cBhvr>
                                    </p:animEffect>
                                  </p:childTnLst>
                                </p:cTn>
                              </p:par>
                            </p:childTnLst>
                          </p:cTn>
                        </p:par>
                        <p:par>
                          <p:cTn id="26" fill="hold" nodeType="afterGroup">
                            <p:stCondLst>
                              <p:cond delay="2900"/>
                            </p:stCondLst>
                            <p:childTnLst>
                              <p:par>
                                <p:cTn id="27" presetID="12" presetClass="entr" presetSubtype="1" fill="hold" grpId="0" nodeType="afterEffect">
                                  <p:stCondLst>
                                    <p:cond delay="0"/>
                                  </p:stCondLst>
                                  <p:childTnLst>
                                    <p:set>
                                      <p:cBhvr>
                                        <p:cTn id="28" dur="1" fill="hold">
                                          <p:stCondLst>
                                            <p:cond delay="0"/>
                                          </p:stCondLst>
                                        </p:cTn>
                                        <p:tgtEl>
                                          <p:spTgt spid="4102">
                                            <p:txEl>
                                              <p:pRg st="0" end="0"/>
                                            </p:txEl>
                                          </p:spTgt>
                                        </p:tgtEl>
                                        <p:attrNameLst>
                                          <p:attrName>style.visibility</p:attrName>
                                        </p:attrNameLst>
                                      </p:cBhvr>
                                      <p:to>
                                        <p:strVal val="visible"/>
                                      </p:to>
                                    </p:set>
                                    <p:animEffect transition="in" filter="slide(fromTop)">
                                      <p:cBhvr>
                                        <p:cTn id="29" dur="500"/>
                                        <p:tgtEl>
                                          <p:spTgt spid="4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build="p">
        <p:tmplLst>
          <p:tmpl lvl="1">
            <p:tnLst>
              <p:par>
                <p:cTn presetID="12" presetClass="entr" presetSubtype="1" fill="hold" nodeType="afterEffect">
                  <p:stCondLst>
                    <p:cond delay="0"/>
                  </p:stCondLst>
                  <p:childTnLst>
                    <p:set>
                      <p:cBhvr>
                        <p:cTn dur="1" fill="hold">
                          <p:stCondLst>
                            <p:cond delay="0"/>
                          </p:stCondLst>
                        </p:cTn>
                        <p:tgtEl>
                          <p:spTgt spid="4102"/>
                        </p:tgtEl>
                        <p:attrNameLst>
                          <p:attrName>style.visibility</p:attrName>
                        </p:attrNameLst>
                      </p:cBhvr>
                      <p:to>
                        <p:strVal val="visible"/>
                      </p:to>
                    </p:set>
                    <p:animEffect transition="in" filter="slide(fromTop)">
                      <p:cBhvr>
                        <p:cTn dur="500"/>
                        <p:tgtEl>
                          <p:spTgt spid="410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1"/>
          </p:nvPr>
        </p:nvSpPr>
        <p:spPr/>
        <p:txBody>
          <a:bodyPr/>
          <a:lstStyle>
            <a:lvl1pPr>
              <a:defRPr/>
            </a:lvl1pPr>
          </a:lstStyle>
          <a:p>
            <a:fld id="{7761400F-3A57-428C-9C57-C7AAAD9A3F1F}" type="slidenum">
              <a:rPr lang="en-US" altLang="tr-TR">
                <a:solidFill>
                  <a:srgbClr val="000000"/>
                </a:solidFill>
              </a:rPr>
              <a:pPr/>
              <a:t>‹#›</a:t>
            </a:fld>
            <a:endParaRPr lang="en-US" altLang="tr-TR">
              <a:solidFill>
                <a:srgbClr val="000000"/>
              </a:solidFill>
            </a:endParaRPr>
          </a:p>
        </p:txBody>
      </p:sp>
      <p:sp>
        <p:nvSpPr>
          <p:cNvPr id="6" name="Altbilgi Yer Tutucusu 5"/>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3015533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1"/>
          </p:nvPr>
        </p:nvSpPr>
        <p:spPr/>
        <p:txBody>
          <a:bodyPr/>
          <a:lstStyle>
            <a:lvl1pPr>
              <a:defRPr/>
            </a:lvl1pPr>
          </a:lstStyle>
          <a:p>
            <a:fld id="{85173786-BB00-4FC4-B1BE-B8CBAD391125}" type="slidenum">
              <a:rPr lang="en-US" altLang="tr-TR">
                <a:solidFill>
                  <a:srgbClr val="000000"/>
                </a:solidFill>
              </a:rPr>
              <a:pPr/>
              <a:t>‹#›</a:t>
            </a:fld>
            <a:endParaRPr lang="en-US" altLang="tr-TR">
              <a:solidFill>
                <a:srgbClr val="000000"/>
              </a:solidFill>
            </a:endParaRPr>
          </a:p>
        </p:txBody>
      </p:sp>
      <p:sp>
        <p:nvSpPr>
          <p:cNvPr id="6" name="Altbilgi Yer Tutucusu 5"/>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3639641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533525"/>
            <a:ext cx="4038600" cy="50196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533525"/>
            <a:ext cx="4038600" cy="50196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1"/>
          </p:nvPr>
        </p:nvSpPr>
        <p:spPr/>
        <p:txBody>
          <a:bodyPr/>
          <a:lstStyle>
            <a:lvl1pPr>
              <a:defRPr/>
            </a:lvl1pPr>
          </a:lstStyle>
          <a:p>
            <a:fld id="{E2BDCB74-8C51-4336-94DB-F88C0F2A8FD6}" type="slidenum">
              <a:rPr lang="en-US" altLang="tr-TR">
                <a:solidFill>
                  <a:srgbClr val="000000"/>
                </a:solidFill>
              </a:rPr>
              <a:pPr/>
              <a:t>‹#›</a:t>
            </a:fld>
            <a:endParaRPr lang="en-US" altLang="tr-TR">
              <a:solidFill>
                <a:srgbClr val="000000"/>
              </a:solidFill>
            </a:endParaRPr>
          </a:p>
        </p:txBody>
      </p:sp>
      <p:sp>
        <p:nvSpPr>
          <p:cNvPr id="7" name="Altbilgi Yer Tutucusu 6"/>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4006200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n-US" altLang="tr-TR">
              <a:solidFill>
                <a:srgbClr val="000000"/>
              </a:solidFill>
            </a:endParaRPr>
          </a:p>
        </p:txBody>
      </p:sp>
      <p:sp>
        <p:nvSpPr>
          <p:cNvPr id="8" name="Slayt Numarası Yer Tutucusu 7"/>
          <p:cNvSpPr>
            <a:spLocks noGrp="1"/>
          </p:cNvSpPr>
          <p:nvPr>
            <p:ph type="sldNum" sz="quarter" idx="11"/>
          </p:nvPr>
        </p:nvSpPr>
        <p:spPr/>
        <p:txBody>
          <a:bodyPr/>
          <a:lstStyle>
            <a:lvl1pPr>
              <a:defRPr/>
            </a:lvl1pPr>
          </a:lstStyle>
          <a:p>
            <a:fld id="{F2F0E28C-55E7-46FF-9599-71F7E6C01BA9}" type="slidenum">
              <a:rPr lang="en-US" altLang="tr-TR">
                <a:solidFill>
                  <a:srgbClr val="000000"/>
                </a:solidFill>
              </a:rPr>
              <a:pPr/>
              <a:t>‹#›</a:t>
            </a:fld>
            <a:endParaRPr lang="en-US" altLang="tr-TR">
              <a:solidFill>
                <a:srgbClr val="000000"/>
              </a:solidFill>
            </a:endParaRPr>
          </a:p>
        </p:txBody>
      </p:sp>
      <p:sp>
        <p:nvSpPr>
          <p:cNvPr id="9" name="Altbilgi Yer Tutucusu 8"/>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2241361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n-US" altLang="tr-TR">
              <a:solidFill>
                <a:srgbClr val="000000"/>
              </a:solidFill>
            </a:endParaRPr>
          </a:p>
        </p:txBody>
      </p:sp>
      <p:sp>
        <p:nvSpPr>
          <p:cNvPr id="4" name="Slayt Numarası Yer Tutucusu 3"/>
          <p:cNvSpPr>
            <a:spLocks noGrp="1"/>
          </p:cNvSpPr>
          <p:nvPr>
            <p:ph type="sldNum" sz="quarter" idx="11"/>
          </p:nvPr>
        </p:nvSpPr>
        <p:spPr/>
        <p:txBody>
          <a:bodyPr/>
          <a:lstStyle>
            <a:lvl1pPr>
              <a:defRPr/>
            </a:lvl1pPr>
          </a:lstStyle>
          <a:p>
            <a:fld id="{D7F331A3-C03C-445C-A444-4C72C6BA9B29}" type="slidenum">
              <a:rPr lang="en-US" altLang="tr-TR">
                <a:solidFill>
                  <a:srgbClr val="000000"/>
                </a:solidFill>
              </a:rPr>
              <a:pPr/>
              <a:t>‹#›</a:t>
            </a:fld>
            <a:endParaRPr lang="en-US" altLang="tr-TR">
              <a:solidFill>
                <a:srgbClr val="000000"/>
              </a:solidFill>
            </a:endParaRPr>
          </a:p>
        </p:txBody>
      </p:sp>
      <p:sp>
        <p:nvSpPr>
          <p:cNvPr id="5" name="Altbilgi Yer Tutucusu 4"/>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384157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000000"/>
              </a:solidFill>
            </a:endParaRPr>
          </a:p>
        </p:txBody>
      </p:sp>
      <p:sp>
        <p:nvSpPr>
          <p:cNvPr id="3" name="Slayt Numarası Yer Tutucusu 2"/>
          <p:cNvSpPr>
            <a:spLocks noGrp="1"/>
          </p:cNvSpPr>
          <p:nvPr>
            <p:ph type="sldNum" sz="quarter" idx="11"/>
          </p:nvPr>
        </p:nvSpPr>
        <p:spPr/>
        <p:txBody>
          <a:bodyPr/>
          <a:lstStyle>
            <a:lvl1pPr>
              <a:defRPr/>
            </a:lvl1pPr>
          </a:lstStyle>
          <a:p>
            <a:fld id="{D6204BBB-B362-4D56-8255-C57917B52AFC}" type="slidenum">
              <a:rPr lang="en-US" altLang="tr-TR">
                <a:solidFill>
                  <a:srgbClr val="000000"/>
                </a:solidFill>
              </a:rPr>
              <a:pPr/>
              <a:t>‹#›</a:t>
            </a:fld>
            <a:endParaRPr lang="en-US" altLang="tr-TR">
              <a:solidFill>
                <a:srgbClr val="000000"/>
              </a:solidFill>
            </a:endParaRPr>
          </a:p>
        </p:txBody>
      </p:sp>
      <p:sp>
        <p:nvSpPr>
          <p:cNvPr id="4" name="Altbilgi Yer Tutucusu 3"/>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321621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DEDD7B36-9E3C-4E99-97AC-5D956AFE1F66}"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04345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1"/>
          </p:nvPr>
        </p:nvSpPr>
        <p:spPr/>
        <p:txBody>
          <a:bodyPr/>
          <a:lstStyle>
            <a:lvl1pPr>
              <a:defRPr/>
            </a:lvl1pPr>
          </a:lstStyle>
          <a:p>
            <a:fld id="{41BEE0AF-79C1-4BBA-9A08-53C840B74515}" type="slidenum">
              <a:rPr lang="en-US" altLang="tr-TR">
                <a:solidFill>
                  <a:srgbClr val="000000"/>
                </a:solidFill>
              </a:rPr>
              <a:pPr/>
              <a:t>‹#›</a:t>
            </a:fld>
            <a:endParaRPr lang="en-US" altLang="tr-TR">
              <a:solidFill>
                <a:srgbClr val="000000"/>
              </a:solidFill>
            </a:endParaRPr>
          </a:p>
        </p:txBody>
      </p:sp>
      <p:sp>
        <p:nvSpPr>
          <p:cNvPr id="7" name="Altbilgi Yer Tutucusu 6"/>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4284795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1"/>
          </p:nvPr>
        </p:nvSpPr>
        <p:spPr/>
        <p:txBody>
          <a:bodyPr/>
          <a:lstStyle>
            <a:lvl1pPr>
              <a:defRPr/>
            </a:lvl1pPr>
          </a:lstStyle>
          <a:p>
            <a:fld id="{8ACA2CCE-40C7-4D8A-AA22-4A4974547350}" type="slidenum">
              <a:rPr lang="en-US" altLang="tr-TR">
                <a:solidFill>
                  <a:srgbClr val="000000"/>
                </a:solidFill>
              </a:rPr>
              <a:pPr/>
              <a:t>‹#›</a:t>
            </a:fld>
            <a:endParaRPr lang="en-US" altLang="tr-TR">
              <a:solidFill>
                <a:srgbClr val="000000"/>
              </a:solidFill>
            </a:endParaRPr>
          </a:p>
        </p:txBody>
      </p:sp>
      <p:sp>
        <p:nvSpPr>
          <p:cNvPr id="7" name="Altbilgi Yer Tutucusu 6"/>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2807120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1"/>
          </p:nvPr>
        </p:nvSpPr>
        <p:spPr/>
        <p:txBody>
          <a:bodyPr/>
          <a:lstStyle>
            <a:lvl1pPr>
              <a:defRPr/>
            </a:lvl1pPr>
          </a:lstStyle>
          <a:p>
            <a:fld id="{66E49F95-BB1C-47F2-836F-60418DC3438C}" type="slidenum">
              <a:rPr lang="en-US" altLang="tr-TR">
                <a:solidFill>
                  <a:srgbClr val="000000"/>
                </a:solidFill>
              </a:rPr>
              <a:pPr/>
              <a:t>‹#›</a:t>
            </a:fld>
            <a:endParaRPr lang="en-US" altLang="tr-TR">
              <a:solidFill>
                <a:srgbClr val="000000"/>
              </a:solidFill>
            </a:endParaRPr>
          </a:p>
        </p:txBody>
      </p:sp>
      <p:sp>
        <p:nvSpPr>
          <p:cNvPr id="6" name="Altbilgi Yer Tutucusu 5"/>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1734654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381000"/>
            <a:ext cx="2057400" cy="61722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381000"/>
            <a:ext cx="6019800" cy="61722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1"/>
          </p:nvPr>
        </p:nvSpPr>
        <p:spPr/>
        <p:txBody>
          <a:bodyPr/>
          <a:lstStyle>
            <a:lvl1pPr>
              <a:defRPr/>
            </a:lvl1pPr>
          </a:lstStyle>
          <a:p>
            <a:fld id="{07831B55-D8B0-4FD4-A7D0-815EDA26AA9A}" type="slidenum">
              <a:rPr lang="en-US" altLang="tr-TR">
                <a:solidFill>
                  <a:srgbClr val="000000"/>
                </a:solidFill>
              </a:rPr>
              <a:pPr/>
              <a:t>‹#›</a:t>
            </a:fld>
            <a:endParaRPr lang="en-US" altLang="tr-TR">
              <a:solidFill>
                <a:srgbClr val="000000"/>
              </a:solidFill>
            </a:endParaRPr>
          </a:p>
        </p:txBody>
      </p:sp>
      <p:sp>
        <p:nvSpPr>
          <p:cNvPr id="6" name="Altbilgi Yer Tutucusu 5"/>
          <p:cNvSpPr>
            <a:spLocks noGrp="1"/>
          </p:cNvSpPr>
          <p:nvPr>
            <p:ph type="ftr" sz="quarter" idx="12"/>
          </p:nvPr>
        </p:nvSpPr>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2005966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Unvan 1"/>
          <p:cNvSpPr>
            <a:spLocks noGrp="1"/>
          </p:cNvSpPr>
          <p:nvPr>
            <p:ph type="title"/>
          </p:nvPr>
        </p:nvSpPr>
        <p:spPr>
          <a:xfrm>
            <a:off x="457200" y="381000"/>
            <a:ext cx="8229600" cy="746125"/>
          </a:xfrm>
        </p:spPr>
        <p:txBody>
          <a:bodyPr/>
          <a:lstStyle/>
          <a:p>
            <a:r>
              <a:rPr lang="tr-TR"/>
              <a:t>Asıl başlık stili için tıklatın</a:t>
            </a:r>
          </a:p>
        </p:txBody>
      </p:sp>
      <p:sp>
        <p:nvSpPr>
          <p:cNvPr id="3" name="Metin Yer Tutucusu 2"/>
          <p:cNvSpPr>
            <a:spLocks noGrp="1"/>
          </p:cNvSpPr>
          <p:nvPr>
            <p:ph type="body" sz="half" idx="1"/>
          </p:nvPr>
        </p:nvSpPr>
        <p:spPr>
          <a:xfrm>
            <a:off x="457200" y="1533525"/>
            <a:ext cx="4038600" cy="50196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533525"/>
            <a:ext cx="4038600" cy="50196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613525"/>
            <a:ext cx="2133600" cy="244475"/>
          </a:xfrm>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1"/>
          </p:nvPr>
        </p:nvSpPr>
        <p:spPr>
          <a:xfrm>
            <a:off x="6553200" y="6613525"/>
            <a:ext cx="2133600" cy="244475"/>
          </a:xfrm>
        </p:spPr>
        <p:txBody>
          <a:bodyPr/>
          <a:lstStyle>
            <a:lvl1pPr>
              <a:defRPr/>
            </a:lvl1pPr>
          </a:lstStyle>
          <a:p>
            <a:fld id="{A709043B-4796-4952-9FA7-D47D72DA38AD}" type="slidenum">
              <a:rPr lang="en-US" altLang="tr-TR">
                <a:solidFill>
                  <a:srgbClr val="000000"/>
                </a:solidFill>
              </a:rPr>
              <a:pPr/>
              <a:t>‹#›</a:t>
            </a:fld>
            <a:endParaRPr lang="en-US" altLang="tr-TR">
              <a:solidFill>
                <a:srgbClr val="000000"/>
              </a:solidFill>
            </a:endParaRPr>
          </a:p>
        </p:txBody>
      </p:sp>
      <p:sp>
        <p:nvSpPr>
          <p:cNvPr id="7" name="Altbilgi Yer Tutucusu 6"/>
          <p:cNvSpPr>
            <a:spLocks noGrp="1"/>
          </p:cNvSpPr>
          <p:nvPr>
            <p:ph type="ftr" sz="quarter" idx="12"/>
          </p:nvPr>
        </p:nvSpPr>
        <p:spPr>
          <a:xfrm>
            <a:off x="457200" y="1143000"/>
            <a:ext cx="8458200" cy="239713"/>
          </a:xfrm>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648370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457200" y="381000"/>
            <a:ext cx="8229600" cy="746125"/>
          </a:xfrm>
        </p:spPr>
        <p:txBody>
          <a:bodyPr/>
          <a:lstStyle/>
          <a:p>
            <a:r>
              <a:rPr lang="tr-TR"/>
              <a:t>Asıl başlık stili için tıklatın</a:t>
            </a:r>
          </a:p>
        </p:txBody>
      </p:sp>
      <p:sp>
        <p:nvSpPr>
          <p:cNvPr id="3" name="Tablo Yer Tutucusu 2"/>
          <p:cNvSpPr>
            <a:spLocks noGrp="1"/>
          </p:cNvSpPr>
          <p:nvPr>
            <p:ph type="tbl" idx="1"/>
          </p:nvPr>
        </p:nvSpPr>
        <p:spPr>
          <a:xfrm>
            <a:off x="457200" y="1533525"/>
            <a:ext cx="8229600" cy="5019675"/>
          </a:xfrm>
        </p:spPr>
        <p:txBody>
          <a:bodyPr/>
          <a:lstStyle/>
          <a:p>
            <a:r>
              <a:rPr lang="tr-TR"/>
              <a:t>Tablo eklemek için simgeyi tıklatın</a:t>
            </a:r>
          </a:p>
        </p:txBody>
      </p:sp>
      <p:sp>
        <p:nvSpPr>
          <p:cNvPr id="4" name="Veri Yer Tutucusu 3"/>
          <p:cNvSpPr>
            <a:spLocks noGrp="1"/>
          </p:cNvSpPr>
          <p:nvPr>
            <p:ph type="dt" sz="half" idx="10"/>
          </p:nvPr>
        </p:nvSpPr>
        <p:spPr>
          <a:xfrm>
            <a:off x="457200" y="6613525"/>
            <a:ext cx="2133600" cy="244475"/>
          </a:xfrm>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1"/>
          </p:nvPr>
        </p:nvSpPr>
        <p:spPr>
          <a:xfrm>
            <a:off x="6553200" y="6613525"/>
            <a:ext cx="2133600" cy="244475"/>
          </a:xfrm>
        </p:spPr>
        <p:txBody>
          <a:bodyPr/>
          <a:lstStyle>
            <a:lvl1pPr>
              <a:defRPr/>
            </a:lvl1pPr>
          </a:lstStyle>
          <a:p>
            <a:fld id="{9356BF05-B1FB-48FF-B8C0-E9AA485B9B27}" type="slidenum">
              <a:rPr lang="en-US" altLang="tr-TR">
                <a:solidFill>
                  <a:srgbClr val="000000"/>
                </a:solidFill>
              </a:rPr>
              <a:pPr/>
              <a:t>‹#›</a:t>
            </a:fld>
            <a:endParaRPr lang="en-US" altLang="tr-TR">
              <a:solidFill>
                <a:srgbClr val="000000"/>
              </a:solidFill>
            </a:endParaRPr>
          </a:p>
        </p:txBody>
      </p:sp>
      <p:sp>
        <p:nvSpPr>
          <p:cNvPr id="6" name="Altbilgi Yer Tutucusu 5"/>
          <p:cNvSpPr>
            <a:spLocks noGrp="1"/>
          </p:cNvSpPr>
          <p:nvPr>
            <p:ph type="ftr" sz="quarter" idx="12"/>
          </p:nvPr>
        </p:nvSpPr>
        <p:spPr>
          <a:xfrm>
            <a:off x="457200" y="1143000"/>
            <a:ext cx="8458200" cy="239713"/>
          </a:xfrm>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49145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Unvan 1"/>
          <p:cNvSpPr>
            <a:spLocks noGrp="1"/>
          </p:cNvSpPr>
          <p:nvPr>
            <p:ph type="title"/>
          </p:nvPr>
        </p:nvSpPr>
        <p:spPr>
          <a:xfrm>
            <a:off x="457200" y="381000"/>
            <a:ext cx="8229600" cy="746125"/>
          </a:xfrm>
        </p:spPr>
        <p:txBody>
          <a:bodyPr/>
          <a:lstStyle/>
          <a:p>
            <a:r>
              <a:rPr lang="tr-TR"/>
              <a:t>Asıl başlık stili için tıklatın</a:t>
            </a:r>
          </a:p>
        </p:txBody>
      </p:sp>
      <p:sp>
        <p:nvSpPr>
          <p:cNvPr id="3" name="Grafik Yer Tutucusu 2"/>
          <p:cNvSpPr>
            <a:spLocks noGrp="1"/>
          </p:cNvSpPr>
          <p:nvPr>
            <p:ph type="chart" idx="1"/>
          </p:nvPr>
        </p:nvSpPr>
        <p:spPr>
          <a:xfrm>
            <a:off x="457200" y="1533525"/>
            <a:ext cx="8229600" cy="5019675"/>
          </a:xfrm>
        </p:spPr>
        <p:txBody>
          <a:bodyPr/>
          <a:lstStyle/>
          <a:p>
            <a:r>
              <a:rPr lang="tr-TR"/>
              <a:t>Grafik eklemek için simgeyi tıklatın</a:t>
            </a:r>
          </a:p>
        </p:txBody>
      </p:sp>
      <p:sp>
        <p:nvSpPr>
          <p:cNvPr id="4" name="Veri Yer Tutucusu 3"/>
          <p:cNvSpPr>
            <a:spLocks noGrp="1"/>
          </p:cNvSpPr>
          <p:nvPr>
            <p:ph type="dt" sz="half" idx="10"/>
          </p:nvPr>
        </p:nvSpPr>
        <p:spPr>
          <a:xfrm>
            <a:off x="457200" y="6613525"/>
            <a:ext cx="2133600" cy="244475"/>
          </a:xfrm>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1"/>
          </p:nvPr>
        </p:nvSpPr>
        <p:spPr>
          <a:xfrm>
            <a:off x="6553200" y="6613525"/>
            <a:ext cx="2133600" cy="244475"/>
          </a:xfrm>
        </p:spPr>
        <p:txBody>
          <a:bodyPr/>
          <a:lstStyle>
            <a:lvl1pPr>
              <a:defRPr/>
            </a:lvl1pPr>
          </a:lstStyle>
          <a:p>
            <a:fld id="{AA546AC3-85BD-46C0-8D9F-278FC9937437}" type="slidenum">
              <a:rPr lang="en-US" altLang="tr-TR">
                <a:solidFill>
                  <a:srgbClr val="000000"/>
                </a:solidFill>
              </a:rPr>
              <a:pPr/>
              <a:t>‹#›</a:t>
            </a:fld>
            <a:endParaRPr lang="en-US" altLang="tr-TR">
              <a:solidFill>
                <a:srgbClr val="000000"/>
              </a:solidFill>
            </a:endParaRPr>
          </a:p>
        </p:txBody>
      </p:sp>
      <p:sp>
        <p:nvSpPr>
          <p:cNvPr id="6" name="Altbilgi Yer Tutucusu 5"/>
          <p:cNvSpPr>
            <a:spLocks noGrp="1"/>
          </p:cNvSpPr>
          <p:nvPr>
            <p:ph type="ftr" sz="quarter" idx="12"/>
          </p:nvPr>
        </p:nvSpPr>
        <p:spPr>
          <a:xfrm>
            <a:off x="457200" y="1143000"/>
            <a:ext cx="8458200" cy="239713"/>
          </a:xfrm>
        </p:spPr>
        <p:txBody>
          <a:bodyPr/>
          <a:lstStyle>
            <a:lvl1pPr>
              <a:defRPr/>
            </a:lvl1pPr>
          </a:lstStyle>
          <a:p>
            <a:endParaRPr lang="en-US" altLang="tr-TR">
              <a:solidFill>
                <a:srgbClr val="FFFFFF"/>
              </a:solidFill>
            </a:endParaRPr>
          </a:p>
        </p:txBody>
      </p:sp>
    </p:spTree>
    <p:extLst>
      <p:ext uri="{BB962C8B-B14F-4D97-AF65-F5344CB8AC3E}">
        <p14:creationId xmlns:p14="http://schemas.microsoft.com/office/powerpoint/2010/main" val="1807397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3079" name="Picture 7"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4241800"/>
            <a:ext cx="9144000" cy="2616200"/>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8"/>
          <p:cNvSpPr>
            <a:spLocks noChangeArrowheads="1"/>
          </p:cNvSpPr>
          <p:nvPr/>
        </p:nvSpPr>
        <p:spPr bwMode="gray">
          <a:xfrm>
            <a:off x="0" y="0"/>
            <a:ext cx="9144000" cy="4508500"/>
          </a:xfrm>
          <a:prstGeom prst="rect">
            <a:avLst/>
          </a:prstGeom>
          <a:gradFill rotWithShape="1">
            <a:gsLst>
              <a:gs pos="0">
                <a:schemeClr val="accent1"/>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B2B9AF"/>
              </a:solidFill>
            </a:endParaRPr>
          </a:p>
        </p:txBody>
      </p:sp>
      <p:sp>
        <p:nvSpPr>
          <p:cNvPr id="3081" name="Rectangle 9"/>
          <p:cNvSpPr>
            <a:spLocks noChangeArrowheads="1"/>
          </p:cNvSpPr>
          <p:nvPr/>
        </p:nvSpPr>
        <p:spPr bwMode="gray">
          <a:xfrm>
            <a:off x="7439025" y="4508500"/>
            <a:ext cx="1704975" cy="93663"/>
          </a:xfrm>
          <a:prstGeom prst="rect">
            <a:avLst/>
          </a:prstGeom>
          <a:solidFill>
            <a:schemeClr val="accent1">
              <a:alpha val="85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B2B9AF"/>
              </a:solidFill>
            </a:endParaRPr>
          </a:p>
        </p:txBody>
      </p:sp>
      <p:sp>
        <p:nvSpPr>
          <p:cNvPr id="3082" name="Rectangle 10"/>
          <p:cNvSpPr>
            <a:spLocks noChangeArrowheads="1"/>
          </p:cNvSpPr>
          <p:nvPr/>
        </p:nvSpPr>
        <p:spPr bwMode="gray">
          <a:xfrm>
            <a:off x="1619250" y="404813"/>
            <a:ext cx="7524750" cy="1655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B2B9AF"/>
              </a:solidFill>
            </a:endParaRPr>
          </a:p>
        </p:txBody>
      </p:sp>
      <p:sp>
        <p:nvSpPr>
          <p:cNvPr id="3083" name="Rectangle 11"/>
          <p:cNvSpPr>
            <a:spLocks noChangeArrowheads="1"/>
          </p:cNvSpPr>
          <p:nvPr/>
        </p:nvSpPr>
        <p:spPr bwMode="gray">
          <a:xfrm>
            <a:off x="0" y="2781300"/>
            <a:ext cx="7451725" cy="2303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B2B9AF"/>
              </a:solidFill>
            </a:endParaRPr>
          </a:p>
        </p:txBody>
      </p:sp>
      <p:pic>
        <p:nvPicPr>
          <p:cNvPr id="3084" name="Picture 12" descr="11"/>
          <p:cNvPicPr>
            <a:picLocks noChangeAspect="1" noChangeArrowheads="1"/>
          </p:cNvPicPr>
          <p:nvPr/>
        </p:nvPicPr>
        <p:blipFill>
          <a:blip r:embed="rId3" cstate="print">
            <a:extLst>
              <a:ext uri="{28A0092B-C50C-407E-A947-70E740481C1C}">
                <a14:useLocalDpi xmlns:a14="http://schemas.microsoft.com/office/drawing/2010/main" val="0"/>
              </a:ext>
            </a:extLst>
          </a:blip>
          <a:srcRect b="16513"/>
          <a:stretch>
            <a:fillRect/>
          </a:stretch>
        </p:blipFill>
        <p:spPr bwMode="gray">
          <a:xfrm>
            <a:off x="533400" y="5567363"/>
            <a:ext cx="1435100" cy="1155700"/>
          </a:xfrm>
          <a:prstGeom prst="rect">
            <a:avLst/>
          </a:prstGeom>
          <a:noFill/>
          <a:extLst>
            <a:ext uri="{909E8E84-426E-40DD-AFC4-6F175D3DCCD1}">
              <a14:hiddenFill xmlns:a14="http://schemas.microsoft.com/office/drawing/2010/main">
                <a:solidFill>
                  <a:srgbClr val="FFFFFF"/>
                </a:solidFill>
              </a14:hiddenFill>
            </a:ext>
          </a:extLst>
        </p:spPr>
      </p:pic>
      <p:grpSp>
        <p:nvGrpSpPr>
          <p:cNvPr id="3098" name="Group 26"/>
          <p:cNvGrpSpPr>
            <a:grpSpLocks/>
          </p:cNvGrpSpPr>
          <p:nvPr/>
        </p:nvGrpSpPr>
        <p:grpSpPr bwMode="auto">
          <a:xfrm>
            <a:off x="0" y="2781300"/>
            <a:ext cx="4235450" cy="2295525"/>
            <a:chOff x="0" y="1752"/>
            <a:chExt cx="2668" cy="1446"/>
          </a:xfrm>
        </p:grpSpPr>
        <p:pic>
          <p:nvPicPr>
            <p:cNvPr id="3087" name="Picture 15" descr="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1752"/>
              <a:ext cx="2668" cy="144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gray">
            <a:xfrm>
              <a:off x="0" y="1752"/>
              <a:ext cx="2562" cy="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96" name="Group 24"/>
          <p:cNvGrpSpPr>
            <a:grpSpLocks/>
          </p:cNvGrpSpPr>
          <p:nvPr/>
        </p:nvGrpSpPr>
        <p:grpSpPr bwMode="auto">
          <a:xfrm>
            <a:off x="2843213" y="404813"/>
            <a:ext cx="6300787" cy="1660525"/>
            <a:chOff x="1791" y="255"/>
            <a:chExt cx="3969" cy="1046"/>
          </a:xfrm>
        </p:grpSpPr>
        <p:pic>
          <p:nvPicPr>
            <p:cNvPr id="3086" name="Picture 14" descr="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gray">
            <a:xfrm>
              <a:off x="1791" y="255"/>
              <a:ext cx="3969" cy="1046"/>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6"/>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2200" y="255"/>
              <a:ext cx="3560" cy="117"/>
            </a:xfrm>
            <a:prstGeom prst="rect">
              <a:avLst/>
            </a:prstGeom>
            <a:noFill/>
            <a:extLst>
              <a:ext uri="{909E8E84-426E-40DD-AFC4-6F175D3DCCD1}">
                <a14:hiddenFill xmlns:a14="http://schemas.microsoft.com/office/drawing/2010/main">
                  <a:solidFill>
                    <a:srgbClr val="FFFFFF"/>
                  </a:solidFill>
                </a14:hiddenFill>
              </a:ext>
            </a:extLst>
          </p:spPr>
        </p:pic>
      </p:grpSp>
      <p:pic>
        <p:nvPicPr>
          <p:cNvPr id="3092" name="Picture 20" descr="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0" y="0"/>
            <a:ext cx="2990850" cy="2428875"/>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1219200" y="5257800"/>
            <a:ext cx="7772400" cy="990600"/>
          </a:xfrm>
        </p:spPr>
        <p:txBody>
          <a:bodyPr/>
          <a:lstStyle>
            <a:lvl1pPr algn="r">
              <a:defRPr sz="4800">
                <a:solidFill>
                  <a:schemeClr val="tx2"/>
                </a:solidFill>
              </a:defRPr>
            </a:lvl1pPr>
          </a:lstStyle>
          <a:p>
            <a:pPr lvl="0"/>
            <a:r>
              <a:rPr lang="tr-TR" altLang="tr-TR" noProof="0"/>
              <a:t>Asıl başlık stili için tıklatın</a:t>
            </a:r>
            <a:endParaRPr lang="en-US" altLang="tr-TR" noProof="0"/>
          </a:p>
        </p:txBody>
      </p:sp>
      <p:sp>
        <p:nvSpPr>
          <p:cNvPr id="3075" name="Rectangle 3"/>
          <p:cNvSpPr>
            <a:spLocks noGrp="1" noChangeArrowheads="1"/>
          </p:cNvSpPr>
          <p:nvPr>
            <p:ph type="subTitle" idx="1"/>
          </p:nvPr>
        </p:nvSpPr>
        <p:spPr>
          <a:xfrm>
            <a:off x="4533900" y="6096000"/>
            <a:ext cx="4419600" cy="533400"/>
          </a:xfrm>
        </p:spPr>
        <p:txBody>
          <a:bodyPr/>
          <a:lstStyle>
            <a:lvl1pPr marL="0" indent="0">
              <a:buFontTx/>
              <a:buNone/>
              <a:defRPr sz="1800">
                <a:latin typeface="Times New Roman" panose="02020603050405020304" pitchFamily="18" charset="0"/>
              </a:defRPr>
            </a:lvl1pPr>
          </a:lstStyle>
          <a:p>
            <a:pPr lvl="0"/>
            <a:r>
              <a:rPr lang="tr-TR" altLang="tr-TR" noProof="0"/>
              <a:t>Asıl alt başlık stilini düzenlemek için tıklatın</a:t>
            </a:r>
            <a:endParaRPr lang="en-US" altLang="tr-TR" noProof="0"/>
          </a:p>
        </p:txBody>
      </p:sp>
      <p:sp>
        <p:nvSpPr>
          <p:cNvPr id="3076" name="Rectangle 4"/>
          <p:cNvSpPr>
            <a:spLocks noGrp="1" noChangeArrowheads="1"/>
          </p:cNvSpPr>
          <p:nvPr>
            <p:ph type="dt" sz="half" idx="2"/>
          </p:nvPr>
        </p:nvSpPr>
        <p:spPr>
          <a:xfrm>
            <a:off x="76200" y="6505575"/>
            <a:ext cx="1219200" cy="244475"/>
          </a:xfrm>
        </p:spPr>
        <p:txBody>
          <a:bodyPr/>
          <a:lstStyle>
            <a:lvl1pPr>
              <a:defRPr/>
            </a:lvl1pPr>
          </a:lstStyle>
          <a:p>
            <a:endParaRPr lang="en-US" altLang="tr-TR"/>
          </a:p>
        </p:txBody>
      </p:sp>
      <p:sp>
        <p:nvSpPr>
          <p:cNvPr id="3077" name="Rectangle 5"/>
          <p:cNvSpPr>
            <a:spLocks noGrp="1" noChangeArrowheads="1"/>
          </p:cNvSpPr>
          <p:nvPr>
            <p:ph type="ftr" sz="quarter" idx="3"/>
          </p:nvPr>
        </p:nvSpPr>
        <p:spPr>
          <a:xfrm>
            <a:off x="1371600" y="6505575"/>
            <a:ext cx="1219200" cy="244475"/>
          </a:xfrm>
        </p:spPr>
        <p:txBody>
          <a:bodyPr/>
          <a:lstStyle>
            <a:lvl1pPr>
              <a:defRPr/>
            </a:lvl1pPr>
          </a:lstStyle>
          <a:p>
            <a:endParaRPr lang="en-US" altLang="tr-TR"/>
          </a:p>
        </p:txBody>
      </p:sp>
      <p:sp>
        <p:nvSpPr>
          <p:cNvPr id="3078" name="Rectangle 6"/>
          <p:cNvSpPr>
            <a:spLocks noGrp="1" noChangeArrowheads="1"/>
          </p:cNvSpPr>
          <p:nvPr>
            <p:ph type="sldNum" sz="quarter" idx="4"/>
          </p:nvPr>
        </p:nvSpPr>
        <p:spPr>
          <a:xfrm>
            <a:off x="2667000" y="6505575"/>
            <a:ext cx="1219200" cy="244475"/>
          </a:xfrm>
        </p:spPr>
        <p:txBody>
          <a:bodyPr/>
          <a:lstStyle>
            <a:lvl1pPr>
              <a:defRPr/>
            </a:lvl1pPr>
          </a:lstStyle>
          <a:p>
            <a:fld id="{A6CC1B42-9C23-4D46-AA18-C1BBCC8ACB05}" type="slidenum">
              <a:rPr lang="en-US" altLang="tr-TR"/>
              <a:pPr/>
              <a:t>‹#›</a:t>
            </a:fld>
            <a:endParaRPr lang="en-US" altLang="tr-TR"/>
          </a:p>
        </p:txBody>
      </p:sp>
      <p:sp>
        <p:nvSpPr>
          <p:cNvPr id="3095" name="Text Box 23"/>
          <p:cNvSpPr txBox="1">
            <a:spLocks noChangeArrowheads="1"/>
          </p:cNvSpPr>
          <p:nvPr/>
        </p:nvSpPr>
        <p:spPr bwMode="gray">
          <a:xfrm>
            <a:off x="63500" y="293688"/>
            <a:ext cx="13033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tr-TR" sz="2200">
                <a:solidFill>
                  <a:srgbClr val="FFFFFF"/>
                </a:solidFill>
                <a:latin typeface="Arial Black" panose="020B0A04020102020204" pitchFamily="34" charset="0"/>
              </a:rPr>
              <a:t>L/O/G/O</a:t>
            </a:r>
          </a:p>
        </p:txBody>
      </p:sp>
      <p:pic>
        <p:nvPicPr>
          <p:cNvPr id="3088" name="Picture 16"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rot="2324177" flipH="1">
            <a:off x="1733550" y="3008313"/>
            <a:ext cx="822325" cy="372110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4"/>
          <p:cNvPicPr>
            <a:picLocks noChangeAspect="1" noChangeArrowheads="1"/>
          </p:cNvPicPr>
          <p:nvPr/>
        </p:nvPicPr>
        <p:blipFill>
          <a:blip r:embed="rId10">
            <a:extLst>
              <a:ext uri="{28A0092B-C50C-407E-A947-70E740481C1C}">
                <a14:useLocalDpi xmlns:a14="http://schemas.microsoft.com/office/drawing/2010/main" val="0"/>
              </a:ext>
            </a:extLst>
          </a:blip>
          <a:srcRect l="23305" b="32939"/>
          <a:stretch>
            <a:fillRect/>
          </a:stretch>
        </p:blipFill>
        <p:spPr bwMode="gray">
          <a:xfrm>
            <a:off x="2268538" y="0"/>
            <a:ext cx="6875462"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60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55356D0E-559C-41D7-A4CA-EE6A41767EFB}" type="slidenum">
              <a:rPr lang="en-US" altLang="tr-TR"/>
              <a:pPr/>
              <a:t>‹#›</a:t>
            </a:fld>
            <a:endParaRPr lang="en-US" altLang="tr-TR"/>
          </a:p>
        </p:txBody>
      </p:sp>
    </p:spTree>
    <p:extLst>
      <p:ext uri="{BB962C8B-B14F-4D97-AF65-F5344CB8AC3E}">
        <p14:creationId xmlns:p14="http://schemas.microsoft.com/office/powerpoint/2010/main" val="1679657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30168D62-A213-4DCA-B5D9-902C1B0EC6C6}" type="slidenum">
              <a:rPr lang="en-US" altLang="tr-TR"/>
              <a:pPr/>
              <a:t>‹#›</a:t>
            </a:fld>
            <a:endParaRPr lang="en-US" altLang="tr-TR"/>
          </a:p>
        </p:txBody>
      </p:sp>
    </p:spTree>
    <p:extLst>
      <p:ext uri="{BB962C8B-B14F-4D97-AF65-F5344CB8AC3E}">
        <p14:creationId xmlns:p14="http://schemas.microsoft.com/office/powerpoint/2010/main" val="4413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CBB438C-4D16-4252-B95D-332583511245}"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292649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295400"/>
            <a:ext cx="4038600" cy="48307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295400"/>
            <a:ext cx="4038600" cy="48307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n-US" altLang="tr-TR"/>
          </a:p>
        </p:txBody>
      </p:sp>
      <p:sp>
        <p:nvSpPr>
          <p:cNvPr id="6" name="Altbilgi Yer Tutucusu 5"/>
          <p:cNvSpPr>
            <a:spLocks noGrp="1"/>
          </p:cNvSpPr>
          <p:nvPr>
            <p:ph type="ftr" sz="quarter" idx="11"/>
          </p:nvPr>
        </p:nvSpPr>
        <p:spPr/>
        <p:txBody>
          <a:bodyPr/>
          <a:lstStyle>
            <a:lvl1pPr>
              <a:defRPr/>
            </a:lvl1pPr>
          </a:lstStyle>
          <a:p>
            <a:endParaRPr lang="en-US" altLang="tr-TR"/>
          </a:p>
        </p:txBody>
      </p:sp>
      <p:sp>
        <p:nvSpPr>
          <p:cNvPr id="7" name="Slayt Numarası Yer Tutucusu 6"/>
          <p:cNvSpPr>
            <a:spLocks noGrp="1"/>
          </p:cNvSpPr>
          <p:nvPr>
            <p:ph type="sldNum" sz="quarter" idx="12"/>
          </p:nvPr>
        </p:nvSpPr>
        <p:spPr/>
        <p:txBody>
          <a:bodyPr/>
          <a:lstStyle>
            <a:lvl1pPr>
              <a:defRPr/>
            </a:lvl1pPr>
          </a:lstStyle>
          <a:p>
            <a:fld id="{8E64A62F-A625-43AB-A2BB-0F178B9480EB}" type="slidenum">
              <a:rPr lang="en-US" altLang="tr-TR"/>
              <a:pPr/>
              <a:t>‹#›</a:t>
            </a:fld>
            <a:endParaRPr lang="en-US" altLang="tr-TR"/>
          </a:p>
        </p:txBody>
      </p:sp>
    </p:spTree>
    <p:extLst>
      <p:ext uri="{BB962C8B-B14F-4D97-AF65-F5344CB8AC3E}">
        <p14:creationId xmlns:p14="http://schemas.microsoft.com/office/powerpoint/2010/main" val="2820678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n-US" altLang="tr-TR"/>
          </a:p>
        </p:txBody>
      </p:sp>
      <p:sp>
        <p:nvSpPr>
          <p:cNvPr id="8" name="Altbilgi Yer Tutucusu 7"/>
          <p:cNvSpPr>
            <a:spLocks noGrp="1"/>
          </p:cNvSpPr>
          <p:nvPr>
            <p:ph type="ftr" sz="quarter" idx="11"/>
          </p:nvPr>
        </p:nvSpPr>
        <p:spPr/>
        <p:txBody>
          <a:bodyPr/>
          <a:lstStyle>
            <a:lvl1pPr>
              <a:defRPr/>
            </a:lvl1pPr>
          </a:lstStyle>
          <a:p>
            <a:endParaRPr lang="en-US" altLang="tr-TR"/>
          </a:p>
        </p:txBody>
      </p:sp>
      <p:sp>
        <p:nvSpPr>
          <p:cNvPr id="9" name="Slayt Numarası Yer Tutucusu 8"/>
          <p:cNvSpPr>
            <a:spLocks noGrp="1"/>
          </p:cNvSpPr>
          <p:nvPr>
            <p:ph type="sldNum" sz="quarter" idx="12"/>
          </p:nvPr>
        </p:nvSpPr>
        <p:spPr/>
        <p:txBody>
          <a:bodyPr/>
          <a:lstStyle>
            <a:lvl1pPr>
              <a:defRPr/>
            </a:lvl1pPr>
          </a:lstStyle>
          <a:p>
            <a:fld id="{EB4DEDB2-1F11-480B-B3C0-C90814ADD192}" type="slidenum">
              <a:rPr lang="en-US" altLang="tr-TR"/>
              <a:pPr/>
              <a:t>‹#›</a:t>
            </a:fld>
            <a:endParaRPr lang="en-US" altLang="tr-TR"/>
          </a:p>
        </p:txBody>
      </p:sp>
    </p:spTree>
    <p:extLst>
      <p:ext uri="{BB962C8B-B14F-4D97-AF65-F5344CB8AC3E}">
        <p14:creationId xmlns:p14="http://schemas.microsoft.com/office/powerpoint/2010/main" val="38498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n-US" altLang="tr-TR"/>
          </a:p>
        </p:txBody>
      </p:sp>
      <p:sp>
        <p:nvSpPr>
          <p:cNvPr id="4" name="Altbilgi Yer Tutucusu 3"/>
          <p:cNvSpPr>
            <a:spLocks noGrp="1"/>
          </p:cNvSpPr>
          <p:nvPr>
            <p:ph type="ftr" sz="quarter" idx="11"/>
          </p:nvPr>
        </p:nvSpPr>
        <p:spPr/>
        <p:txBody>
          <a:bodyPr/>
          <a:lstStyle>
            <a:lvl1pPr>
              <a:defRPr/>
            </a:lvl1pPr>
          </a:lstStyle>
          <a:p>
            <a:endParaRPr lang="en-US" altLang="tr-TR"/>
          </a:p>
        </p:txBody>
      </p:sp>
      <p:sp>
        <p:nvSpPr>
          <p:cNvPr id="5" name="Slayt Numarası Yer Tutucusu 4"/>
          <p:cNvSpPr>
            <a:spLocks noGrp="1"/>
          </p:cNvSpPr>
          <p:nvPr>
            <p:ph type="sldNum" sz="quarter" idx="12"/>
          </p:nvPr>
        </p:nvSpPr>
        <p:spPr/>
        <p:txBody>
          <a:bodyPr/>
          <a:lstStyle>
            <a:lvl1pPr>
              <a:defRPr/>
            </a:lvl1pPr>
          </a:lstStyle>
          <a:p>
            <a:fld id="{F419BA1D-6A68-44E1-A9A6-4755E897C431}" type="slidenum">
              <a:rPr lang="en-US" altLang="tr-TR"/>
              <a:pPr/>
              <a:t>‹#›</a:t>
            </a:fld>
            <a:endParaRPr lang="en-US" altLang="tr-TR"/>
          </a:p>
        </p:txBody>
      </p:sp>
    </p:spTree>
    <p:extLst>
      <p:ext uri="{BB962C8B-B14F-4D97-AF65-F5344CB8AC3E}">
        <p14:creationId xmlns:p14="http://schemas.microsoft.com/office/powerpoint/2010/main" val="2351704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p>
        </p:txBody>
      </p:sp>
      <p:sp>
        <p:nvSpPr>
          <p:cNvPr id="3" name="Altbilgi Yer Tutucusu 2"/>
          <p:cNvSpPr>
            <a:spLocks noGrp="1"/>
          </p:cNvSpPr>
          <p:nvPr>
            <p:ph type="ftr" sz="quarter" idx="11"/>
          </p:nvPr>
        </p:nvSpPr>
        <p:spPr/>
        <p:txBody>
          <a:bodyPr/>
          <a:lstStyle>
            <a:lvl1pPr>
              <a:defRPr/>
            </a:lvl1pPr>
          </a:lstStyle>
          <a:p>
            <a:endParaRPr lang="en-US" altLang="tr-TR"/>
          </a:p>
        </p:txBody>
      </p:sp>
      <p:sp>
        <p:nvSpPr>
          <p:cNvPr id="4" name="Slayt Numarası Yer Tutucusu 3"/>
          <p:cNvSpPr>
            <a:spLocks noGrp="1"/>
          </p:cNvSpPr>
          <p:nvPr>
            <p:ph type="sldNum" sz="quarter" idx="12"/>
          </p:nvPr>
        </p:nvSpPr>
        <p:spPr/>
        <p:txBody>
          <a:bodyPr/>
          <a:lstStyle>
            <a:lvl1pPr>
              <a:defRPr/>
            </a:lvl1pPr>
          </a:lstStyle>
          <a:p>
            <a:fld id="{61788B5C-B9FB-4D7A-8438-43FA5A14D27D}" type="slidenum">
              <a:rPr lang="en-US" altLang="tr-TR"/>
              <a:pPr/>
              <a:t>‹#›</a:t>
            </a:fld>
            <a:endParaRPr lang="en-US" altLang="tr-TR"/>
          </a:p>
        </p:txBody>
      </p:sp>
    </p:spTree>
    <p:extLst>
      <p:ext uri="{BB962C8B-B14F-4D97-AF65-F5344CB8AC3E}">
        <p14:creationId xmlns:p14="http://schemas.microsoft.com/office/powerpoint/2010/main" val="3224804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p>
        </p:txBody>
      </p:sp>
      <p:sp>
        <p:nvSpPr>
          <p:cNvPr id="6" name="Altbilgi Yer Tutucusu 5"/>
          <p:cNvSpPr>
            <a:spLocks noGrp="1"/>
          </p:cNvSpPr>
          <p:nvPr>
            <p:ph type="ftr" sz="quarter" idx="11"/>
          </p:nvPr>
        </p:nvSpPr>
        <p:spPr/>
        <p:txBody>
          <a:bodyPr/>
          <a:lstStyle>
            <a:lvl1pPr>
              <a:defRPr/>
            </a:lvl1pPr>
          </a:lstStyle>
          <a:p>
            <a:endParaRPr lang="en-US" altLang="tr-TR"/>
          </a:p>
        </p:txBody>
      </p:sp>
      <p:sp>
        <p:nvSpPr>
          <p:cNvPr id="7" name="Slayt Numarası Yer Tutucusu 6"/>
          <p:cNvSpPr>
            <a:spLocks noGrp="1"/>
          </p:cNvSpPr>
          <p:nvPr>
            <p:ph type="sldNum" sz="quarter" idx="12"/>
          </p:nvPr>
        </p:nvSpPr>
        <p:spPr/>
        <p:txBody>
          <a:bodyPr/>
          <a:lstStyle>
            <a:lvl1pPr>
              <a:defRPr/>
            </a:lvl1pPr>
          </a:lstStyle>
          <a:p>
            <a:fld id="{0F69ECCD-885C-4047-85DA-1C9FAA8FBA71}" type="slidenum">
              <a:rPr lang="en-US" altLang="tr-TR"/>
              <a:pPr/>
              <a:t>‹#›</a:t>
            </a:fld>
            <a:endParaRPr lang="en-US" altLang="tr-TR"/>
          </a:p>
        </p:txBody>
      </p:sp>
    </p:spTree>
    <p:extLst>
      <p:ext uri="{BB962C8B-B14F-4D97-AF65-F5344CB8AC3E}">
        <p14:creationId xmlns:p14="http://schemas.microsoft.com/office/powerpoint/2010/main" val="1679735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p>
        </p:txBody>
      </p:sp>
      <p:sp>
        <p:nvSpPr>
          <p:cNvPr id="6" name="Altbilgi Yer Tutucusu 5"/>
          <p:cNvSpPr>
            <a:spLocks noGrp="1"/>
          </p:cNvSpPr>
          <p:nvPr>
            <p:ph type="ftr" sz="quarter" idx="11"/>
          </p:nvPr>
        </p:nvSpPr>
        <p:spPr/>
        <p:txBody>
          <a:bodyPr/>
          <a:lstStyle>
            <a:lvl1pPr>
              <a:defRPr/>
            </a:lvl1pPr>
          </a:lstStyle>
          <a:p>
            <a:endParaRPr lang="en-US" altLang="tr-TR"/>
          </a:p>
        </p:txBody>
      </p:sp>
      <p:sp>
        <p:nvSpPr>
          <p:cNvPr id="7" name="Slayt Numarası Yer Tutucusu 6"/>
          <p:cNvSpPr>
            <a:spLocks noGrp="1"/>
          </p:cNvSpPr>
          <p:nvPr>
            <p:ph type="sldNum" sz="quarter" idx="12"/>
          </p:nvPr>
        </p:nvSpPr>
        <p:spPr/>
        <p:txBody>
          <a:bodyPr/>
          <a:lstStyle>
            <a:lvl1pPr>
              <a:defRPr/>
            </a:lvl1pPr>
          </a:lstStyle>
          <a:p>
            <a:fld id="{BE315EC2-10F3-4D08-9A91-99044883C18F}" type="slidenum">
              <a:rPr lang="en-US" altLang="tr-TR"/>
              <a:pPr/>
              <a:t>‹#›</a:t>
            </a:fld>
            <a:endParaRPr lang="en-US" altLang="tr-TR"/>
          </a:p>
        </p:txBody>
      </p:sp>
    </p:spTree>
    <p:extLst>
      <p:ext uri="{BB962C8B-B14F-4D97-AF65-F5344CB8AC3E}">
        <p14:creationId xmlns:p14="http://schemas.microsoft.com/office/powerpoint/2010/main" val="2879073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D5B218AB-47D0-4A60-B4A1-72DFF710AFB5}" type="slidenum">
              <a:rPr lang="en-US" altLang="tr-TR"/>
              <a:pPr/>
              <a:t>‹#›</a:t>
            </a:fld>
            <a:endParaRPr lang="en-US" altLang="tr-TR"/>
          </a:p>
        </p:txBody>
      </p:sp>
    </p:spTree>
    <p:extLst>
      <p:ext uri="{BB962C8B-B14F-4D97-AF65-F5344CB8AC3E}">
        <p14:creationId xmlns:p14="http://schemas.microsoft.com/office/powerpoint/2010/main" val="3873528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61150" y="239713"/>
            <a:ext cx="2066925" cy="588645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39713"/>
            <a:ext cx="6051550" cy="58864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E4F4BE9B-A35F-4133-B9E4-673D14C31F91}" type="slidenum">
              <a:rPr lang="en-US" altLang="tr-TR"/>
              <a:pPr/>
              <a:t>‹#›</a:t>
            </a:fld>
            <a:endParaRPr lang="en-US" altLang="tr-TR"/>
          </a:p>
        </p:txBody>
      </p:sp>
    </p:spTree>
    <p:extLst>
      <p:ext uri="{BB962C8B-B14F-4D97-AF65-F5344CB8AC3E}">
        <p14:creationId xmlns:p14="http://schemas.microsoft.com/office/powerpoint/2010/main" val="2459320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Unvan 1"/>
          <p:cNvSpPr>
            <a:spLocks noGrp="1"/>
          </p:cNvSpPr>
          <p:nvPr>
            <p:ph type="title"/>
          </p:nvPr>
        </p:nvSpPr>
        <p:spPr>
          <a:xfrm>
            <a:off x="954088" y="239713"/>
            <a:ext cx="7773987" cy="688975"/>
          </a:xfrm>
        </p:spPr>
        <p:txBody>
          <a:bodyPr/>
          <a:lstStyle/>
          <a:p>
            <a:r>
              <a:rPr lang="tr-TR"/>
              <a:t>Asıl başlık stili için tıklatın</a:t>
            </a:r>
          </a:p>
        </p:txBody>
      </p:sp>
      <p:sp>
        <p:nvSpPr>
          <p:cNvPr id="3" name="Metin Yer Tutucusu 2"/>
          <p:cNvSpPr>
            <a:spLocks noGrp="1"/>
          </p:cNvSpPr>
          <p:nvPr>
            <p:ph type="body" sz="half" idx="1"/>
          </p:nvPr>
        </p:nvSpPr>
        <p:spPr>
          <a:xfrm>
            <a:off x="457200" y="1295400"/>
            <a:ext cx="4038600" cy="48307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295400"/>
            <a:ext cx="4038600" cy="48307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6" name="Altbilgi Yer Tutucusu 5"/>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fld id="{41B9F2FF-09DB-4597-9352-46B1DD53C0CA}" type="slidenum">
              <a:rPr lang="en-US" altLang="tr-TR"/>
              <a:pPr/>
              <a:t>‹#›</a:t>
            </a:fld>
            <a:endParaRPr lang="en-US" altLang="tr-TR"/>
          </a:p>
        </p:txBody>
      </p:sp>
    </p:spTree>
    <p:extLst>
      <p:ext uri="{BB962C8B-B14F-4D97-AF65-F5344CB8AC3E}">
        <p14:creationId xmlns:p14="http://schemas.microsoft.com/office/powerpoint/2010/main" val="2920962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Unvan 1"/>
          <p:cNvSpPr>
            <a:spLocks noGrp="1"/>
          </p:cNvSpPr>
          <p:nvPr>
            <p:ph type="title"/>
          </p:nvPr>
        </p:nvSpPr>
        <p:spPr>
          <a:xfrm>
            <a:off x="954088" y="239713"/>
            <a:ext cx="7773987" cy="688975"/>
          </a:xfrm>
        </p:spPr>
        <p:txBody>
          <a:bodyPr/>
          <a:lstStyle/>
          <a:p>
            <a:r>
              <a:rPr lang="tr-TR"/>
              <a:t>Asıl başlık stili için tıklatın</a:t>
            </a:r>
          </a:p>
        </p:txBody>
      </p:sp>
      <p:sp>
        <p:nvSpPr>
          <p:cNvPr id="3" name="Grafik Yer Tutucusu 2"/>
          <p:cNvSpPr>
            <a:spLocks noGrp="1"/>
          </p:cNvSpPr>
          <p:nvPr>
            <p:ph type="chart" idx="1"/>
          </p:nvPr>
        </p:nvSpPr>
        <p:spPr>
          <a:xfrm>
            <a:off x="457200" y="1295400"/>
            <a:ext cx="8229600" cy="4830763"/>
          </a:xfrm>
        </p:spPr>
        <p:txBody>
          <a:bodyPr/>
          <a:lstStyle/>
          <a:p>
            <a:r>
              <a:rPr lang="tr-TR"/>
              <a:t>Grafik eklemek için simgeyi tıklatın</a:t>
            </a:r>
          </a:p>
        </p:txBody>
      </p:sp>
      <p:sp>
        <p:nvSpPr>
          <p:cNvPr id="4" name="Veri Yer Tutucusu 3"/>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5" name="Altbilgi Yer Tutucusu 4"/>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6" name="Slayt Numarası Yer Tutucusu 5"/>
          <p:cNvSpPr>
            <a:spLocks noGrp="1"/>
          </p:cNvSpPr>
          <p:nvPr>
            <p:ph type="sldNum" sz="quarter" idx="12"/>
          </p:nvPr>
        </p:nvSpPr>
        <p:spPr>
          <a:xfrm>
            <a:off x="6553200" y="6245225"/>
            <a:ext cx="2133600" cy="476250"/>
          </a:xfrm>
        </p:spPr>
        <p:txBody>
          <a:bodyPr/>
          <a:lstStyle>
            <a:lvl1pPr>
              <a:defRPr/>
            </a:lvl1pPr>
          </a:lstStyle>
          <a:p>
            <a:fld id="{C5EEFE2D-D375-4724-AD6C-78CAED8AA63E}" type="slidenum">
              <a:rPr lang="en-US" altLang="tr-TR"/>
              <a:pPr/>
              <a:t>‹#›</a:t>
            </a:fld>
            <a:endParaRPr lang="en-US" altLang="tr-TR"/>
          </a:p>
        </p:txBody>
      </p:sp>
    </p:spTree>
    <p:extLst>
      <p:ext uri="{BB962C8B-B14F-4D97-AF65-F5344CB8AC3E}">
        <p14:creationId xmlns:p14="http://schemas.microsoft.com/office/powerpoint/2010/main" val="30407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s-E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s-E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AAAE5154-51B1-4129-9D49-D31E3B94080C}"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698562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3272" name="AutoShape 200"/>
          <p:cNvSpPr>
            <a:spLocks noChangeArrowheads="1"/>
          </p:cNvSpPr>
          <p:nvPr/>
        </p:nvSpPr>
        <p:spPr bwMode="gray">
          <a:xfrm>
            <a:off x="88900" y="69850"/>
            <a:ext cx="8994775" cy="6729413"/>
          </a:xfrm>
          <a:prstGeom prst="roundRect">
            <a:avLst>
              <a:gd name="adj" fmla="val 4245"/>
            </a:avLst>
          </a:prstGeom>
          <a:solidFill>
            <a:schemeClr val="accent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grpSp>
        <p:nvGrpSpPr>
          <p:cNvPr id="3273" name="Group 201"/>
          <p:cNvGrpSpPr>
            <a:grpSpLocks/>
          </p:cNvGrpSpPr>
          <p:nvPr/>
        </p:nvGrpSpPr>
        <p:grpSpPr bwMode="auto">
          <a:xfrm>
            <a:off x="250825" y="260350"/>
            <a:ext cx="8642350" cy="4824413"/>
            <a:chOff x="158" y="164"/>
            <a:chExt cx="5444" cy="3039"/>
          </a:xfrm>
        </p:grpSpPr>
        <p:sp>
          <p:nvSpPr>
            <p:cNvPr id="3274" name="AutoShape 202"/>
            <p:cNvSpPr>
              <a:spLocks noChangeArrowheads="1"/>
            </p:cNvSpPr>
            <p:nvPr userDrawn="1"/>
          </p:nvSpPr>
          <p:spPr bwMode="gray">
            <a:xfrm>
              <a:off x="158" y="164"/>
              <a:ext cx="5444" cy="2991"/>
            </a:xfrm>
            <a:prstGeom prst="roundRect">
              <a:avLst>
                <a:gd name="adj" fmla="val 3912"/>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3275" name="Freeform 203"/>
            <p:cNvSpPr>
              <a:spLocks/>
            </p:cNvSpPr>
            <p:nvPr userDrawn="1"/>
          </p:nvSpPr>
          <p:spPr bwMode="gray">
            <a:xfrm>
              <a:off x="2567" y="1337"/>
              <a:ext cx="36" cy="185"/>
            </a:xfrm>
            <a:custGeom>
              <a:avLst/>
              <a:gdLst>
                <a:gd name="T0" fmla="*/ 0 w 35"/>
                <a:gd name="T1" fmla="*/ 165 h 172"/>
                <a:gd name="T2" fmla="*/ 7 w 35"/>
                <a:gd name="T3" fmla="*/ 172 h 172"/>
                <a:gd name="T4" fmla="*/ 14 w 35"/>
                <a:gd name="T5" fmla="*/ 158 h 172"/>
                <a:gd name="T6" fmla="*/ 25 w 35"/>
                <a:gd name="T7" fmla="*/ 169 h 172"/>
                <a:gd name="T8" fmla="*/ 25 w 35"/>
                <a:gd name="T9" fmla="*/ 165 h 172"/>
                <a:gd name="T10" fmla="*/ 25 w 35"/>
                <a:gd name="T11" fmla="*/ 162 h 172"/>
                <a:gd name="T12" fmla="*/ 25 w 35"/>
                <a:gd name="T13" fmla="*/ 155 h 172"/>
                <a:gd name="T14" fmla="*/ 21 w 35"/>
                <a:gd name="T15" fmla="*/ 144 h 172"/>
                <a:gd name="T16" fmla="*/ 21 w 35"/>
                <a:gd name="T17" fmla="*/ 141 h 172"/>
                <a:gd name="T18" fmla="*/ 17 w 35"/>
                <a:gd name="T19" fmla="*/ 134 h 172"/>
                <a:gd name="T20" fmla="*/ 17 w 35"/>
                <a:gd name="T21" fmla="*/ 123 h 172"/>
                <a:gd name="T22" fmla="*/ 21 w 35"/>
                <a:gd name="T23" fmla="*/ 116 h 172"/>
                <a:gd name="T24" fmla="*/ 25 w 35"/>
                <a:gd name="T25" fmla="*/ 109 h 172"/>
                <a:gd name="T26" fmla="*/ 32 w 35"/>
                <a:gd name="T27" fmla="*/ 106 h 172"/>
                <a:gd name="T28" fmla="*/ 35 w 35"/>
                <a:gd name="T29" fmla="*/ 98 h 172"/>
                <a:gd name="T30" fmla="*/ 35 w 35"/>
                <a:gd name="T31" fmla="*/ 91 h 172"/>
                <a:gd name="T32" fmla="*/ 35 w 35"/>
                <a:gd name="T33" fmla="*/ 88 h 172"/>
                <a:gd name="T34" fmla="*/ 32 w 35"/>
                <a:gd name="T35" fmla="*/ 84 h 172"/>
                <a:gd name="T36" fmla="*/ 32 w 35"/>
                <a:gd name="T37" fmla="*/ 77 h 172"/>
                <a:gd name="T38" fmla="*/ 32 w 35"/>
                <a:gd name="T39" fmla="*/ 70 h 172"/>
                <a:gd name="T40" fmla="*/ 32 w 35"/>
                <a:gd name="T41" fmla="*/ 63 h 172"/>
                <a:gd name="T42" fmla="*/ 28 w 35"/>
                <a:gd name="T43" fmla="*/ 53 h 172"/>
                <a:gd name="T44" fmla="*/ 28 w 35"/>
                <a:gd name="T45" fmla="*/ 46 h 172"/>
                <a:gd name="T46" fmla="*/ 28 w 35"/>
                <a:gd name="T47" fmla="*/ 39 h 172"/>
                <a:gd name="T48" fmla="*/ 25 w 35"/>
                <a:gd name="T49" fmla="*/ 35 h 172"/>
                <a:gd name="T50" fmla="*/ 25 w 35"/>
                <a:gd name="T51" fmla="*/ 35 h 172"/>
                <a:gd name="T52" fmla="*/ 25 w 35"/>
                <a:gd name="T53" fmla="*/ 28 h 172"/>
                <a:gd name="T54" fmla="*/ 25 w 35"/>
                <a:gd name="T55" fmla="*/ 21 h 172"/>
                <a:gd name="T56" fmla="*/ 25 w 35"/>
                <a:gd name="T57" fmla="*/ 10 h 172"/>
                <a:gd name="T58" fmla="*/ 28 w 35"/>
                <a:gd name="T59" fmla="*/ 7 h 172"/>
                <a:gd name="T60" fmla="*/ 28 w 35"/>
                <a:gd name="T61" fmla="*/ 3 h 172"/>
                <a:gd name="T62" fmla="*/ 25 w 35"/>
                <a:gd name="T63" fmla="*/ 3 h 172"/>
                <a:gd name="T64" fmla="*/ 25 w 35"/>
                <a:gd name="T65" fmla="*/ 0 h 172"/>
                <a:gd name="T66" fmla="*/ 21 w 35"/>
                <a:gd name="T67" fmla="*/ 0 h 172"/>
                <a:gd name="T68" fmla="*/ 17 w 35"/>
                <a:gd name="T69" fmla="*/ 0 h 172"/>
                <a:gd name="T70" fmla="*/ 14 w 35"/>
                <a:gd name="T71" fmla="*/ 3 h 172"/>
                <a:gd name="T72" fmla="*/ 14 w 35"/>
                <a:gd name="T73" fmla="*/ 10 h 172"/>
                <a:gd name="T74" fmla="*/ 10 w 35"/>
                <a:gd name="T75" fmla="*/ 14 h 172"/>
                <a:gd name="T76" fmla="*/ 10 w 35"/>
                <a:gd name="T77" fmla="*/ 21 h 172"/>
                <a:gd name="T78" fmla="*/ 7 w 35"/>
                <a:gd name="T79" fmla="*/ 21 h 172"/>
                <a:gd name="T80" fmla="*/ 3 w 35"/>
                <a:gd name="T81" fmla="*/ 42 h 172"/>
                <a:gd name="T82" fmla="*/ 3 w 35"/>
                <a:gd name="T83" fmla="*/ 42 h 172"/>
                <a:gd name="T84" fmla="*/ 3 w 35"/>
                <a:gd name="T85" fmla="*/ 49 h 172"/>
                <a:gd name="T86" fmla="*/ 7 w 35"/>
                <a:gd name="T87" fmla="*/ 56 h 172"/>
                <a:gd name="T88" fmla="*/ 7 w 35"/>
                <a:gd name="T89" fmla="*/ 60 h 172"/>
                <a:gd name="T90" fmla="*/ 7 w 35"/>
                <a:gd name="T91" fmla="*/ 70 h 172"/>
                <a:gd name="T92" fmla="*/ 7 w 35"/>
                <a:gd name="T93" fmla="*/ 91 h 172"/>
                <a:gd name="T94" fmla="*/ 7 w 35"/>
                <a:gd name="T95" fmla="*/ 113 h 172"/>
                <a:gd name="T96" fmla="*/ 7 w 35"/>
                <a:gd name="T97" fmla="*/ 134 h 172"/>
                <a:gd name="T98" fmla="*/ 7 w 35"/>
                <a:gd name="T99" fmla="*/ 144 h 172"/>
                <a:gd name="T100" fmla="*/ 7 w 35"/>
                <a:gd name="T101" fmla="*/ 148 h 172"/>
                <a:gd name="T102" fmla="*/ 3 w 35"/>
                <a:gd name="T103" fmla="*/ 155 h 172"/>
                <a:gd name="T104" fmla="*/ 3 w 35"/>
                <a:gd name="T105" fmla="*/ 158 h 172"/>
                <a:gd name="T106" fmla="*/ 0 w 35"/>
                <a:gd name="T107" fmla="*/ 165 h 172"/>
                <a:gd name="T108" fmla="*/ 0 w 35"/>
                <a:gd name="T109" fmla="*/ 16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 h="172">
                  <a:moveTo>
                    <a:pt x="0" y="165"/>
                  </a:moveTo>
                  <a:lnTo>
                    <a:pt x="7" y="172"/>
                  </a:lnTo>
                  <a:lnTo>
                    <a:pt x="14" y="158"/>
                  </a:lnTo>
                  <a:lnTo>
                    <a:pt x="25" y="169"/>
                  </a:lnTo>
                  <a:lnTo>
                    <a:pt x="25" y="165"/>
                  </a:lnTo>
                  <a:lnTo>
                    <a:pt x="25" y="162"/>
                  </a:lnTo>
                  <a:lnTo>
                    <a:pt x="25" y="155"/>
                  </a:lnTo>
                  <a:lnTo>
                    <a:pt x="21" y="144"/>
                  </a:lnTo>
                  <a:lnTo>
                    <a:pt x="21" y="141"/>
                  </a:lnTo>
                  <a:lnTo>
                    <a:pt x="17" y="134"/>
                  </a:lnTo>
                  <a:lnTo>
                    <a:pt x="17" y="123"/>
                  </a:lnTo>
                  <a:lnTo>
                    <a:pt x="21" y="116"/>
                  </a:lnTo>
                  <a:lnTo>
                    <a:pt x="25" y="109"/>
                  </a:lnTo>
                  <a:lnTo>
                    <a:pt x="32" y="106"/>
                  </a:lnTo>
                  <a:lnTo>
                    <a:pt x="35" y="98"/>
                  </a:lnTo>
                  <a:lnTo>
                    <a:pt x="35" y="91"/>
                  </a:lnTo>
                  <a:lnTo>
                    <a:pt x="35" y="88"/>
                  </a:lnTo>
                  <a:lnTo>
                    <a:pt x="32" y="84"/>
                  </a:lnTo>
                  <a:lnTo>
                    <a:pt x="32" y="77"/>
                  </a:lnTo>
                  <a:lnTo>
                    <a:pt x="32" y="70"/>
                  </a:lnTo>
                  <a:lnTo>
                    <a:pt x="32" y="63"/>
                  </a:lnTo>
                  <a:lnTo>
                    <a:pt x="28" y="53"/>
                  </a:lnTo>
                  <a:lnTo>
                    <a:pt x="28" y="46"/>
                  </a:lnTo>
                  <a:lnTo>
                    <a:pt x="28" y="39"/>
                  </a:lnTo>
                  <a:lnTo>
                    <a:pt x="25" y="35"/>
                  </a:lnTo>
                  <a:lnTo>
                    <a:pt x="25" y="35"/>
                  </a:lnTo>
                  <a:lnTo>
                    <a:pt x="25" y="28"/>
                  </a:lnTo>
                  <a:lnTo>
                    <a:pt x="25" y="21"/>
                  </a:lnTo>
                  <a:lnTo>
                    <a:pt x="25" y="10"/>
                  </a:lnTo>
                  <a:lnTo>
                    <a:pt x="28" y="7"/>
                  </a:lnTo>
                  <a:lnTo>
                    <a:pt x="28" y="3"/>
                  </a:lnTo>
                  <a:lnTo>
                    <a:pt x="25" y="3"/>
                  </a:lnTo>
                  <a:lnTo>
                    <a:pt x="25" y="0"/>
                  </a:lnTo>
                  <a:lnTo>
                    <a:pt x="21" y="0"/>
                  </a:lnTo>
                  <a:lnTo>
                    <a:pt x="17" y="0"/>
                  </a:lnTo>
                  <a:lnTo>
                    <a:pt x="14" y="3"/>
                  </a:lnTo>
                  <a:lnTo>
                    <a:pt x="14" y="10"/>
                  </a:lnTo>
                  <a:lnTo>
                    <a:pt x="10" y="14"/>
                  </a:lnTo>
                  <a:lnTo>
                    <a:pt x="10" y="21"/>
                  </a:lnTo>
                  <a:lnTo>
                    <a:pt x="7" y="21"/>
                  </a:lnTo>
                  <a:lnTo>
                    <a:pt x="3" y="42"/>
                  </a:lnTo>
                  <a:lnTo>
                    <a:pt x="3" y="42"/>
                  </a:lnTo>
                  <a:lnTo>
                    <a:pt x="3" y="49"/>
                  </a:lnTo>
                  <a:lnTo>
                    <a:pt x="7" y="56"/>
                  </a:lnTo>
                  <a:lnTo>
                    <a:pt x="7" y="60"/>
                  </a:lnTo>
                  <a:lnTo>
                    <a:pt x="7" y="70"/>
                  </a:lnTo>
                  <a:lnTo>
                    <a:pt x="7" y="91"/>
                  </a:lnTo>
                  <a:lnTo>
                    <a:pt x="7" y="113"/>
                  </a:lnTo>
                  <a:lnTo>
                    <a:pt x="7" y="134"/>
                  </a:lnTo>
                  <a:lnTo>
                    <a:pt x="7" y="144"/>
                  </a:lnTo>
                  <a:lnTo>
                    <a:pt x="7" y="148"/>
                  </a:lnTo>
                  <a:lnTo>
                    <a:pt x="3" y="155"/>
                  </a:lnTo>
                  <a:lnTo>
                    <a:pt x="3" y="158"/>
                  </a:lnTo>
                  <a:lnTo>
                    <a:pt x="0" y="165"/>
                  </a:lnTo>
                  <a:lnTo>
                    <a:pt x="0" y="16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6" name="Freeform 204"/>
            <p:cNvSpPr>
              <a:spLocks/>
            </p:cNvSpPr>
            <p:nvPr userDrawn="1"/>
          </p:nvSpPr>
          <p:spPr bwMode="gray">
            <a:xfrm>
              <a:off x="535" y="1595"/>
              <a:ext cx="7" cy="4"/>
            </a:xfrm>
            <a:custGeom>
              <a:avLst/>
              <a:gdLst>
                <a:gd name="T0" fmla="*/ 7 w 7"/>
                <a:gd name="T1" fmla="*/ 4 h 4"/>
                <a:gd name="T2" fmla="*/ 7 w 7"/>
                <a:gd name="T3" fmla="*/ 4 h 4"/>
                <a:gd name="T4" fmla="*/ 7 w 7"/>
                <a:gd name="T5" fmla="*/ 4 h 4"/>
                <a:gd name="T6" fmla="*/ 3 w 7"/>
                <a:gd name="T7" fmla="*/ 4 h 4"/>
                <a:gd name="T8" fmla="*/ 0 w 7"/>
                <a:gd name="T9" fmla="*/ 0 h 4"/>
                <a:gd name="T10" fmla="*/ 3 w 7"/>
                <a:gd name="T11" fmla="*/ 4 h 4"/>
                <a:gd name="T12" fmla="*/ 7 w 7"/>
                <a:gd name="T13" fmla="*/ 4 h 4"/>
                <a:gd name="T14" fmla="*/ 7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4"/>
                  </a:moveTo>
                  <a:lnTo>
                    <a:pt x="7" y="4"/>
                  </a:lnTo>
                  <a:lnTo>
                    <a:pt x="7" y="4"/>
                  </a:lnTo>
                  <a:lnTo>
                    <a:pt x="3" y="4"/>
                  </a:lnTo>
                  <a:lnTo>
                    <a:pt x="0" y="0"/>
                  </a:lnTo>
                  <a:lnTo>
                    <a:pt x="3" y="4"/>
                  </a:lnTo>
                  <a:lnTo>
                    <a:pt x="7" y="4"/>
                  </a:lnTo>
                  <a:lnTo>
                    <a:pt x="7"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7" name="Freeform 205"/>
            <p:cNvSpPr>
              <a:spLocks/>
            </p:cNvSpPr>
            <p:nvPr userDrawn="1"/>
          </p:nvSpPr>
          <p:spPr bwMode="gray">
            <a:xfrm>
              <a:off x="526" y="1591"/>
              <a:ext cx="5" cy="4"/>
            </a:xfrm>
            <a:custGeom>
              <a:avLst/>
              <a:gdLst>
                <a:gd name="T0" fmla="*/ 4 w 4"/>
                <a:gd name="T1" fmla="*/ 0 h 3"/>
                <a:gd name="T2" fmla="*/ 4 w 4"/>
                <a:gd name="T3" fmla="*/ 0 h 3"/>
                <a:gd name="T4" fmla="*/ 0 w 4"/>
                <a:gd name="T5" fmla="*/ 3 h 3"/>
                <a:gd name="T6" fmla="*/ 4 w 4"/>
                <a:gd name="T7" fmla="*/ 0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4" y="0"/>
                  </a:lnTo>
                  <a:lnTo>
                    <a:pt x="0" y="3"/>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8" name="Freeform 206"/>
            <p:cNvSpPr>
              <a:spLocks/>
            </p:cNvSpPr>
            <p:nvPr userDrawn="1"/>
          </p:nvSpPr>
          <p:spPr bwMode="gray">
            <a:xfrm>
              <a:off x="535" y="1607"/>
              <a:ext cx="7" cy="4"/>
            </a:xfrm>
            <a:custGeom>
              <a:avLst/>
              <a:gdLst>
                <a:gd name="T0" fmla="*/ 0 w 7"/>
                <a:gd name="T1" fmla="*/ 4 h 4"/>
                <a:gd name="T2" fmla="*/ 3 w 7"/>
                <a:gd name="T3" fmla="*/ 4 h 4"/>
                <a:gd name="T4" fmla="*/ 7 w 7"/>
                <a:gd name="T5" fmla="*/ 0 h 4"/>
                <a:gd name="T6" fmla="*/ 3 w 7"/>
                <a:gd name="T7" fmla="*/ 4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3" y="4"/>
                  </a:lnTo>
                  <a:lnTo>
                    <a:pt x="7" y="0"/>
                  </a:lnTo>
                  <a:lnTo>
                    <a:pt x="3"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9" name="Freeform 207"/>
            <p:cNvSpPr>
              <a:spLocks/>
            </p:cNvSpPr>
            <p:nvPr userDrawn="1"/>
          </p:nvSpPr>
          <p:spPr bwMode="gray">
            <a:xfrm>
              <a:off x="610" y="1572"/>
              <a:ext cx="4" cy="4"/>
            </a:xfrm>
            <a:custGeom>
              <a:avLst/>
              <a:gdLst>
                <a:gd name="T0" fmla="*/ 0 w 4"/>
                <a:gd name="T1" fmla="*/ 4 h 4"/>
                <a:gd name="T2" fmla="*/ 0 w 4"/>
                <a:gd name="T3" fmla="*/ 4 h 4"/>
                <a:gd name="T4" fmla="*/ 4 w 4"/>
                <a:gd name="T5" fmla="*/ 0 h 4"/>
                <a:gd name="T6" fmla="*/ 4 w 4"/>
                <a:gd name="T7" fmla="*/ 4 h 4"/>
                <a:gd name="T8" fmla="*/ 0 w 4"/>
                <a:gd name="T9" fmla="*/ 4 h 4"/>
                <a:gd name="T10" fmla="*/ 0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0" y="4"/>
                  </a:lnTo>
                  <a:lnTo>
                    <a:pt x="4" y="0"/>
                  </a:lnTo>
                  <a:lnTo>
                    <a:pt x="4" y="4"/>
                  </a:lnTo>
                  <a:lnTo>
                    <a:pt x="0" y="4"/>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0" name="Freeform 208"/>
            <p:cNvSpPr>
              <a:spLocks/>
            </p:cNvSpPr>
            <p:nvPr userDrawn="1"/>
          </p:nvSpPr>
          <p:spPr bwMode="gray">
            <a:xfrm>
              <a:off x="1023" y="1470"/>
              <a:ext cx="7" cy="30"/>
            </a:xfrm>
            <a:custGeom>
              <a:avLst/>
              <a:gdLst>
                <a:gd name="T0" fmla="*/ 7 w 7"/>
                <a:gd name="T1" fmla="*/ 28 h 28"/>
                <a:gd name="T2" fmla="*/ 7 w 7"/>
                <a:gd name="T3" fmla="*/ 21 h 28"/>
                <a:gd name="T4" fmla="*/ 7 w 7"/>
                <a:gd name="T5" fmla="*/ 14 h 28"/>
                <a:gd name="T6" fmla="*/ 4 w 7"/>
                <a:gd name="T7" fmla="*/ 7 h 28"/>
                <a:gd name="T8" fmla="*/ 4 w 7"/>
                <a:gd name="T9" fmla="*/ 4 h 28"/>
                <a:gd name="T10" fmla="*/ 0 w 7"/>
                <a:gd name="T11" fmla="*/ 0 h 28"/>
                <a:gd name="T12" fmla="*/ 4 w 7"/>
                <a:gd name="T13" fmla="*/ 4 h 28"/>
                <a:gd name="T14" fmla="*/ 4 w 7"/>
                <a:gd name="T15" fmla="*/ 7 h 28"/>
                <a:gd name="T16" fmla="*/ 7 w 7"/>
                <a:gd name="T17" fmla="*/ 14 h 28"/>
                <a:gd name="T18" fmla="*/ 7 w 7"/>
                <a:gd name="T19" fmla="*/ 21 h 28"/>
                <a:gd name="T20" fmla="*/ 7 w 7"/>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8">
                  <a:moveTo>
                    <a:pt x="7" y="28"/>
                  </a:moveTo>
                  <a:lnTo>
                    <a:pt x="7" y="21"/>
                  </a:lnTo>
                  <a:lnTo>
                    <a:pt x="7" y="14"/>
                  </a:lnTo>
                  <a:lnTo>
                    <a:pt x="4" y="7"/>
                  </a:lnTo>
                  <a:lnTo>
                    <a:pt x="4" y="4"/>
                  </a:lnTo>
                  <a:lnTo>
                    <a:pt x="0" y="0"/>
                  </a:lnTo>
                  <a:lnTo>
                    <a:pt x="4" y="4"/>
                  </a:lnTo>
                  <a:lnTo>
                    <a:pt x="4"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1" name="Freeform 209"/>
            <p:cNvSpPr>
              <a:spLocks/>
            </p:cNvSpPr>
            <p:nvPr userDrawn="1"/>
          </p:nvSpPr>
          <p:spPr bwMode="gray">
            <a:xfrm>
              <a:off x="802" y="1462"/>
              <a:ext cx="7" cy="4"/>
            </a:xfrm>
            <a:custGeom>
              <a:avLst/>
              <a:gdLst>
                <a:gd name="T0" fmla="*/ 7 w 7"/>
                <a:gd name="T1" fmla="*/ 0 h 4"/>
                <a:gd name="T2" fmla="*/ 4 w 7"/>
                <a:gd name="T3" fmla="*/ 4 h 4"/>
                <a:gd name="T4" fmla="*/ 0 w 7"/>
                <a:gd name="T5" fmla="*/ 4 h 4"/>
                <a:gd name="T6" fmla="*/ 7 w 7"/>
                <a:gd name="T7" fmla="*/ 0 h 4"/>
                <a:gd name="T8" fmla="*/ 7 w 7"/>
                <a:gd name="T9" fmla="*/ 0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lnTo>
                    <a:pt x="4" y="4"/>
                  </a:lnTo>
                  <a:lnTo>
                    <a:pt x="0" y="4"/>
                  </a:lnTo>
                  <a:lnTo>
                    <a:pt x="7" y="0"/>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2" name="Freeform 210"/>
            <p:cNvSpPr>
              <a:spLocks/>
            </p:cNvSpPr>
            <p:nvPr userDrawn="1"/>
          </p:nvSpPr>
          <p:spPr bwMode="gray">
            <a:xfrm>
              <a:off x="781" y="1489"/>
              <a:ext cx="11" cy="3"/>
            </a:xfrm>
            <a:custGeom>
              <a:avLst/>
              <a:gdLst>
                <a:gd name="T0" fmla="*/ 11 w 11"/>
                <a:gd name="T1" fmla="*/ 3 h 3"/>
                <a:gd name="T2" fmla="*/ 7 w 11"/>
                <a:gd name="T3" fmla="*/ 3 h 3"/>
                <a:gd name="T4" fmla="*/ 0 w 11"/>
                <a:gd name="T5" fmla="*/ 0 h 3"/>
                <a:gd name="T6" fmla="*/ 7 w 11"/>
                <a:gd name="T7" fmla="*/ 3 h 3"/>
                <a:gd name="T8" fmla="*/ 11 w 11"/>
                <a:gd name="T9" fmla="*/ 3 h 3"/>
              </a:gdLst>
              <a:ahLst/>
              <a:cxnLst>
                <a:cxn ang="0">
                  <a:pos x="T0" y="T1"/>
                </a:cxn>
                <a:cxn ang="0">
                  <a:pos x="T2" y="T3"/>
                </a:cxn>
                <a:cxn ang="0">
                  <a:pos x="T4" y="T5"/>
                </a:cxn>
                <a:cxn ang="0">
                  <a:pos x="T6" y="T7"/>
                </a:cxn>
                <a:cxn ang="0">
                  <a:pos x="T8" y="T9"/>
                </a:cxn>
              </a:cxnLst>
              <a:rect l="0" t="0" r="r" b="b"/>
              <a:pathLst>
                <a:path w="11" h="3">
                  <a:moveTo>
                    <a:pt x="11" y="3"/>
                  </a:moveTo>
                  <a:lnTo>
                    <a:pt x="7" y="3"/>
                  </a:lnTo>
                  <a:lnTo>
                    <a:pt x="0" y="0"/>
                  </a:lnTo>
                  <a:lnTo>
                    <a:pt x="7" y="3"/>
                  </a:lnTo>
                  <a:lnTo>
                    <a:pt x="11"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3" name="Freeform 211"/>
            <p:cNvSpPr>
              <a:spLocks/>
            </p:cNvSpPr>
            <p:nvPr userDrawn="1"/>
          </p:nvSpPr>
          <p:spPr bwMode="gray">
            <a:xfrm>
              <a:off x="868" y="1474"/>
              <a:ext cx="7" cy="3"/>
            </a:xfrm>
            <a:custGeom>
              <a:avLst/>
              <a:gdLst>
                <a:gd name="T0" fmla="*/ 0 w 7"/>
                <a:gd name="T1" fmla="*/ 0 h 3"/>
                <a:gd name="T2" fmla="*/ 3 w 7"/>
                <a:gd name="T3" fmla="*/ 0 h 3"/>
                <a:gd name="T4" fmla="*/ 7 w 7"/>
                <a:gd name="T5" fmla="*/ 3 h 3"/>
                <a:gd name="T6" fmla="*/ 3 w 7"/>
                <a:gd name="T7" fmla="*/ 3 h 3"/>
                <a:gd name="T8" fmla="*/ 3 w 7"/>
                <a:gd name="T9" fmla="*/ 0 h 3"/>
                <a:gd name="T10" fmla="*/ 0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0" y="0"/>
                  </a:moveTo>
                  <a:lnTo>
                    <a:pt x="3" y="0"/>
                  </a:lnTo>
                  <a:lnTo>
                    <a:pt x="7" y="3"/>
                  </a:lnTo>
                  <a:lnTo>
                    <a:pt x="3" y="3"/>
                  </a:lnTo>
                  <a:lnTo>
                    <a:pt x="3"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4" name="Freeform 212"/>
            <p:cNvSpPr>
              <a:spLocks/>
            </p:cNvSpPr>
            <p:nvPr userDrawn="1"/>
          </p:nvSpPr>
          <p:spPr bwMode="gray">
            <a:xfrm>
              <a:off x="937" y="1455"/>
              <a:ext cx="10" cy="49"/>
            </a:xfrm>
            <a:custGeom>
              <a:avLst/>
              <a:gdLst>
                <a:gd name="T0" fmla="*/ 10 w 10"/>
                <a:gd name="T1" fmla="*/ 11 h 46"/>
                <a:gd name="T2" fmla="*/ 7 w 10"/>
                <a:gd name="T3" fmla="*/ 14 h 46"/>
                <a:gd name="T4" fmla="*/ 7 w 10"/>
                <a:gd name="T5" fmla="*/ 18 h 46"/>
                <a:gd name="T6" fmla="*/ 7 w 10"/>
                <a:gd name="T7" fmla="*/ 25 h 46"/>
                <a:gd name="T8" fmla="*/ 7 w 10"/>
                <a:gd name="T9" fmla="*/ 32 h 46"/>
                <a:gd name="T10" fmla="*/ 3 w 10"/>
                <a:gd name="T11" fmla="*/ 35 h 46"/>
                <a:gd name="T12" fmla="*/ 3 w 10"/>
                <a:gd name="T13" fmla="*/ 39 h 46"/>
                <a:gd name="T14" fmla="*/ 3 w 10"/>
                <a:gd name="T15" fmla="*/ 42 h 46"/>
                <a:gd name="T16" fmla="*/ 0 w 10"/>
                <a:gd name="T17" fmla="*/ 46 h 46"/>
                <a:gd name="T18" fmla="*/ 3 w 10"/>
                <a:gd name="T19" fmla="*/ 39 h 46"/>
                <a:gd name="T20" fmla="*/ 3 w 10"/>
                <a:gd name="T21" fmla="*/ 32 h 46"/>
                <a:gd name="T22" fmla="*/ 7 w 10"/>
                <a:gd name="T23" fmla="*/ 28 h 46"/>
                <a:gd name="T24" fmla="*/ 7 w 10"/>
                <a:gd name="T25" fmla="*/ 25 h 46"/>
                <a:gd name="T26" fmla="*/ 7 w 10"/>
                <a:gd name="T27" fmla="*/ 18 h 46"/>
                <a:gd name="T28" fmla="*/ 7 w 10"/>
                <a:gd name="T29" fmla="*/ 14 h 46"/>
                <a:gd name="T30" fmla="*/ 10 w 10"/>
                <a:gd name="T31" fmla="*/ 11 h 46"/>
                <a:gd name="T32" fmla="*/ 3 w 10"/>
                <a:gd name="T33" fmla="*/ 0 h 46"/>
                <a:gd name="T34" fmla="*/ 10 w 10"/>
                <a:gd name="T35" fmla="*/ 7 h 46"/>
                <a:gd name="T36" fmla="*/ 10 w 10"/>
                <a:gd name="T37"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46">
                  <a:moveTo>
                    <a:pt x="10" y="11"/>
                  </a:moveTo>
                  <a:lnTo>
                    <a:pt x="7" y="14"/>
                  </a:lnTo>
                  <a:lnTo>
                    <a:pt x="7" y="18"/>
                  </a:lnTo>
                  <a:lnTo>
                    <a:pt x="7" y="25"/>
                  </a:lnTo>
                  <a:lnTo>
                    <a:pt x="7" y="32"/>
                  </a:lnTo>
                  <a:lnTo>
                    <a:pt x="3" y="35"/>
                  </a:lnTo>
                  <a:lnTo>
                    <a:pt x="3" y="39"/>
                  </a:lnTo>
                  <a:lnTo>
                    <a:pt x="3" y="42"/>
                  </a:lnTo>
                  <a:lnTo>
                    <a:pt x="0" y="46"/>
                  </a:lnTo>
                  <a:lnTo>
                    <a:pt x="3" y="39"/>
                  </a:lnTo>
                  <a:lnTo>
                    <a:pt x="3" y="32"/>
                  </a:lnTo>
                  <a:lnTo>
                    <a:pt x="7" y="28"/>
                  </a:lnTo>
                  <a:lnTo>
                    <a:pt x="7" y="25"/>
                  </a:lnTo>
                  <a:lnTo>
                    <a:pt x="7" y="18"/>
                  </a:lnTo>
                  <a:lnTo>
                    <a:pt x="7" y="14"/>
                  </a:lnTo>
                  <a:lnTo>
                    <a:pt x="10" y="11"/>
                  </a:lnTo>
                  <a:lnTo>
                    <a:pt x="3" y="0"/>
                  </a:lnTo>
                  <a:lnTo>
                    <a:pt x="10" y="7"/>
                  </a:lnTo>
                  <a:lnTo>
                    <a:pt x="10"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5" name="Freeform 213"/>
            <p:cNvSpPr>
              <a:spLocks/>
            </p:cNvSpPr>
            <p:nvPr userDrawn="1"/>
          </p:nvSpPr>
          <p:spPr bwMode="gray">
            <a:xfrm>
              <a:off x="926" y="1512"/>
              <a:ext cx="7" cy="7"/>
            </a:xfrm>
            <a:custGeom>
              <a:avLst/>
              <a:gdLst>
                <a:gd name="T0" fmla="*/ 7 w 7"/>
                <a:gd name="T1" fmla="*/ 0 h 7"/>
                <a:gd name="T2" fmla="*/ 4 w 7"/>
                <a:gd name="T3" fmla="*/ 0 h 7"/>
                <a:gd name="T4" fmla="*/ 0 w 7"/>
                <a:gd name="T5" fmla="*/ 3 h 7"/>
                <a:gd name="T6" fmla="*/ 0 w 7"/>
                <a:gd name="T7" fmla="*/ 3 h 7"/>
                <a:gd name="T8" fmla="*/ 4 w 7"/>
                <a:gd name="T9" fmla="*/ 3 h 7"/>
                <a:gd name="T10" fmla="*/ 4 w 7"/>
                <a:gd name="T11" fmla="*/ 7 h 7"/>
                <a:gd name="T12" fmla="*/ 0 w 7"/>
                <a:gd name="T13" fmla="*/ 3 h 7"/>
                <a:gd name="T14" fmla="*/ 0 w 7"/>
                <a:gd name="T15" fmla="*/ 3 h 7"/>
                <a:gd name="T16" fmla="*/ 0 w 7"/>
                <a:gd name="T17" fmla="*/ 3 h 7"/>
                <a:gd name="T18" fmla="*/ 0 w 7"/>
                <a:gd name="T19" fmla="*/ 3 h 7"/>
                <a:gd name="T20" fmla="*/ 0 w 7"/>
                <a:gd name="T21" fmla="*/ 3 h 7"/>
                <a:gd name="T22" fmla="*/ 0 w 7"/>
                <a:gd name="T23" fmla="*/ 3 h 7"/>
                <a:gd name="T24" fmla="*/ 7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7" y="0"/>
                  </a:moveTo>
                  <a:lnTo>
                    <a:pt x="4" y="0"/>
                  </a:lnTo>
                  <a:lnTo>
                    <a:pt x="0" y="3"/>
                  </a:lnTo>
                  <a:lnTo>
                    <a:pt x="0" y="3"/>
                  </a:lnTo>
                  <a:lnTo>
                    <a:pt x="4" y="3"/>
                  </a:lnTo>
                  <a:lnTo>
                    <a:pt x="4" y="7"/>
                  </a:lnTo>
                  <a:lnTo>
                    <a:pt x="0" y="3"/>
                  </a:lnTo>
                  <a:lnTo>
                    <a:pt x="0" y="3"/>
                  </a:lnTo>
                  <a:lnTo>
                    <a:pt x="0" y="3"/>
                  </a:lnTo>
                  <a:lnTo>
                    <a:pt x="0" y="3"/>
                  </a:lnTo>
                  <a:lnTo>
                    <a:pt x="0" y="3"/>
                  </a:lnTo>
                  <a:lnTo>
                    <a:pt x="0"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6" name="Freeform 214"/>
            <p:cNvSpPr>
              <a:spLocks/>
            </p:cNvSpPr>
            <p:nvPr userDrawn="1"/>
          </p:nvSpPr>
          <p:spPr bwMode="gray">
            <a:xfrm>
              <a:off x="914" y="1459"/>
              <a:ext cx="12" cy="7"/>
            </a:xfrm>
            <a:custGeom>
              <a:avLst/>
              <a:gdLst>
                <a:gd name="T0" fmla="*/ 11 w 11"/>
                <a:gd name="T1" fmla="*/ 0 h 7"/>
                <a:gd name="T2" fmla="*/ 11 w 11"/>
                <a:gd name="T3" fmla="*/ 0 h 7"/>
                <a:gd name="T4" fmla="*/ 7 w 11"/>
                <a:gd name="T5" fmla="*/ 0 h 7"/>
                <a:gd name="T6" fmla="*/ 0 w 11"/>
                <a:gd name="T7" fmla="*/ 7 h 7"/>
                <a:gd name="T8" fmla="*/ 0 w 11"/>
                <a:gd name="T9" fmla="*/ 3 h 7"/>
                <a:gd name="T10" fmla="*/ 4 w 11"/>
                <a:gd name="T11" fmla="*/ 3 h 7"/>
                <a:gd name="T12" fmla="*/ 7 w 11"/>
                <a:gd name="T13" fmla="*/ 0 h 7"/>
                <a:gd name="T14" fmla="*/ 11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1" y="0"/>
                  </a:moveTo>
                  <a:lnTo>
                    <a:pt x="11" y="0"/>
                  </a:lnTo>
                  <a:lnTo>
                    <a:pt x="7" y="0"/>
                  </a:lnTo>
                  <a:lnTo>
                    <a:pt x="0" y="7"/>
                  </a:lnTo>
                  <a:lnTo>
                    <a:pt x="0" y="3"/>
                  </a:lnTo>
                  <a:lnTo>
                    <a:pt x="4" y="3"/>
                  </a:lnTo>
                  <a:lnTo>
                    <a:pt x="7"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7" name="Freeform 215"/>
            <p:cNvSpPr>
              <a:spLocks/>
            </p:cNvSpPr>
            <p:nvPr userDrawn="1"/>
          </p:nvSpPr>
          <p:spPr bwMode="gray">
            <a:xfrm>
              <a:off x="893" y="1477"/>
              <a:ext cx="7" cy="5"/>
            </a:xfrm>
            <a:custGeom>
              <a:avLst/>
              <a:gdLst>
                <a:gd name="T0" fmla="*/ 4 w 7"/>
                <a:gd name="T1" fmla="*/ 4 h 4"/>
                <a:gd name="T2" fmla="*/ 4 w 7"/>
                <a:gd name="T3" fmla="*/ 4 h 4"/>
                <a:gd name="T4" fmla="*/ 0 w 7"/>
                <a:gd name="T5" fmla="*/ 4 h 4"/>
                <a:gd name="T6" fmla="*/ 0 w 7"/>
                <a:gd name="T7" fmla="*/ 4 h 4"/>
                <a:gd name="T8" fmla="*/ 0 w 7"/>
                <a:gd name="T9" fmla="*/ 4 h 4"/>
                <a:gd name="T10" fmla="*/ 4 w 7"/>
                <a:gd name="T11" fmla="*/ 0 h 4"/>
                <a:gd name="T12" fmla="*/ 7 w 7"/>
                <a:gd name="T13" fmla="*/ 0 h 4"/>
                <a:gd name="T14" fmla="*/ 4 w 7"/>
                <a:gd name="T15" fmla="*/ 0 h 4"/>
                <a:gd name="T16" fmla="*/ 4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4" y="4"/>
                  </a:moveTo>
                  <a:lnTo>
                    <a:pt x="4" y="4"/>
                  </a:lnTo>
                  <a:lnTo>
                    <a:pt x="0" y="4"/>
                  </a:lnTo>
                  <a:lnTo>
                    <a:pt x="0" y="4"/>
                  </a:lnTo>
                  <a:lnTo>
                    <a:pt x="0" y="4"/>
                  </a:lnTo>
                  <a:lnTo>
                    <a:pt x="4" y="0"/>
                  </a:lnTo>
                  <a:lnTo>
                    <a:pt x="7" y="0"/>
                  </a:lnTo>
                  <a:lnTo>
                    <a:pt x="4" y="0"/>
                  </a:lnTo>
                  <a:lnTo>
                    <a:pt x="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8" name="Freeform 216"/>
            <p:cNvSpPr>
              <a:spLocks/>
            </p:cNvSpPr>
            <p:nvPr userDrawn="1"/>
          </p:nvSpPr>
          <p:spPr bwMode="gray">
            <a:xfrm>
              <a:off x="918" y="1599"/>
              <a:ext cx="3" cy="12"/>
            </a:xfrm>
            <a:custGeom>
              <a:avLst/>
              <a:gdLst>
                <a:gd name="T0" fmla="*/ 0 w 3"/>
                <a:gd name="T1" fmla="*/ 0 h 11"/>
                <a:gd name="T2" fmla="*/ 3 w 3"/>
                <a:gd name="T3" fmla="*/ 7 h 11"/>
                <a:gd name="T4" fmla="*/ 3 w 3"/>
                <a:gd name="T5" fmla="*/ 11 h 11"/>
                <a:gd name="T6" fmla="*/ 3 w 3"/>
                <a:gd name="T7" fmla="*/ 7 h 11"/>
                <a:gd name="T8" fmla="*/ 0 w 3"/>
                <a:gd name="T9" fmla="*/ 0 h 11"/>
              </a:gdLst>
              <a:ahLst/>
              <a:cxnLst>
                <a:cxn ang="0">
                  <a:pos x="T0" y="T1"/>
                </a:cxn>
                <a:cxn ang="0">
                  <a:pos x="T2" y="T3"/>
                </a:cxn>
                <a:cxn ang="0">
                  <a:pos x="T4" y="T5"/>
                </a:cxn>
                <a:cxn ang="0">
                  <a:pos x="T6" y="T7"/>
                </a:cxn>
                <a:cxn ang="0">
                  <a:pos x="T8" y="T9"/>
                </a:cxn>
              </a:cxnLst>
              <a:rect l="0" t="0" r="r" b="b"/>
              <a:pathLst>
                <a:path w="3" h="11">
                  <a:moveTo>
                    <a:pt x="0" y="0"/>
                  </a:moveTo>
                  <a:lnTo>
                    <a:pt x="3" y="7"/>
                  </a:lnTo>
                  <a:lnTo>
                    <a:pt x="3" y="11"/>
                  </a:lnTo>
                  <a:lnTo>
                    <a:pt x="3"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9" name="Freeform 217"/>
            <p:cNvSpPr>
              <a:spLocks/>
            </p:cNvSpPr>
            <p:nvPr userDrawn="1"/>
          </p:nvSpPr>
          <p:spPr bwMode="gray">
            <a:xfrm>
              <a:off x="937" y="1522"/>
              <a:ext cx="21" cy="17"/>
            </a:xfrm>
            <a:custGeom>
              <a:avLst/>
              <a:gdLst>
                <a:gd name="T0" fmla="*/ 0 w 21"/>
                <a:gd name="T1" fmla="*/ 0 h 15"/>
                <a:gd name="T2" fmla="*/ 7 w 21"/>
                <a:gd name="T3" fmla="*/ 8 h 15"/>
                <a:gd name="T4" fmla="*/ 14 w 21"/>
                <a:gd name="T5" fmla="*/ 11 h 15"/>
                <a:gd name="T6" fmla="*/ 21 w 21"/>
                <a:gd name="T7" fmla="*/ 15 h 15"/>
                <a:gd name="T8" fmla="*/ 10 w 21"/>
                <a:gd name="T9" fmla="*/ 11 h 15"/>
                <a:gd name="T10" fmla="*/ 3 w 21"/>
                <a:gd name="T11" fmla="*/ 4 h 15"/>
                <a:gd name="T12" fmla="*/ 0 w 2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0" y="0"/>
                  </a:moveTo>
                  <a:lnTo>
                    <a:pt x="7" y="8"/>
                  </a:lnTo>
                  <a:lnTo>
                    <a:pt x="14" y="11"/>
                  </a:lnTo>
                  <a:lnTo>
                    <a:pt x="21" y="15"/>
                  </a:lnTo>
                  <a:lnTo>
                    <a:pt x="10" y="11"/>
                  </a:lnTo>
                  <a:lnTo>
                    <a:pt x="3"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0" name="Freeform 218"/>
            <p:cNvSpPr>
              <a:spLocks/>
            </p:cNvSpPr>
            <p:nvPr userDrawn="1"/>
          </p:nvSpPr>
          <p:spPr bwMode="gray">
            <a:xfrm>
              <a:off x="966" y="1531"/>
              <a:ext cx="7" cy="3"/>
            </a:xfrm>
            <a:custGeom>
              <a:avLst/>
              <a:gdLst>
                <a:gd name="T0" fmla="*/ 7 w 7"/>
                <a:gd name="T1" fmla="*/ 0 h 3"/>
                <a:gd name="T2" fmla="*/ 3 w 7"/>
                <a:gd name="T3" fmla="*/ 3 h 3"/>
                <a:gd name="T4" fmla="*/ 0 w 7"/>
                <a:gd name="T5" fmla="*/ 3 h 3"/>
                <a:gd name="T6" fmla="*/ 3 w 7"/>
                <a:gd name="T7" fmla="*/ 3 h 3"/>
                <a:gd name="T8" fmla="*/ 7 w 7"/>
                <a:gd name="T9" fmla="*/ 0 h 3"/>
              </a:gdLst>
              <a:ahLst/>
              <a:cxnLst>
                <a:cxn ang="0">
                  <a:pos x="T0" y="T1"/>
                </a:cxn>
                <a:cxn ang="0">
                  <a:pos x="T2" y="T3"/>
                </a:cxn>
                <a:cxn ang="0">
                  <a:pos x="T4" y="T5"/>
                </a:cxn>
                <a:cxn ang="0">
                  <a:pos x="T6" y="T7"/>
                </a:cxn>
                <a:cxn ang="0">
                  <a:pos x="T8" y="T9"/>
                </a:cxn>
              </a:cxnLst>
              <a:rect l="0" t="0" r="r" b="b"/>
              <a:pathLst>
                <a:path w="7" h="3">
                  <a:moveTo>
                    <a:pt x="7" y="0"/>
                  </a:moveTo>
                  <a:lnTo>
                    <a:pt x="3" y="3"/>
                  </a:lnTo>
                  <a:lnTo>
                    <a:pt x="0" y="3"/>
                  </a:lnTo>
                  <a:lnTo>
                    <a:pt x="3"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1" name="Freeform 219"/>
            <p:cNvSpPr>
              <a:spLocks/>
            </p:cNvSpPr>
            <p:nvPr userDrawn="1"/>
          </p:nvSpPr>
          <p:spPr bwMode="gray">
            <a:xfrm>
              <a:off x="733" y="1500"/>
              <a:ext cx="26" cy="7"/>
            </a:xfrm>
            <a:custGeom>
              <a:avLst/>
              <a:gdLst>
                <a:gd name="T0" fmla="*/ 11 w 25"/>
                <a:gd name="T1" fmla="*/ 4 h 7"/>
                <a:gd name="T2" fmla="*/ 21 w 25"/>
                <a:gd name="T3" fmla="*/ 0 h 7"/>
                <a:gd name="T4" fmla="*/ 25 w 25"/>
                <a:gd name="T5" fmla="*/ 0 h 7"/>
                <a:gd name="T6" fmla="*/ 18 w 25"/>
                <a:gd name="T7" fmla="*/ 4 h 7"/>
                <a:gd name="T8" fmla="*/ 11 w 25"/>
                <a:gd name="T9" fmla="*/ 4 h 7"/>
                <a:gd name="T10" fmla="*/ 0 w 25"/>
                <a:gd name="T11" fmla="*/ 7 h 7"/>
                <a:gd name="T12" fmla="*/ 0 w 25"/>
                <a:gd name="T13" fmla="*/ 7 h 7"/>
                <a:gd name="T14" fmla="*/ 0 w 25"/>
                <a:gd name="T15" fmla="*/ 7 h 7"/>
                <a:gd name="T16" fmla="*/ 11 w 25"/>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1" y="4"/>
                  </a:moveTo>
                  <a:lnTo>
                    <a:pt x="21" y="0"/>
                  </a:lnTo>
                  <a:lnTo>
                    <a:pt x="25" y="0"/>
                  </a:lnTo>
                  <a:lnTo>
                    <a:pt x="18" y="4"/>
                  </a:lnTo>
                  <a:lnTo>
                    <a:pt x="11" y="4"/>
                  </a:lnTo>
                  <a:lnTo>
                    <a:pt x="0" y="7"/>
                  </a:lnTo>
                  <a:lnTo>
                    <a:pt x="0" y="7"/>
                  </a:lnTo>
                  <a:lnTo>
                    <a:pt x="0" y="7"/>
                  </a:lnTo>
                  <a:lnTo>
                    <a:pt x="11"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2" name="Freeform 220"/>
            <p:cNvSpPr>
              <a:spLocks/>
            </p:cNvSpPr>
            <p:nvPr userDrawn="1"/>
          </p:nvSpPr>
          <p:spPr bwMode="gray">
            <a:xfrm>
              <a:off x="723" y="1355"/>
              <a:ext cx="7" cy="17"/>
            </a:xfrm>
            <a:custGeom>
              <a:avLst/>
              <a:gdLst>
                <a:gd name="T0" fmla="*/ 3 w 7"/>
                <a:gd name="T1" fmla="*/ 15 h 15"/>
                <a:gd name="T2" fmla="*/ 7 w 7"/>
                <a:gd name="T3" fmla="*/ 8 h 15"/>
                <a:gd name="T4" fmla="*/ 3 w 7"/>
                <a:gd name="T5" fmla="*/ 0 h 15"/>
                <a:gd name="T6" fmla="*/ 7 w 7"/>
                <a:gd name="T7" fmla="*/ 8 h 15"/>
                <a:gd name="T8" fmla="*/ 3 w 7"/>
                <a:gd name="T9" fmla="*/ 11 h 15"/>
                <a:gd name="T10" fmla="*/ 3 w 7"/>
                <a:gd name="T11" fmla="*/ 11 h 15"/>
                <a:gd name="T12" fmla="*/ 3 w 7"/>
                <a:gd name="T13" fmla="*/ 15 h 15"/>
                <a:gd name="T14" fmla="*/ 0 w 7"/>
                <a:gd name="T15" fmla="*/ 15 h 15"/>
                <a:gd name="T16" fmla="*/ 0 w 7"/>
                <a:gd name="T17" fmla="*/ 15 h 15"/>
                <a:gd name="T18" fmla="*/ 0 w 7"/>
                <a:gd name="T19" fmla="*/ 15 h 15"/>
                <a:gd name="T20" fmla="*/ 3 w 7"/>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5">
                  <a:moveTo>
                    <a:pt x="3" y="15"/>
                  </a:moveTo>
                  <a:lnTo>
                    <a:pt x="7" y="8"/>
                  </a:lnTo>
                  <a:lnTo>
                    <a:pt x="3" y="0"/>
                  </a:lnTo>
                  <a:lnTo>
                    <a:pt x="7" y="8"/>
                  </a:lnTo>
                  <a:lnTo>
                    <a:pt x="3" y="11"/>
                  </a:lnTo>
                  <a:lnTo>
                    <a:pt x="3" y="11"/>
                  </a:lnTo>
                  <a:lnTo>
                    <a:pt x="3" y="15"/>
                  </a:lnTo>
                  <a:lnTo>
                    <a:pt x="0" y="15"/>
                  </a:lnTo>
                  <a:lnTo>
                    <a:pt x="0" y="15"/>
                  </a:lnTo>
                  <a:lnTo>
                    <a:pt x="0" y="15"/>
                  </a:lnTo>
                  <a:lnTo>
                    <a:pt x="3"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3" name="Freeform 221"/>
            <p:cNvSpPr>
              <a:spLocks/>
            </p:cNvSpPr>
            <p:nvPr userDrawn="1"/>
          </p:nvSpPr>
          <p:spPr bwMode="gray">
            <a:xfrm>
              <a:off x="723" y="1372"/>
              <a:ext cx="3" cy="10"/>
            </a:xfrm>
            <a:custGeom>
              <a:avLst/>
              <a:gdLst>
                <a:gd name="T0" fmla="*/ 0 w 3"/>
                <a:gd name="T1" fmla="*/ 0 h 10"/>
                <a:gd name="T2" fmla="*/ 0 w 3"/>
                <a:gd name="T3" fmla="*/ 3 h 10"/>
                <a:gd name="T4" fmla="*/ 0 w 3"/>
                <a:gd name="T5" fmla="*/ 3 h 10"/>
                <a:gd name="T6" fmla="*/ 3 w 3"/>
                <a:gd name="T7" fmla="*/ 7 h 10"/>
                <a:gd name="T8" fmla="*/ 3 w 3"/>
                <a:gd name="T9" fmla="*/ 10 h 10"/>
                <a:gd name="T10" fmla="*/ 0 w 3"/>
                <a:gd name="T11" fmla="*/ 7 h 10"/>
                <a:gd name="T12" fmla="*/ 0 w 3"/>
                <a:gd name="T13" fmla="*/ 3 h 10"/>
                <a:gd name="T14" fmla="*/ 0 w 3"/>
                <a:gd name="T15" fmla="*/ 3 h 10"/>
                <a:gd name="T16" fmla="*/ 0 w 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0" y="0"/>
                  </a:moveTo>
                  <a:lnTo>
                    <a:pt x="0" y="3"/>
                  </a:lnTo>
                  <a:lnTo>
                    <a:pt x="0" y="3"/>
                  </a:lnTo>
                  <a:lnTo>
                    <a:pt x="3" y="7"/>
                  </a:lnTo>
                  <a:lnTo>
                    <a:pt x="3" y="10"/>
                  </a:lnTo>
                  <a:lnTo>
                    <a:pt x="0" y="7"/>
                  </a:lnTo>
                  <a:lnTo>
                    <a:pt x="0" y="3"/>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4" name="Freeform 222"/>
            <p:cNvSpPr>
              <a:spLocks/>
            </p:cNvSpPr>
            <p:nvPr userDrawn="1"/>
          </p:nvSpPr>
          <p:spPr bwMode="gray">
            <a:xfrm>
              <a:off x="704" y="1417"/>
              <a:ext cx="5" cy="11"/>
            </a:xfrm>
            <a:custGeom>
              <a:avLst/>
              <a:gdLst>
                <a:gd name="T0" fmla="*/ 4 w 4"/>
                <a:gd name="T1" fmla="*/ 10 h 10"/>
                <a:gd name="T2" fmla="*/ 0 w 4"/>
                <a:gd name="T3" fmla="*/ 3 h 10"/>
                <a:gd name="T4" fmla="*/ 0 w 4"/>
                <a:gd name="T5" fmla="*/ 0 h 10"/>
                <a:gd name="T6" fmla="*/ 0 w 4"/>
                <a:gd name="T7" fmla="*/ 3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3"/>
                  </a:lnTo>
                  <a:lnTo>
                    <a:pt x="0" y="0"/>
                  </a:lnTo>
                  <a:lnTo>
                    <a:pt x="0" y="3"/>
                  </a:lnTo>
                  <a:lnTo>
                    <a:pt x="4"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5" name="Freeform 223"/>
            <p:cNvSpPr>
              <a:spLocks/>
            </p:cNvSpPr>
            <p:nvPr userDrawn="1"/>
          </p:nvSpPr>
          <p:spPr bwMode="gray">
            <a:xfrm>
              <a:off x="712" y="1390"/>
              <a:ext cx="11" cy="12"/>
            </a:xfrm>
            <a:custGeom>
              <a:avLst/>
              <a:gdLst>
                <a:gd name="T0" fmla="*/ 0 w 11"/>
                <a:gd name="T1" fmla="*/ 7 h 11"/>
                <a:gd name="T2" fmla="*/ 0 w 11"/>
                <a:gd name="T3" fmla="*/ 11 h 11"/>
                <a:gd name="T4" fmla="*/ 0 w 11"/>
                <a:gd name="T5" fmla="*/ 11 h 11"/>
                <a:gd name="T6" fmla="*/ 0 w 11"/>
                <a:gd name="T7" fmla="*/ 7 h 11"/>
                <a:gd name="T8" fmla="*/ 4 w 11"/>
                <a:gd name="T9" fmla="*/ 7 h 11"/>
                <a:gd name="T10" fmla="*/ 7 w 11"/>
                <a:gd name="T11" fmla="*/ 4 h 11"/>
                <a:gd name="T12" fmla="*/ 11 w 11"/>
                <a:gd name="T13" fmla="*/ 0 h 11"/>
                <a:gd name="T14" fmla="*/ 7 w 11"/>
                <a:gd name="T15" fmla="*/ 0 h 11"/>
                <a:gd name="T16" fmla="*/ 7 w 11"/>
                <a:gd name="T17" fmla="*/ 4 h 11"/>
                <a:gd name="T18" fmla="*/ 0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0" y="7"/>
                  </a:moveTo>
                  <a:lnTo>
                    <a:pt x="0" y="11"/>
                  </a:lnTo>
                  <a:lnTo>
                    <a:pt x="0" y="11"/>
                  </a:lnTo>
                  <a:lnTo>
                    <a:pt x="0" y="7"/>
                  </a:lnTo>
                  <a:lnTo>
                    <a:pt x="4" y="7"/>
                  </a:lnTo>
                  <a:lnTo>
                    <a:pt x="7" y="4"/>
                  </a:lnTo>
                  <a:lnTo>
                    <a:pt x="11" y="0"/>
                  </a:lnTo>
                  <a:lnTo>
                    <a:pt x="7" y="0"/>
                  </a:lnTo>
                  <a:lnTo>
                    <a:pt x="7"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6" name="Freeform 224"/>
            <p:cNvSpPr>
              <a:spLocks/>
            </p:cNvSpPr>
            <p:nvPr userDrawn="1"/>
          </p:nvSpPr>
          <p:spPr bwMode="gray">
            <a:xfrm>
              <a:off x="726" y="1470"/>
              <a:ext cx="14" cy="4"/>
            </a:xfrm>
            <a:custGeom>
              <a:avLst/>
              <a:gdLst>
                <a:gd name="T0" fmla="*/ 14 w 14"/>
                <a:gd name="T1" fmla="*/ 4 h 4"/>
                <a:gd name="T2" fmla="*/ 14 w 14"/>
                <a:gd name="T3" fmla="*/ 4 h 4"/>
                <a:gd name="T4" fmla="*/ 14 w 14"/>
                <a:gd name="T5" fmla="*/ 4 h 4"/>
                <a:gd name="T6" fmla="*/ 7 w 14"/>
                <a:gd name="T7" fmla="*/ 4 h 4"/>
                <a:gd name="T8" fmla="*/ 0 w 14"/>
                <a:gd name="T9" fmla="*/ 0 h 4"/>
                <a:gd name="T10" fmla="*/ 7 w 14"/>
                <a:gd name="T11" fmla="*/ 4 h 4"/>
                <a:gd name="T12" fmla="*/ 11 w 14"/>
                <a:gd name="T13" fmla="*/ 4 h 4"/>
                <a:gd name="T14" fmla="*/ 14 w 1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4" y="4"/>
                  </a:moveTo>
                  <a:lnTo>
                    <a:pt x="14" y="4"/>
                  </a:lnTo>
                  <a:lnTo>
                    <a:pt x="14" y="4"/>
                  </a:lnTo>
                  <a:lnTo>
                    <a:pt x="7" y="4"/>
                  </a:lnTo>
                  <a:lnTo>
                    <a:pt x="0" y="0"/>
                  </a:lnTo>
                  <a:lnTo>
                    <a:pt x="7" y="4"/>
                  </a:lnTo>
                  <a:lnTo>
                    <a:pt x="11"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7" name="Freeform 225"/>
            <p:cNvSpPr>
              <a:spLocks/>
            </p:cNvSpPr>
            <p:nvPr userDrawn="1"/>
          </p:nvSpPr>
          <p:spPr bwMode="gray">
            <a:xfrm>
              <a:off x="712" y="1531"/>
              <a:ext cx="7" cy="3"/>
            </a:xfrm>
            <a:custGeom>
              <a:avLst/>
              <a:gdLst>
                <a:gd name="T0" fmla="*/ 0 w 7"/>
                <a:gd name="T1" fmla="*/ 3 h 3"/>
                <a:gd name="T2" fmla="*/ 0 w 7"/>
                <a:gd name="T3" fmla="*/ 0 h 3"/>
                <a:gd name="T4" fmla="*/ 4 w 7"/>
                <a:gd name="T5" fmla="*/ 0 h 3"/>
                <a:gd name="T6" fmla="*/ 7 w 7"/>
                <a:gd name="T7" fmla="*/ 0 h 3"/>
                <a:gd name="T8" fmla="*/ 7 w 7"/>
                <a:gd name="T9" fmla="*/ 0 h 3"/>
                <a:gd name="T10" fmla="*/ 4 w 7"/>
                <a:gd name="T11" fmla="*/ 0 h 3"/>
                <a:gd name="T12" fmla="*/ 4 w 7"/>
                <a:gd name="T13" fmla="*/ 0 h 3"/>
                <a:gd name="T14" fmla="*/ 0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3"/>
                  </a:moveTo>
                  <a:lnTo>
                    <a:pt x="0" y="0"/>
                  </a:lnTo>
                  <a:lnTo>
                    <a:pt x="4" y="0"/>
                  </a:lnTo>
                  <a:lnTo>
                    <a:pt x="7" y="0"/>
                  </a:lnTo>
                  <a:lnTo>
                    <a:pt x="7" y="0"/>
                  </a:lnTo>
                  <a:lnTo>
                    <a:pt x="4" y="0"/>
                  </a:lnTo>
                  <a:lnTo>
                    <a:pt x="4"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8" name="Freeform 226"/>
            <p:cNvSpPr>
              <a:spLocks/>
            </p:cNvSpPr>
            <p:nvPr userDrawn="1"/>
          </p:nvSpPr>
          <p:spPr bwMode="gray">
            <a:xfrm>
              <a:off x="719" y="1539"/>
              <a:ext cx="14" cy="30"/>
            </a:xfrm>
            <a:custGeom>
              <a:avLst/>
              <a:gdLst>
                <a:gd name="T0" fmla="*/ 14 w 14"/>
                <a:gd name="T1" fmla="*/ 28 h 28"/>
                <a:gd name="T2" fmla="*/ 4 w 14"/>
                <a:gd name="T3" fmla="*/ 17 h 28"/>
                <a:gd name="T4" fmla="*/ 0 w 14"/>
                <a:gd name="T5" fmla="*/ 17 h 28"/>
                <a:gd name="T6" fmla="*/ 0 w 14"/>
                <a:gd name="T7" fmla="*/ 14 h 28"/>
                <a:gd name="T8" fmla="*/ 0 w 14"/>
                <a:gd name="T9" fmla="*/ 14 h 28"/>
                <a:gd name="T10" fmla="*/ 0 w 14"/>
                <a:gd name="T11" fmla="*/ 7 h 28"/>
                <a:gd name="T12" fmla="*/ 0 w 14"/>
                <a:gd name="T13" fmla="*/ 3 h 28"/>
                <a:gd name="T14" fmla="*/ 0 w 14"/>
                <a:gd name="T15" fmla="*/ 0 h 28"/>
                <a:gd name="T16" fmla="*/ 0 w 14"/>
                <a:gd name="T17" fmla="*/ 7 h 28"/>
                <a:gd name="T18" fmla="*/ 0 w 14"/>
                <a:gd name="T19" fmla="*/ 14 h 28"/>
                <a:gd name="T20" fmla="*/ 4 w 14"/>
                <a:gd name="T21" fmla="*/ 17 h 28"/>
                <a:gd name="T22" fmla="*/ 4 w 14"/>
                <a:gd name="T23" fmla="*/ 17 h 28"/>
                <a:gd name="T24" fmla="*/ 14 w 14"/>
                <a:gd name="T25" fmla="*/ 28 h 28"/>
                <a:gd name="T26" fmla="*/ 14 w 14"/>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8">
                  <a:moveTo>
                    <a:pt x="14" y="28"/>
                  </a:moveTo>
                  <a:lnTo>
                    <a:pt x="4" y="17"/>
                  </a:lnTo>
                  <a:lnTo>
                    <a:pt x="0" y="17"/>
                  </a:lnTo>
                  <a:lnTo>
                    <a:pt x="0" y="14"/>
                  </a:lnTo>
                  <a:lnTo>
                    <a:pt x="0" y="14"/>
                  </a:lnTo>
                  <a:lnTo>
                    <a:pt x="0" y="7"/>
                  </a:lnTo>
                  <a:lnTo>
                    <a:pt x="0" y="3"/>
                  </a:lnTo>
                  <a:lnTo>
                    <a:pt x="0" y="0"/>
                  </a:lnTo>
                  <a:lnTo>
                    <a:pt x="0" y="7"/>
                  </a:lnTo>
                  <a:lnTo>
                    <a:pt x="0" y="14"/>
                  </a:lnTo>
                  <a:lnTo>
                    <a:pt x="4" y="17"/>
                  </a:lnTo>
                  <a:lnTo>
                    <a:pt x="4" y="17"/>
                  </a:lnTo>
                  <a:lnTo>
                    <a:pt x="14" y="28"/>
                  </a:lnTo>
                  <a:lnTo>
                    <a:pt x="14"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9" name="Freeform 227"/>
            <p:cNvSpPr>
              <a:spLocks/>
            </p:cNvSpPr>
            <p:nvPr userDrawn="1"/>
          </p:nvSpPr>
          <p:spPr bwMode="gray">
            <a:xfrm>
              <a:off x="759" y="1531"/>
              <a:ext cx="3" cy="3"/>
            </a:xfrm>
            <a:custGeom>
              <a:avLst/>
              <a:gdLst>
                <a:gd name="T0" fmla="*/ 0 w 3"/>
                <a:gd name="T1" fmla="*/ 3 h 3"/>
                <a:gd name="T2" fmla="*/ 0 w 3"/>
                <a:gd name="T3" fmla="*/ 3 h 3"/>
                <a:gd name="T4" fmla="*/ 3 w 3"/>
                <a:gd name="T5" fmla="*/ 0 h 3"/>
                <a:gd name="T6" fmla="*/ 3 w 3"/>
                <a:gd name="T7" fmla="*/ 3 h 3"/>
                <a:gd name="T8" fmla="*/ 3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lnTo>
                    <a:pt x="0" y="3"/>
                  </a:lnTo>
                  <a:lnTo>
                    <a:pt x="3" y="0"/>
                  </a:lnTo>
                  <a:lnTo>
                    <a:pt x="3" y="3"/>
                  </a:lnTo>
                  <a:lnTo>
                    <a:pt x="3" y="3"/>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0" name="Freeform 228"/>
            <p:cNvSpPr>
              <a:spLocks/>
            </p:cNvSpPr>
            <p:nvPr userDrawn="1"/>
          </p:nvSpPr>
          <p:spPr bwMode="gray">
            <a:xfrm>
              <a:off x="817" y="1534"/>
              <a:ext cx="4" cy="5"/>
            </a:xfrm>
            <a:custGeom>
              <a:avLst/>
              <a:gdLst>
                <a:gd name="T0" fmla="*/ 0 w 4"/>
                <a:gd name="T1" fmla="*/ 4 h 4"/>
                <a:gd name="T2" fmla="*/ 4 w 4"/>
                <a:gd name="T3" fmla="*/ 0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1" name="Freeform 229"/>
            <p:cNvSpPr>
              <a:spLocks/>
            </p:cNvSpPr>
            <p:nvPr userDrawn="1"/>
          </p:nvSpPr>
          <p:spPr bwMode="gray">
            <a:xfrm>
              <a:off x="864" y="1477"/>
              <a:ext cx="4" cy="30"/>
            </a:xfrm>
            <a:custGeom>
              <a:avLst/>
              <a:gdLst>
                <a:gd name="T0" fmla="*/ 4 w 4"/>
                <a:gd name="T1" fmla="*/ 25 h 28"/>
                <a:gd name="T2" fmla="*/ 0 w 4"/>
                <a:gd name="T3" fmla="*/ 14 h 28"/>
                <a:gd name="T4" fmla="*/ 0 w 4"/>
                <a:gd name="T5" fmla="*/ 14 h 28"/>
                <a:gd name="T6" fmla="*/ 0 w 4"/>
                <a:gd name="T7" fmla="*/ 14 h 28"/>
                <a:gd name="T8" fmla="*/ 0 w 4"/>
                <a:gd name="T9" fmla="*/ 14 h 28"/>
                <a:gd name="T10" fmla="*/ 0 w 4"/>
                <a:gd name="T11" fmla="*/ 14 h 28"/>
                <a:gd name="T12" fmla="*/ 0 w 4"/>
                <a:gd name="T13" fmla="*/ 7 h 28"/>
                <a:gd name="T14" fmla="*/ 0 w 4"/>
                <a:gd name="T15" fmla="*/ 4 h 28"/>
                <a:gd name="T16" fmla="*/ 4 w 4"/>
                <a:gd name="T17" fmla="*/ 0 h 28"/>
                <a:gd name="T18" fmla="*/ 0 w 4"/>
                <a:gd name="T19" fmla="*/ 4 h 28"/>
                <a:gd name="T20" fmla="*/ 0 w 4"/>
                <a:gd name="T21" fmla="*/ 7 h 28"/>
                <a:gd name="T22" fmla="*/ 0 w 4"/>
                <a:gd name="T23" fmla="*/ 14 h 28"/>
                <a:gd name="T24" fmla="*/ 0 w 4"/>
                <a:gd name="T25" fmla="*/ 14 h 28"/>
                <a:gd name="T26" fmla="*/ 0 w 4"/>
                <a:gd name="T27" fmla="*/ 18 h 28"/>
                <a:gd name="T28" fmla="*/ 0 w 4"/>
                <a:gd name="T29" fmla="*/ 21 h 28"/>
                <a:gd name="T30" fmla="*/ 4 w 4"/>
                <a:gd name="T31" fmla="*/ 28 h 28"/>
                <a:gd name="T32" fmla="*/ 4 w 4"/>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28">
                  <a:moveTo>
                    <a:pt x="4" y="25"/>
                  </a:moveTo>
                  <a:lnTo>
                    <a:pt x="0" y="14"/>
                  </a:lnTo>
                  <a:lnTo>
                    <a:pt x="0" y="14"/>
                  </a:lnTo>
                  <a:lnTo>
                    <a:pt x="0" y="14"/>
                  </a:lnTo>
                  <a:lnTo>
                    <a:pt x="0" y="14"/>
                  </a:lnTo>
                  <a:lnTo>
                    <a:pt x="0" y="14"/>
                  </a:lnTo>
                  <a:lnTo>
                    <a:pt x="0" y="7"/>
                  </a:lnTo>
                  <a:lnTo>
                    <a:pt x="0" y="4"/>
                  </a:lnTo>
                  <a:lnTo>
                    <a:pt x="4" y="0"/>
                  </a:lnTo>
                  <a:lnTo>
                    <a:pt x="0" y="4"/>
                  </a:lnTo>
                  <a:lnTo>
                    <a:pt x="0" y="7"/>
                  </a:lnTo>
                  <a:lnTo>
                    <a:pt x="0" y="14"/>
                  </a:lnTo>
                  <a:lnTo>
                    <a:pt x="0" y="14"/>
                  </a:lnTo>
                  <a:lnTo>
                    <a:pt x="0" y="18"/>
                  </a:lnTo>
                  <a:lnTo>
                    <a:pt x="0" y="21"/>
                  </a:lnTo>
                  <a:lnTo>
                    <a:pt x="4" y="28"/>
                  </a:lnTo>
                  <a:lnTo>
                    <a:pt x="4"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2" name="Freeform 230"/>
            <p:cNvSpPr>
              <a:spLocks/>
            </p:cNvSpPr>
            <p:nvPr userDrawn="1"/>
          </p:nvSpPr>
          <p:spPr bwMode="gray">
            <a:xfrm>
              <a:off x="918" y="1618"/>
              <a:ext cx="3" cy="11"/>
            </a:xfrm>
            <a:custGeom>
              <a:avLst/>
              <a:gdLst>
                <a:gd name="T0" fmla="*/ 3 w 3"/>
                <a:gd name="T1" fmla="*/ 10 h 10"/>
                <a:gd name="T2" fmla="*/ 3 w 3"/>
                <a:gd name="T3" fmla="*/ 7 h 10"/>
                <a:gd name="T4" fmla="*/ 3 w 3"/>
                <a:gd name="T5" fmla="*/ 7 h 10"/>
                <a:gd name="T6" fmla="*/ 3 w 3"/>
                <a:gd name="T7" fmla="*/ 3 h 10"/>
                <a:gd name="T8" fmla="*/ 0 w 3"/>
                <a:gd name="T9" fmla="*/ 0 h 10"/>
                <a:gd name="T10" fmla="*/ 3 w 3"/>
                <a:gd name="T11" fmla="*/ 3 h 10"/>
                <a:gd name="T12" fmla="*/ 3 w 3"/>
                <a:gd name="T13" fmla="*/ 7 h 10"/>
                <a:gd name="T14" fmla="*/ 3 w 3"/>
                <a:gd name="T15" fmla="*/ 7 h 10"/>
                <a:gd name="T16" fmla="*/ 3 w 3"/>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3" y="10"/>
                  </a:moveTo>
                  <a:lnTo>
                    <a:pt x="3" y="7"/>
                  </a:lnTo>
                  <a:lnTo>
                    <a:pt x="3" y="7"/>
                  </a:lnTo>
                  <a:lnTo>
                    <a:pt x="3" y="3"/>
                  </a:lnTo>
                  <a:lnTo>
                    <a:pt x="0" y="0"/>
                  </a:lnTo>
                  <a:lnTo>
                    <a:pt x="3" y="3"/>
                  </a:lnTo>
                  <a:lnTo>
                    <a:pt x="3" y="7"/>
                  </a:lnTo>
                  <a:lnTo>
                    <a:pt x="3" y="7"/>
                  </a:lnTo>
                  <a:lnTo>
                    <a:pt x="3"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3" name="Freeform 231"/>
            <p:cNvSpPr>
              <a:spLocks/>
            </p:cNvSpPr>
            <p:nvPr userDrawn="1"/>
          </p:nvSpPr>
          <p:spPr bwMode="gray">
            <a:xfrm>
              <a:off x="1005" y="1534"/>
              <a:ext cx="22" cy="12"/>
            </a:xfrm>
            <a:custGeom>
              <a:avLst/>
              <a:gdLst>
                <a:gd name="T0" fmla="*/ 15 w 22"/>
                <a:gd name="T1" fmla="*/ 7 h 11"/>
                <a:gd name="T2" fmla="*/ 0 w 22"/>
                <a:gd name="T3" fmla="*/ 0 h 11"/>
                <a:gd name="T4" fmla="*/ 0 w 22"/>
                <a:gd name="T5" fmla="*/ 0 h 11"/>
                <a:gd name="T6" fmla="*/ 0 w 22"/>
                <a:gd name="T7" fmla="*/ 0 h 11"/>
                <a:gd name="T8" fmla="*/ 0 w 22"/>
                <a:gd name="T9" fmla="*/ 0 h 11"/>
                <a:gd name="T10" fmla="*/ 0 w 22"/>
                <a:gd name="T11" fmla="*/ 0 h 11"/>
                <a:gd name="T12" fmla="*/ 11 w 22"/>
                <a:gd name="T13" fmla="*/ 7 h 11"/>
                <a:gd name="T14" fmla="*/ 18 w 22"/>
                <a:gd name="T15" fmla="*/ 7 h 11"/>
                <a:gd name="T16" fmla="*/ 22 w 22"/>
                <a:gd name="T17" fmla="*/ 11 h 11"/>
                <a:gd name="T18" fmla="*/ 18 w 22"/>
                <a:gd name="T19" fmla="*/ 7 h 11"/>
                <a:gd name="T20" fmla="*/ 15 w 22"/>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1">
                  <a:moveTo>
                    <a:pt x="15" y="7"/>
                  </a:moveTo>
                  <a:lnTo>
                    <a:pt x="0" y="0"/>
                  </a:lnTo>
                  <a:lnTo>
                    <a:pt x="0" y="0"/>
                  </a:lnTo>
                  <a:lnTo>
                    <a:pt x="0" y="0"/>
                  </a:lnTo>
                  <a:lnTo>
                    <a:pt x="0" y="0"/>
                  </a:lnTo>
                  <a:lnTo>
                    <a:pt x="0" y="0"/>
                  </a:lnTo>
                  <a:lnTo>
                    <a:pt x="11" y="7"/>
                  </a:lnTo>
                  <a:lnTo>
                    <a:pt x="18" y="7"/>
                  </a:lnTo>
                  <a:lnTo>
                    <a:pt x="22" y="11"/>
                  </a:lnTo>
                  <a:lnTo>
                    <a:pt x="18" y="7"/>
                  </a:lnTo>
                  <a:lnTo>
                    <a:pt x="15"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4" name="Freeform 232"/>
            <p:cNvSpPr>
              <a:spLocks/>
            </p:cNvSpPr>
            <p:nvPr userDrawn="1"/>
          </p:nvSpPr>
          <p:spPr bwMode="gray">
            <a:xfrm>
              <a:off x="1049" y="999"/>
              <a:ext cx="3" cy="49"/>
            </a:xfrm>
            <a:custGeom>
              <a:avLst/>
              <a:gdLst>
                <a:gd name="T0" fmla="*/ 3 w 3"/>
                <a:gd name="T1" fmla="*/ 0 h 46"/>
                <a:gd name="T2" fmla="*/ 0 w 3"/>
                <a:gd name="T3" fmla="*/ 46 h 46"/>
                <a:gd name="T4" fmla="*/ 0 w 3"/>
                <a:gd name="T5" fmla="*/ 28 h 46"/>
                <a:gd name="T6" fmla="*/ 0 w 3"/>
                <a:gd name="T7" fmla="*/ 14 h 46"/>
                <a:gd name="T8" fmla="*/ 3 w 3"/>
                <a:gd name="T9" fmla="*/ 0 h 46"/>
              </a:gdLst>
              <a:ahLst/>
              <a:cxnLst>
                <a:cxn ang="0">
                  <a:pos x="T0" y="T1"/>
                </a:cxn>
                <a:cxn ang="0">
                  <a:pos x="T2" y="T3"/>
                </a:cxn>
                <a:cxn ang="0">
                  <a:pos x="T4" y="T5"/>
                </a:cxn>
                <a:cxn ang="0">
                  <a:pos x="T6" y="T7"/>
                </a:cxn>
                <a:cxn ang="0">
                  <a:pos x="T8" y="T9"/>
                </a:cxn>
              </a:cxnLst>
              <a:rect l="0" t="0" r="r" b="b"/>
              <a:pathLst>
                <a:path w="3" h="46">
                  <a:moveTo>
                    <a:pt x="3" y="0"/>
                  </a:moveTo>
                  <a:lnTo>
                    <a:pt x="0" y="46"/>
                  </a:lnTo>
                  <a:lnTo>
                    <a:pt x="0" y="28"/>
                  </a:lnTo>
                  <a:lnTo>
                    <a:pt x="0" y="1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5" name="Freeform 233"/>
            <p:cNvSpPr>
              <a:spLocks/>
            </p:cNvSpPr>
            <p:nvPr userDrawn="1"/>
          </p:nvSpPr>
          <p:spPr bwMode="gray">
            <a:xfrm>
              <a:off x="1045" y="949"/>
              <a:ext cx="14" cy="16"/>
            </a:xfrm>
            <a:custGeom>
              <a:avLst/>
              <a:gdLst>
                <a:gd name="T0" fmla="*/ 0 w 14"/>
                <a:gd name="T1" fmla="*/ 15 h 15"/>
                <a:gd name="T2" fmla="*/ 0 w 14"/>
                <a:gd name="T3" fmla="*/ 15 h 15"/>
                <a:gd name="T4" fmla="*/ 0 w 14"/>
                <a:gd name="T5" fmla="*/ 15 h 15"/>
                <a:gd name="T6" fmla="*/ 14 w 14"/>
                <a:gd name="T7" fmla="*/ 0 h 15"/>
                <a:gd name="T8" fmla="*/ 14 w 14"/>
                <a:gd name="T9" fmla="*/ 0 h 15"/>
                <a:gd name="T10" fmla="*/ 0 w 14"/>
                <a:gd name="T11" fmla="*/ 15 h 15"/>
              </a:gdLst>
              <a:ahLst/>
              <a:cxnLst>
                <a:cxn ang="0">
                  <a:pos x="T0" y="T1"/>
                </a:cxn>
                <a:cxn ang="0">
                  <a:pos x="T2" y="T3"/>
                </a:cxn>
                <a:cxn ang="0">
                  <a:pos x="T4" y="T5"/>
                </a:cxn>
                <a:cxn ang="0">
                  <a:pos x="T6" y="T7"/>
                </a:cxn>
                <a:cxn ang="0">
                  <a:pos x="T8" y="T9"/>
                </a:cxn>
                <a:cxn ang="0">
                  <a:pos x="T10" y="T11"/>
                </a:cxn>
              </a:cxnLst>
              <a:rect l="0" t="0" r="r" b="b"/>
              <a:pathLst>
                <a:path w="14" h="15">
                  <a:moveTo>
                    <a:pt x="0" y="15"/>
                  </a:moveTo>
                  <a:lnTo>
                    <a:pt x="0" y="15"/>
                  </a:lnTo>
                  <a:lnTo>
                    <a:pt x="0" y="15"/>
                  </a:lnTo>
                  <a:lnTo>
                    <a:pt x="14" y="0"/>
                  </a:lnTo>
                  <a:lnTo>
                    <a:pt x="14" y="0"/>
                  </a:lnTo>
                  <a:lnTo>
                    <a:pt x="0"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6" name="Freeform 234"/>
            <p:cNvSpPr>
              <a:spLocks/>
            </p:cNvSpPr>
            <p:nvPr userDrawn="1"/>
          </p:nvSpPr>
          <p:spPr bwMode="gray">
            <a:xfrm>
              <a:off x="1052" y="843"/>
              <a:ext cx="4" cy="8"/>
            </a:xfrm>
            <a:custGeom>
              <a:avLst/>
              <a:gdLst>
                <a:gd name="T0" fmla="*/ 4 w 4"/>
                <a:gd name="T1" fmla="*/ 0 h 7"/>
                <a:gd name="T2" fmla="*/ 4 w 4"/>
                <a:gd name="T3" fmla="*/ 3 h 7"/>
                <a:gd name="T4" fmla="*/ 0 w 4"/>
                <a:gd name="T5" fmla="*/ 7 h 7"/>
                <a:gd name="T6" fmla="*/ 4 w 4"/>
                <a:gd name="T7" fmla="*/ 0 h 7"/>
                <a:gd name="T8" fmla="*/ 4 w 4"/>
                <a:gd name="T9" fmla="*/ 0 h 7"/>
                <a:gd name="T10" fmla="*/ 4 w 4"/>
                <a:gd name="T11" fmla="*/ 0 h 7"/>
                <a:gd name="T12" fmla="*/ 4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0"/>
                  </a:moveTo>
                  <a:lnTo>
                    <a:pt x="4" y="3"/>
                  </a:lnTo>
                  <a:lnTo>
                    <a:pt x="0" y="7"/>
                  </a:lnTo>
                  <a:lnTo>
                    <a:pt x="4" y="0"/>
                  </a:lnTo>
                  <a:lnTo>
                    <a:pt x="4" y="0"/>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7" name="Freeform 235"/>
            <p:cNvSpPr>
              <a:spLocks/>
            </p:cNvSpPr>
            <p:nvPr userDrawn="1"/>
          </p:nvSpPr>
          <p:spPr bwMode="gray">
            <a:xfrm>
              <a:off x="1045" y="851"/>
              <a:ext cx="4" cy="3"/>
            </a:xfrm>
            <a:custGeom>
              <a:avLst/>
              <a:gdLst>
                <a:gd name="T0" fmla="*/ 0 w 4"/>
                <a:gd name="T1" fmla="*/ 3 h 3"/>
                <a:gd name="T2" fmla="*/ 0 w 4"/>
                <a:gd name="T3" fmla="*/ 0 h 3"/>
                <a:gd name="T4" fmla="*/ 4 w 4"/>
                <a:gd name="T5" fmla="*/ 0 h 3"/>
                <a:gd name="T6" fmla="*/ 0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8" name="Freeform 236"/>
            <p:cNvSpPr>
              <a:spLocks/>
            </p:cNvSpPr>
            <p:nvPr userDrawn="1"/>
          </p:nvSpPr>
          <p:spPr bwMode="gray">
            <a:xfrm>
              <a:off x="966" y="916"/>
              <a:ext cx="3" cy="7"/>
            </a:xfrm>
            <a:custGeom>
              <a:avLst/>
              <a:gdLst>
                <a:gd name="T0" fmla="*/ 0 w 3"/>
                <a:gd name="T1" fmla="*/ 0 h 7"/>
                <a:gd name="T2" fmla="*/ 0 w 3"/>
                <a:gd name="T3" fmla="*/ 3 h 7"/>
                <a:gd name="T4" fmla="*/ 3 w 3"/>
                <a:gd name="T5" fmla="*/ 7 h 7"/>
                <a:gd name="T6" fmla="*/ 0 w 3"/>
                <a:gd name="T7" fmla="*/ 3 h 7"/>
                <a:gd name="T8" fmla="*/ 0 w 3"/>
                <a:gd name="T9" fmla="*/ 0 h 7"/>
              </a:gdLst>
              <a:ahLst/>
              <a:cxnLst>
                <a:cxn ang="0">
                  <a:pos x="T0" y="T1"/>
                </a:cxn>
                <a:cxn ang="0">
                  <a:pos x="T2" y="T3"/>
                </a:cxn>
                <a:cxn ang="0">
                  <a:pos x="T4" y="T5"/>
                </a:cxn>
                <a:cxn ang="0">
                  <a:pos x="T6" y="T7"/>
                </a:cxn>
                <a:cxn ang="0">
                  <a:pos x="T8" y="T9"/>
                </a:cxn>
              </a:cxnLst>
              <a:rect l="0" t="0" r="r" b="b"/>
              <a:pathLst>
                <a:path w="3" h="7">
                  <a:moveTo>
                    <a:pt x="0" y="0"/>
                  </a:moveTo>
                  <a:lnTo>
                    <a:pt x="0" y="3"/>
                  </a:lnTo>
                  <a:lnTo>
                    <a:pt x="3" y="7"/>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9" name="Freeform 237"/>
            <p:cNvSpPr>
              <a:spLocks/>
            </p:cNvSpPr>
            <p:nvPr userDrawn="1"/>
          </p:nvSpPr>
          <p:spPr bwMode="gray">
            <a:xfrm>
              <a:off x="802" y="1151"/>
              <a:ext cx="11" cy="22"/>
            </a:xfrm>
            <a:custGeom>
              <a:avLst/>
              <a:gdLst>
                <a:gd name="T0" fmla="*/ 0 w 11"/>
                <a:gd name="T1" fmla="*/ 21 h 21"/>
                <a:gd name="T2" fmla="*/ 4 w 11"/>
                <a:gd name="T3" fmla="*/ 18 h 21"/>
                <a:gd name="T4" fmla="*/ 4 w 11"/>
                <a:gd name="T5" fmla="*/ 14 h 21"/>
                <a:gd name="T6" fmla="*/ 7 w 11"/>
                <a:gd name="T7" fmla="*/ 7 h 21"/>
                <a:gd name="T8" fmla="*/ 11 w 11"/>
                <a:gd name="T9" fmla="*/ 0 h 21"/>
                <a:gd name="T10" fmla="*/ 11 w 11"/>
                <a:gd name="T11" fmla="*/ 0 h 21"/>
                <a:gd name="T12" fmla="*/ 11 w 11"/>
                <a:gd name="T13" fmla="*/ 0 h 21"/>
                <a:gd name="T14" fmla="*/ 11 w 11"/>
                <a:gd name="T15" fmla="*/ 7 h 21"/>
                <a:gd name="T16" fmla="*/ 7 w 11"/>
                <a:gd name="T17" fmla="*/ 11 h 21"/>
                <a:gd name="T18" fmla="*/ 4 w 11"/>
                <a:gd name="T19" fmla="*/ 18 h 21"/>
                <a:gd name="T20" fmla="*/ 0 w 1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0" y="21"/>
                  </a:moveTo>
                  <a:lnTo>
                    <a:pt x="4" y="18"/>
                  </a:lnTo>
                  <a:lnTo>
                    <a:pt x="4" y="14"/>
                  </a:lnTo>
                  <a:lnTo>
                    <a:pt x="7" y="7"/>
                  </a:lnTo>
                  <a:lnTo>
                    <a:pt x="11" y="0"/>
                  </a:lnTo>
                  <a:lnTo>
                    <a:pt x="11" y="0"/>
                  </a:lnTo>
                  <a:lnTo>
                    <a:pt x="11" y="0"/>
                  </a:lnTo>
                  <a:lnTo>
                    <a:pt x="11" y="7"/>
                  </a:lnTo>
                  <a:lnTo>
                    <a:pt x="7" y="11"/>
                  </a:lnTo>
                  <a:lnTo>
                    <a:pt x="4" y="18"/>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0" name="Freeform 238"/>
            <p:cNvSpPr>
              <a:spLocks/>
            </p:cNvSpPr>
            <p:nvPr userDrawn="1"/>
          </p:nvSpPr>
          <p:spPr bwMode="gray">
            <a:xfrm>
              <a:off x="854" y="949"/>
              <a:ext cx="17" cy="24"/>
            </a:xfrm>
            <a:custGeom>
              <a:avLst/>
              <a:gdLst>
                <a:gd name="T0" fmla="*/ 0 w 17"/>
                <a:gd name="T1" fmla="*/ 22 h 22"/>
                <a:gd name="T2" fmla="*/ 3 w 17"/>
                <a:gd name="T3" fmla="*/ 18 h 22"/>
                <a:gd name="T4" fmla="*/ 7 w 17"/>
                <a:gd name="T5" fmla="*/ 15 h 22"/>
                <a:gd name="T6" fmla="*/ 14 w 17"/>
                <a:gd name="T7" fmla="*/ 8 h 22"/>
                <a:gd name="T8" fmla="*/ 17 w 17"/>
                <a:gd name="T9" fmla="*/ 0 h 22"/>
                <a:gd name="T10" fmla="*/ 14 w 17"/>
                <a:gd name="T11" fmla="*/ 8 h 22"/>
                <a:gd name="T12" fmla="*/ 7 w 17"/>
                <a:gd name="T13" fmla="*/ 15 h 22"/>
                <a:gd name="T14" fmla="*/ 3 w 17"/>
                <a:gd name="T15" fmla="*/ 18 h 22"/>
                <a:gd name="T16" fmla="*/ 0 w 17"/>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0" y="22"/>
                  </a:moveTo>
                  <a:lnTo>
                    <a:pt x="3" y="18"/>
                  </a:lnTo>
                  <a:lnTo>
                    <a:pt x="7" y="15"/>
                  </a:lnTo>
                  <a:lnTo>
                    <a:pt x="14" y="8"/>
                  </a:lnTo>
                  <a:lnTo>
                    <a:pt x="17" y="0"/>
                  </a:lnTo>
                  <a:lnTo>
                    <a:pt x="14" y="8"/>
                  </a:lnTo>
                  <a:lnTo>
                    <a:pt x="7" y="15"/>
                  </a:lnTo>
                  <a:lnTo>
                    <a:pt x="3"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1" name="Freeform 239"/>
            <p:cNvSpPr>
              <a:spLocks/>
            </p:cNvSpPr>
            <p:nvPr userDrawn="1"/>
          </p:nvSpPr>
          <p:spPr bwMode="gray">
            <a:xfrm>
              <a:off x="885" y="881"/>
              <a:ext cx="12" cy="15"/>
            </a:xfrm>
            <a:custGeom>
              <a:avLst/>
              <a:gdLst>
                <a:gd name="T0" fmla="*/ 0 w 11"/>
                <a:gd name="T1" fmla="*/ 14 h 14"/>
                <a:gd name="T2" fmla="*/ 4 w 11"/>
                <a:gd name="T3" fmla="*/ 7 h 14"/>
                <a:gd name="T4" fmla="*/ 11 w 11"/>
                <a:gd name="T5" fmla="*/ 0 h 14"/>
                <a:gd name="T6" fmla="*/ 11 w 11"/>
                <a:gd name="T7" fmla="*/ 0 h 14"/>
                <a:gd name="T8" fmla="*/ 11 w 11"/>
                <a:gd name="T9" fmla="*/ 0 h 14"/>
                <a:gd name="T10" fmla="*/ 7 w 11"/>
                <a:gd name="T11" fmla="*/ 0 h 14"/>
                <a:gd name="T12" fmla="*/ 7 w 11"/>
                <a:gd name="T13" fmla="*/ 4 h 14"/>
                <a:gd name="T14" fmla="*/ 4 w 11"/>
                <a:gd name="T15" fmla="*/ 7 h 14"/>
                <a:gd name="T16" fmla="*/ 0 w 1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0" y="14"/>
                  </a:moveTo>
                  <a:lnTo>
                    <a:pt x="4" y="7"/>
                  </a:lnTo>
                  <a:lnTo>
                    <a:pt x="11" y="0"/>
                  </a:lnTo>
                  <a:lnTo>
                    <a:pt x="11" y="0"/>
                  </a:lnTo>
                  <a:lnTo>
                    <a:pt x="11" y="0"/>
                  </a:lnTo>
                  <a:lnTo>
                    <a:pt x="7" y="0"/>
                  </a:lnTo>
                  <a:lnTo>
                    <a:pt x="7" y="4"/>
                  </a:lnTo>
                  <a:lnTo>
                    <a:pt x="4"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2" name="Freeform 240"/>
            <p:cNvSpPr>
              <a:spLocks/>
            </p:cNvSpPr>
            <p:nvPr userDrawn="1"/>
          </p:nvSpPr>
          <p:spPr bwMode="gray">
            <a:xfrm>
              <a:off x="904" y="851"/>
              <a:ext cx="22" cy="19"/>
            </a:xfrm>
            <a:custGeom>
              <a:avLst/>
              <a:gdLst>
                <a:gd name="T0" fmla="*/ 0 w 21"/>
                <a:gd name="T1" fmla="*/ 18 h 18"/>
                <a:gd name="T2" fmla="*/ 10 w 21"/>
                <a:gd name="T3" fmla="*/ 10 h 18"/>
                <a:gd name="T4" fmla="*/ 21 w 21"/>
                <a:gd name="T5" fmla="*/ 0 h 18"/>
                <a:gd name="T6" fmla="*/ 21 w 21"/>
                <a:gd name="T7" fmla="*/ 3 h 18"/>
                <a:gd name="T8" fmla="*/ 21 w 21"/>
                <a:gd name="T9" fmla="*/ 3 h 18"/>
                <a:gd name="T10" fmla="*/ 17 w 21"/>
                <a:gd name="T11" fmla="*/ 3 h 18"/>
                <a:gd name="T12" fmla="*/ 14 w 21"/>
                <a:gd name="T13" fmla="*/ 7 h 18"/>
                <a:gd name="T14" fmla="*/ 7 w 21"/>
                <a:gd name="T15" fmla="*/ 10 h 18"/>
                <a:gd name="T16" fmla="*/ 0 w 2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0" y="18"/>
                  </a:moveTo>
                  <a:lnTo>
                    <a:pt x="10" y="10"/>
                  </a:lnTo>
                  <a:lnTo>
                    <a:pt x="21" y="0"/>
                  </a:lnTo>
                  <a:lnTo>
                    <a:pt x="21" y="3"/>
                  </a:lnTo>
                  <a:lnTo>
                    <a:pt x="21" y="3"/>
                  </a:lnTo>
                  <a:lnTo>
                    <a:pt x="17" y="3"/>
                  </a:lnTo>
                  <a:lnTo>
                    <a:pt x="14" y="7"/>
                  </a:lnTo>
                  <a:lnTo>
                    <a:pt x="7" y="10"/>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3" name="Freeform 241"/>
            <p:cNvSpPr>
              <a:spLocks/>
            </p:cNvSpPr>
            <p:nvPr userDrawn="1"/>
          </p:nvSpPr>
          <p:spPr bwMode="gray">
            <a:xfrm>
              <a:off x="930" y="874"/>
              <a:ext cx="14" cy="15"/>
            </a:xfrm>
            <a:custGeom>
              <a:avLst/>
              <a:gdLst>
                <a:gd name="T0" fmla="*/ 0 w 14"/>
                <a:gd name="T1" fmla="*/ 0 h 14"/>
                <a:gd name="T2" fmla="*/ 7 w 14"/>
                <a:gd name="T3" fmla="*/ 7 h 14"/>
                <a:gd name="T4" fmla="*/ 14 w 14"/>
                <a:gd name="T5" fmla="*/ 14 h 14"/>
                <a:gd name="T6" fmla="*/ 10 w 14"/>
                <a:gd name="T7" fmla="*/ 11 h 14"/>
                <a:gd name="T8" fmla="*/ 3 w 14"/>
                <a:gd name="T9" fmla="*/ 4 h 14"/>
                <a:gd name="T10" fmla="*/ 0 w 14"/>
                <a:gd name="T11" fmla="*/ 4 h 14"/>
                <a:gd name="T12" fmla="*/ 0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0" y="0"/>
                  </a:moveTo>
                  <a:lnTo>
                    <a:pt x="7" y="7"/>
                  </a:lnTo>
                  <a:lnTo>
                    <a:pt x="14" y="14"/>
                  </a:lnTo>
                  <a:lnTo>
                    <a:pt x="10" y="11"/>
                  </a:lnTo>
                  <a:lnTo>
                    <a:pt x="3" y="4"/>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4" name="Freeform 242"/>
            <p:cNvSpPr>
              <a:spLocks/>
            </p:cNvSpPr>
            <p:nvPr userDrawn="1"/>
          </p:nvSpPr>
          <p:spPr bwMode="gray">
            <a:xfrm>
              <a:off x="951" y="900"/>
              <a:ext cx="11" cy="8"/>
            </a:xfrm>
            <a:custGeom>
              <a:avLst/>
              <a:gdLst>
                <a:gd name="T0" fmla="*/ 10 w 10"/>
                <a:gd name="T1" fmla="*/ 7 h 7"/>
                <a:gd name="T2" fmla="*/ 0 w 10"/>
                <a:gd name="T3" fmla="*/ 0 h 7"/>
                <a:gd name="T4" fmla="*/ 3 w 10"/>
                <a:gd name="T5" fmla="*/ 3 h 7"/>
                <a:gd name="T6" fmla="*/ 10 w 10"/>
                <a:gd name="T7" fmla="*/ 7 h 7"/>
              </a:gdLst>
              <a:ahLst/>
              <a:cxnLst>
                <a:cxn ang="0">
                  <a:pos x="T0" y="T1"/>
                </a:cxn>
                <a:cxn ang="0">
                  <a:pos x="T2" y="T3"/>
                </a:cxn>
                <a:cxn ang="0">
                  <a:pos x="T4" y="T5"/>
                </a:cxn>
                <a:cxn ang="0">
                  <a:pos x="T6" y="T7"/>
                </a:cxn>
              </a:cxnLst>
              <a:rect l="0" t="0" r="r" b="b"/>
              <a:pathLst>
                <a:path w="10" h="7">
                  <a:moveTo>
                    <a:pt x="10" y="7"/>
                  </a:moveTo>
                  <a:lnTo>
                    <a:pt x="0" y="0"/>
                  </a:lnTo>
                  <a:lnTo>
                    <a:pt x="3" y="3"/>
                  </a:lnTo>
                  <a:lnTo>
                    <a:pt x="1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5" name="Freeform 243"/>
            <p:cNvSpPr>
              <a:spLocks/>
            </p:cNvSpPr>
            <p:nvPr userDrawn="1"/>
          </p:nvSpPr>
          <p:spPr bwMode="gray">
            <a:xfrm>
              <a:off x="994" y="843"/>
              <a:ext cx="8" cy="4"/>
            </a:xfrm>
            <a:custGeom>
              <a:avLst/>
              <a:gdLst>
                <a:gd name="T0" fmla="*/ 0 w 7"/>
                <a:gd name="T1" fmla="*/ 3 h 3"/>
                <a:gd name="T2" fmla="*/ 3 w 7"/>
                <a:gd name="T3" fmla="*/ 0 h 3"/>
                <a:gd name="T4" fmla="*/ 7 w 7"/>
                <a:gd name="T5" fmla="*/ 0 h 3"/>
                <a:gd name="T6" fmla="*/ 3 w 7"/>
                <a:gd name="T7" fmla="*/ 0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lnTo>
                    <a:pt x="3" y="0"/>
                  </a:lnTo>
                  <a:lnTo>
                    <a:pt x="7" y="0"/>
                  </a:lnTo>
                  <a:lnTo>
                    <a:pt x="3"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6" name="Freeform 244"/>
            <p:cNvSpPr>
              <a:spLocks/>
            </p:cNvSpPr>
            <p:nvPr userDrawn="1"/>
          </p:nvSpPr>
          <p:spPr bwMode="gray">
            <a:xfrm>
              <a:off x="1005" y="824"/>
              <a:ext cx="4" cy="7"/>
            </a:xfrm>
            <a:custGeom>
              <a:avLst/>
              <a:gdLst>
                <a:gd name="T0" fmla="*/ 0 w 4"/>
                <a:gd name="T1" fmla="*/ 7 h 7"/>
                <a:gd name="T2" fmla="*/ 0 w 4"/>
                <a:gd name="T3" fmla="*/ 4 h 7"/>
                <a:gd name="T4" fmla="*/ 4 w 4"/>
                <a:gd name="T5" fmla="*/ 0 h 7"/>
                <a:gd name="T6" fmla="*/ 0 w 4"/>
                <a:gd name="T7" fmla="*/ 4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4"/>
                  </a:lnTo>
                  <a:lnTo>
                    <a:pt x="4" y="0"/>
                  </a:lnTo>
                  <a:lnTo>
                    <a:pt x="0"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7" name="Freeform 245"/>
            <p:cNvSpPr>
              <a:spLocks/>
            </p:cNvSpPr>
            <p:nvPr userDrawn="1"/>
          </p:nvSpPr>
          <p:spPr bwMode="gray">
            <a:xfrm>
              <a:off x="2244" y="1432"/>
              <a:ext cx="15" cy="15"/>
            </a:xfrm>
            <a:custGeom>
              <a:avLst/>
              <a:gdLst>
                <a:gd name="T0" fmla="*/ 14 w 14"/>
                <a:gd name="T1" fmla="*/ 0 h 14"/>
                <a:gd name="T2" fmla="*/ 0 w 14"/>
                <a:gd name="T3" fmla="*/ 7 h 14"/>
                <a:gd name="T4" fmla="*/ 0 w 14"/>
                <a:gd name="T5" fmla="*/ 14 h 14"/>
                <a:gd name="T6" fmla="*/ 0 w 14"/>
                <a:gd name="T7" fmla="*/ 7 h 14"/>
                <a:gd name="T8" fmla="*/ 14 w 14"/>
                <a:gd name="T9" fmla="*/ 0 h 14"/>
              </a:gdLst>
              <a:ahLst/>
              <a:cxnLst>
                <a:cxn ang="0">
                  <a:pos x="T0" y="T1"/>
                </a:cxn>
                <a:cxn ang="0">
                  <a:pos x="T2" y="T3"/>
                </a:cxn>
                <a:cxn ang="0">
                  <a:pos x="T4" y="T5"/>
                </a:cxn>
                <a:cxn ang="0">
                  <a:pos x="T6" y="T7"/>
                </a:cxn>
                <a:cxn ang="0">
                  <a:pos x="T8" y="T9"/>
                </a:cxn>
              </a:cxnLst>
              <a:rect l="0" t="0" r="r" b="b"/>
              <a:pathLst>
                <a:path w="14" h="14">
                  <a:moveTo>
                    <a:pt x="14" y="0"/>
                  </a:moveTo>
                  <a:lnTo>
                    <a:pt x="0" y="7"/>
                  </a:lnTo>
                  <a:lnTo>
                    <a:pt x="0" y="14"/>
                  </a:lnTo>
                  <a:lnTo>
                    <a:pt x="0" y="7"/>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8" name="Freeform 246"/>
            <p:cNvSpPr>
              <a:spLocks/>
            </p:cNvSpPr>
            <p:nvPr userDrawn="1"/>
          </p:nvSpPr>
          <p:spPr bwMode="gray">
            <a:xfrm>
              <a:off x="2020" y="1945"/>
              <a:ext cx="7" cy="11"/>
            </a:xfrm>
            <a:custGeom>
              <a:avLst/>
              <a:gdLst>
                <a:gd name="T0" fmla="*/ 3 w 7"/>
                <a:gd name="T1" fmla="*/ 0 h 10"/>
                <a:gd name="T2" fmla="*/ 0 w 7"/>
                <a:gd name="T3" fmla="*/ 0 h 10"/>
                <a:gd name="T4" fmla="*/ 0 w 7"/>
                <a:gd name="T5" fmla="*/ 3 h 10"/>
                <a:gd name="T6" fmla="*/ 3 w 7"/>
                <a:gd name="T7" fmla="*/ 3 h 10"/>
                <a:gd name="T8" fmla="*/ 7 w 7"/>
                <a:gd name="T9" fmla="*/ 7 h 10"/>
                <a:gd name="T10" fmla="*/ 7 w 7"/>
                <a:gd name="T11" fmla="*/ 10 h 10"/>
                <a:gd name="T12" fmla="*/ 7 w 7"/>
                <a:gd name="T13" fmla="*/ 7 h 10"/>
                <a:gd name="T14" fmla="*/ 3 w 7"/>
                <a:gd name="T15" fmla="*/ 3 h 10"/>
                <a:gd name="T16" fmla="*/ 0 w 7"/>
                <a:gd name="T17" fmla="*/ 3 h 10"/>
                <a:gd name="T18" fmla="*/ 0 w 7"/>
                <a:gd name="T19" fmla="*/ 3 h 10"/>
                <a:gd name="T20" fmla="*/ 0 w 7"/>
                <a:gd name="T21" fmla="*/ 3 h 10"/>
                <a:gd name="T22" fmla="*/ 0 w 7"/>
                <a:gd name="T23" fmla="*/ 3 h 10"/>
                <a:gd name="T24" fmla="*/ 3 w 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3" y="0"/>
                  </a:moveTo>
                  <a:lnTo>
                    <a:pt x="0" y="0"/>
                  </a:lnTo>
                  <a:lnTo>
                    <a:pt x="0" y="3"/>
                  </a:lnTo>
                  <a:lnTo>
                    <a:pt x="3" y="3"/>
                  </a:lnTo>
                  <a:lnTo>
                    <a:pt x="7" y="7"/>
                  </a:lnTo>
                  <a:lnTo>
                    <a:pt x="7" y="10"/>
                  </a:lnTo>
                  <a:lnTo>
                    <a:pt x="7" y="7"/>
                  </a:lnTo>
                  <a:lnTo>
                    <a:pt x="3" y="3"/>
                  </a:lnTo>
                  <a:lnTo>
                    <a:pt x="0" y="3"/>
                  </a:lnTo>
                  <a:lnTo>
                    <a:pt x="0" y="3"/>
                  </a:lnTo>
                  <a:lnTo>
                    <a:pt x="0" y="3"/>
                  </a:lnTo>
                  <a:lnTo>
                    <a:pt x="0" y="3"/>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9" name="Freeform 247"/>
            <p:cNvSpPr>
              <a:spLocks/>
            </p:cNvSpPr>
            <p:nvPr userDrawn="1"/>
          </p:nvSpPr>
          <p:spPr bwMode="gray">
            <a:xfrm>
              <a:off x="1937" y="1599"/>
              <a:ext cx="72" cy="3"/>
            </a:xfrm>
            <a:custGeom>
              <a:avLst/>
              <a:gdLst>
                <a:gd name="T0" fmla="*/ 56 w 70"/>
                <a:gd name="T1" fmla="*/ 0 h 3"/>
                <a:gd name="T2" fmla="*/ 28 w 70"/>
                <a:gd name="T3" fmla="*/ 3 h 3"/>
                <a:gd name="T4" fmla="*/ 0 w 70"/>
                <a:gd name="T5" fmla="*/ 0 h 3"/>
                <a:gd name="T6" fmla="*/ 28 w 70"/>
                <a:gd name="T7" fmla="*/ 3 h 3"/>
                <a:gd name="T8" fmla="*/ 56 w 70"/>
                <a:gd name="T9" fmla="*/ 0 h 3"/>
                <a:gd name="T10" fmla="*/ 63 w 70"/>
                <a:gd name="T11" fmla="*/ 0 h 3"/>
                <a:gd name="T12" fmla="*/ 67 w 70"/>
                <a:gd name="T13" fmla="*/ 0 h 3"/>
                <a:gd name="T14" fmla="*/ 70 w 70"/>
                <a:gd name="T15" fmla="*/ 0 h 3"/>
                <a:gd name="T16" fmla="*/ 63 w 70"/>
                <a:gd name="T17" fmla="*/ 0 h 3"/>
                <a:gd name="T18" fmla="*/ 56 w 70"/>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3">
                  <a:moveTo>
                    <a:pt x="56" y="0"/>
                  </a:moveTo>
                  <a:lnTo>
                    <a:pt x="28" y="3"/>
                  </a:lnTo>
                  <a:lnTo>
                    <a:pt x="0" y="0"/>
                  </a:lnTo>
                  <a:lnTo>
                    <a:pt x="28" y="3"/>
                  </a:lnTo>
                  <a:lnTo>
                    <a:pt x="56" y="0"/>
                  </a:lnTo>
                  <a:lnTo>
                    <a:pt x="63" y="0"/>
                  </a:lnTo>
                  <a:lnTo>
                    <a:pt x="67" y="0"/>
                  </a:lnTo>
                  <a:lnTo>
                    <a:pt x="70" y="0"/>
                  </a:lnTo>
                  <a:lnTo>
                    <a:pt x="63" y="0"/>
                  </a:lnTo>
                  <a:lnTo>
                    <a:pt x="56"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0" name="Freeform 248"/>
            <p:cNvSpPr>
              <a:spLocks/>
            </p:cNvSpPr>
            <p:nvPr userDrawn="1"/>
          </p:nvSpPr>
          <p:spPr bwMode="gray">
            <a:xfrm>
              <a:off x="1962" y="1876"/>
              <a:ext cx="15" cy="35"/>
            </a:xfrm>
            <a:custGeom>
              <a:avLst/>
              <a:gdLst>
                <a:gd name="T0" fmla="*/ 0 w 14"/>
                <a:gd name="T1" fmla="*/ 0 h 32"/>
                <a:gd name="T2" fmla="*/ 7 w 14"/>
                <a:gd name="T3" fmla="*/ 7 h 32"/>
                <a:gd name="T4" fmla="*/ 10 w 14"/>
                <a:gd name="T5" fmla="*/ 18 h 32"/>
                <a:gd name="T6" fmla="*/ 14 w 14"/>
                <a:gd name="T7" fmla="*/ 28 h 32"/>
                <a:gd name="T8" fmla="*/ 10 w 14"/>
                <a:gd name="T9" fmla="*/ 28 h 32"/>
                <a:gd name="T10" fmla="*/ 7 w 14"/>
                <a:gd name="T11" fmla="*/ 32 h 32"/>
                <a:gd name="T12" fmla="*/ 10 w 14"/>
                <a:gd name="T13" fmla="*/ 28 h 32"/>
                <a:gd name="T14" fmla="*/ 14 w 14"/>
                <a:gd name="T15" fmla="*/ 28 h 32"/>
                <a:gd name="T16" fmla="*/ 14 w 14"/>
                <a:gd name="T17" fmla="*/ 28 h 32"/>
                <a:gd name="T18" fmla="*/ 10 w 14"/>
                <a:gd name="T19" fmla="*/ 18 h 32"/>
                <a:gd name="T20" fmla="*/ 7 w 14"/>
                <a:gd name="T21" fmla="*/ 7 h 32"/>
                <a:gd name="T22" fmla="*/ 0 w 14"/>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2">
                  <a:moveTo>
                    <a:pt x="0" y="0"/>
                  </a:moveTo>
                  <a:lnTo>
                    <a:pt x="7" y="7"/>
                  </a:lnTo>
                  <a:lnTo>
                    <a:pt x="10" y="18"/>
                  </a:lnTo>
                  <a:lnTo>
                    <a:pt x="14" y="28"/>
                  </a:lnTo>
                  <a:lnTo>
                    <a:pt x="10" y="28"/>
                  </a:lnTo>
                  <a:lnTo>
                    <a:pt x="7" y="32"/>
                  </a:lnTo>
                  <a:lnTo>
                    <a:pt x="10" y="28"/>
                  </a:lnTo>
                  <a:lnTo>
                    <a:pt x="14" y="28"/>
                  </a:lnTo>
                  <a:lnTo>
                    <a:pt x="14" y="28"/>
                  </a:lnTo>
                  <a:lnTo>
                    <a:pt x="10" y="18"/>
                  </a:lnTo>
                  <a:lnTo>
                    <a:pt x="7"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1" name="Freeform 249"/>
            <p:cNvSpPr>
              <a:spLocks/>
            </p:cNvSpPr>
            <p:nvPr userDrawn="1"/>
          </p:nvSpPr>
          <p:spPr bwMode="gray">
            <a:xfrm>
              <a:off x="1886" y="1869"/>
              <a:ext cx="15" cy="26"/>
            </a:xfrm>
            <a:custGeom>
              <a:avLst/>
              <a:gdLst>
                <a:gd name="T0" fmla="*/ 3 w 14"/>
                <a:gd name="T1" fmla="*/ 25 h 25"/>
                <a:gd name="T2" fmla="*/ 3 w 14"/>
                <a:gd name="T3" fmla="*/ 25 h 25"/>
                <a:gd name="T4" fmla="*/ 0 w 14"/>
                <a:gd name="T5" fmla="*/ 25 h 25"/>
                <a:gd name="T6" fmla="*/ 14 w 14"/>
                <a:gd name="T7" fmla="*/ 0 h 25"/>
                <a:gd name="T8" fmla="*/ 14 w 14"/>
                <a:gd name="T9" fmla="*/ 0 h 25"/>
                <a:gd name="T10" fmla="*/ 14 w 14"/>
                <a:gd name="T11" fmla="*/ 4 h 25"/>
                <a:gd name="T12" fmla="*/ 10 w 14"/>
                <a:gd name="T13" fmla="*/ 7 h 25"/>
                <a:gd name="T14" fmla="*/ 7 w 14"/>
                <a:gd name="T15" fmla="*/ 14 h 25"/>
                <a:gd name="T16" fmla="*/ 3 w 14"/>
                <a:gd name="T17" fmla="*/ 21 h 25"/>
                <a:gd name="T18" fmla="*/ 3 w 14"/>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5">
                  <a:moveTo>
                    <a:pt x="3" y="25"/>
                  </a:moveTo>
                  <a:lnTo>
                    <a:pt x="3" y="25"/>
                  </a:lnTo>
                  <a:lnTo>
                    <a:pt x="0" y="25"/>
                  </a:lnTo>
                  <a:lnTo>
                    <a:pt x="14" y="0"/>
                  </a:lnTo>
                  <a:lnTo>
                    <a:pt x="14" y="0"/>
                  </a:lnTo>
                  <a:lnTo>
                    <a:pt x="14" y="4"/>
                  </a:lnTo>
                  <a:lnTo>
                    <a:pt x="10" y="7"/>
                  </a:lnTo>
                  <a:lnTo>
                    <a:pt x="7" y="14"/>
                  </a:lnTo>
                  <a:lnTo>
                    <a:pt x="3" y="21"/>
                  </a:lnTo>
                  <a:lnTo>
                    <a:pt x="3"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2" name="Freeform 250"/>
            <p:cNvSpPr>
              <a:spLocks/>
            </p:cNvSpPr>
            <p:nvPr userDrawn="1"/>
          </p:nvSpPr>
          <p:spPr bwMode="gray">
            <a:xfrm>
              <a:off x="1861" y="1853"/>
              <a:ext cx="18" cy="5"/>
            </a:xfrm>
            <a:custGeom>
              <a:avLst/>
              <a:gdLst>
                <a:gd name="T0" fmla="*/ 0 w 18"/>
                <a:gd name="T1" fmla="*/ 0 h 4"/>
                <a:gd name="T2" fmla="*/ 0 w 18"/>
                <a:gd name="T3" fmla="*/ 0 h 4"/>
                <a:gd name="T4" fmla="*/ 0 w 18"/>
                <a:gd name="T5" fmla="*/ 0 h 4"/>
                <a:gd name="T6" fmla="*/ 3 w 18"/>
                <a:gd name="T7" fmla="*/ 0 h 4"/>
                <a:gd name="T8" fmla="*/ 10 w 18"/>
                <a:gd name="T9" fmla="*/ 0 h 4"/>
                <a:gd name="T10" fmla="*/ 18 w 18"/>
                <a:gd name="T11" fmla="*/ 4 h 4"/>
                <a:gd name="T12" fmla="*/ 10 w 18"/>
                <a:gd name="T13" fmla="*/ 4 h 4"/>
                <a:gd name="T14" fmla="*/ 0 w 1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0" y="0"/>
                  </a:moveTo>
                  <a:lnTo>
                    <a:pt x="0" y="0"/>
                  </a:lnTo>
                  <a:lnTo>
                    <a:pt x="0" y="0"/>
                  </a:lnTo>
                  <a:lnTo>
                    <a:pt x="3" y="0"/>
                  </a:lnTo>
                  <a:lnTo>
                    <a:pt x="10" y="0"/>
                  </a:lnTo>
                  <a:lnTo>
                    <a:pt x="18" y="4"/>
                  </a:lnTo>
                  <a:lnTo>
                    <a:pt x="1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3" name="Freeform 251"/>
            <p:cNvSpPr>
              <a:spLocks/>
            </p:cNvSpPr>
            <p:nvPr userDrawn="1"/>
          </p:nvSpPr>
          <p:spPr bwMode="gray">
            <a:xfrm>
              <a:off x="1828" y="1869"/>
              <a:ext cx="4" cy="11"/>
            </a:xfrm>
            <a:custGeom>
              <a:avLst/>
              <a:gdLst>
                <a:gd name="T0" fmla="*/ 0 w 4"/>
                <a:gd name="T1" fmla="*/ 4 h 11"/>
                <a:gd name="T2" fmla="*/ 0 w 4"/>
                <a:gd name="T3" fmla="*/ 11 h 11"/>
                <a:gd name="T4" fmla="*/ 0 w 4"/>
                <a:gd name="T5" fmla="*/ 7 h 11"/>
                <a:gd name="T6" fmla="*/ 0 w 4"/>
                <a:gd name="T7" fmla="*/ 4 h 11"/>
                <a:gd name="T8" fmla="*/ 0 w 4"/>
                <a:gd name="T9" fmla="*/ 4 h 11"/>
                <a:gd name="T10" fmla="*/ 4 w 4"/>
                <a:gd name="T11" fmla="*/ 4 h 11"/>
                <a:gd name="T12" fmla="*/ 4 w 4"/>
                <a:gd name="T13" fmla="*/ 4 h 11"/>
                <a:gd name="T14" fmla="*/ 4 w 4"/>
                <a:gd name="T15" fmla="*/ 0 h 11"/>
                <a:gd name="T16" fmla="*/ 0 w 4"/>
                <a:gd name="T17" fmla="*/ 4 h 11"/>
                <a:gd name="T18" fmla="*/ 0 w 4"/>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
                  <a:moveTo>
                    <a:pt x="0" y="4"/>
                  </a:moveTo>
                  <a:lnTo>
                    <a:pt x="0" y="11"/>
                  </a:lnTo>
                  <a:lnTo>
                    <a:pt x="0" y="7"/>
                  </a:lnTo>
                  <a:lnTo>
                    <a:pt x="0" y="4"/>
                  </a:lnTo>
                  <a:lnTo>
                    <a:pt x="0" y="4"/>
                  </a:lnTo>
                  <a:lnTo>
                    <a:pt x="4" y="4"/>
                  </a:lnTo>
                  <a:lnTo>
                    <a:pt x="4" y="4"/>
                  </a:lnTo>
                  <a:lnTo>
                    <a:pt x="4" y="0"/>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4" name="Freeform 252"/>
            <p:cNvSpPr>
              <a:spLocks/>
            </p:cNvSpPr>
            <p:nvPr userDrawn="1"/>
          </p:nvSpPr>
          <p:spPr bwMode="gray">
            <a:xfrm>
              <a:off x="1825" y="1884"/>
              <a:ext cx="3" cy="7"/>
            </a:xfrm>
            <a:custGeom>
              <a:avLst/>
              <a:gdLst>
                <a:gd name="T0" fmla="*/ 3 w 3"/>
                <a:gd name="T1" fmla="*/ 0 h 7"/>
                <a:gd name="T2" fmla="*/ 0 w 3"/>
                <a:gd name="T3" fmla="*/ 7 h 7"/>
                <a:gd name="T4" fmla="*/ 0 w 3"/>
                <a:gd name="T5" fmla="*/ 7 h 7"/>
                <a:gd name="T6" fmla="*/ 0 w 3"/>
                <a:gd name="T7" fmla="*/ 7 h 7"/>
                <a:gd name="T8" fmla="*/ 0 w 3"/>
                <a:gd name="T9" fmla="*/ 4 h 7"/>
                <a:gd name="T10" fmla="*/ 3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3" y="0"/>
                  </a:moveTo>
                  <a:lnTo>
                    <a:pt x="0" y="7"/>
                  </a:lnTo>
                  <a:lnTo>
                    <a:pt x="0" y="7"/>
                  </a:lnTo>
                  <a:lnTo>
                    <a:pt x="0" y="7"/>
                  </a:lnTo>
                  <a:lnTo>
                    <a:pt x="0" y="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5" name="Freeform 253"/>
            <p:cNvSpPr>
              <a:spLocks/>
            </p:cNvSpPr>
            <p:nvPr userDrawn="1"/>
          </p:nvSpPr>
          <p:spPr bwMode="gray">
            <a:xfrm>
              <a:off x="1944" y="1876"/>
              <a:ext cx="7" cy="15"/>
            </a:xfrm>
            <a:custGeom>
              <a:avLst/>
              <a:gdLst>
                <a:gd name="T0" fmla="*/ 7 w 7"/>
                <a:gd name="T1" fmla="*/ 0 h 14"/>
                <a:gd name="T2" fmla="*/ 0 w 7"/>
                <a:gd name="T3" fmla="*/ 14 h 14"/>
                <a:gd name="T4" fmla="*/ 0 w 7"/>
                <a:gd name="T5" fmla="*/ 11 h 14"/>
                <a:gd name="T6" fmla="*/ 0 w 7"/>
                <a:gd name="T7" fmla="*/ 7 h 14"/>
                <a:gd name="T8" fmla="*/ 3 w 7"/>
                <a:gd name="T9" fmla="*/ 4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0" y="14"/>
                  </a:lnTo>
                  <a:lnTo>
                    <a:pt x="0" y="11"/>
                  </a:lnTo>
                  <a:lnTo>
                    <a:pt x="0" y="7"/>
                  </a:lnTo>
                  <a:lnTo>
                    <a:pt x="3"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6" name="Freeform 254"/>
            <p:cNvSpPr>
              <a:spLocks/>
            </p:cNvSpPr>
            <p:nvPr userDrawn="1"/>
          </p:nvSpPr>
          <p:spPr bwMode="gray">
            <a:xfrm>
              <a:off x="1951" y="1869"/>
              <a:ext cx="4" cy="4"/>
            </a:xfrm>
            <a:custGeom>
              <a:avLst/>
              <a:gdLst>
                <a:gd name="T0" fmla="*/ 4 w 4"/>
                <a:gd name="T1" fmla="*/ 0 h 4"/>
                <a:gd name="T2" fmla="*/ 4 w 4"/>
                <a:gd name="T3" fmla="*/ 0 h 4"/>
                <a:gd name="T4" fmla="*/ 4 w 4"/>
                <a:gd name="T5" fmla="*/ 0 h 4"/>
                <a:gd name="T6" fmla="*/ 0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0"/>
                  </a:lnTo>
                  <a:lnTo>
                    <a:pt x="4" y="0"/>
                  </a:lnTo>
                  <a:lnTo>
                    <a:pt x="0" y="4"/>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7" name="Freeform 255"/>
            <p:cNvSpPr>
              <a:spLocks/>
            </p:cNvSpPr>
            <p:nvPr userDrawn="1"/>
          </p:nvSpPr>
          <p:spPr bwMode="gray">
            <a:xfrm>
              <a:off x="1970" y="1956"/>
              <a:ext cx="10" cy="4"/>
            </a:xfrm>
            <a:custGeom>
              <a:avLst/>
              <a:gdLst>
                <a:gd name="T0" fmla="*/ 10 w 10"/>
                <a:gd name="T1" fmla="*/ 0 h 4"/>
                <a:gd name="T2" fmla="*/ 7 w 10"/>
                <a:gd name="T3" fmla="*/ 4 h 4"/>
                <a:gd name="T4" fmla="*/ 0 w 10"/>
                <a:gd name="T5" fmla="*/ 4 h 4"/>
                <a:gd name="T6" fmla="*/ 7 w 10"/>
                <a:gd name="T7" fmla="*/ 4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lnTo>
                    <a:pt x="7" y="4"/>
                  </a:lnTo>
                  <a:lnTo>
                    <a:pt x="0" y="4"/>
                  </a:lnTo>
                  <a:lnTo>
                    <a:pt x="7" y="4"/>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8" name="Freeform 256"/>
            <p:cNvSpPr>
              <a:spLocks/>
            </p:cNvSpPr>
            <p:nvPr userDrawn="1"/>
          </p:nvSpPr>
          <p:spPr bwMode="gray">
            <a:xfrm>
              <a:off x="1835" y="1439"/>
              <a:ext cx="29" cy="53"/>
            </a:xfrm>
            <a:custGeom>
              <a:avLst/>
              <a:gdLst>
                <a:gd name="T0" fmla="*/ 4 w 28"/>
                <a:gd name="T1" fmla="*/ 11 h 49"/>
                <a:gd name="T2" fmla="*/ 0 w 28"/>
                <a:gd name="T3" fmla="*/ 25 h 49"/>
                <a:gd name="T4" fmla="*/ 0 w 28"/>
                <a:gd name="T5" fmla="*/ 32 h 49"/>
                <a:gd name="T6" fmla="*/ 4 w 28"/>
                <a:gd name="T7" fmla="*/ 42 h 49"/>
                <a:gd name="T8" fmla="*/ 7 w 28"/>
                <a:gd name="T9" fmla="*/ 49 h 49"/>
                <a:gd name="T10" fmla="*/ 4 w 28"/>
                <a:gd name="T11" fmla="*/ 42 h 49"/>
                <a:gd name="T12" fmla="*/ 0 w 28"/>
                <a:gd name="T13" fmla="*/ 32 h 49"/>
                <a:gd name="T14" fmla="*/ 0 w 28"/>
                <a:gd name="T15" fmla="*/ 25 h 49"/>
                <a:gd name="T16" fmla="*/ 4 w 28"/>
                <a:gd name="T17" fmla="*/ 11 h 49"/>
                <a:gd name="T18" fmla="*/ 25 w 28"/>
                <a:gd name="T19" fmla="*/ 0 h 49"/>
                <a:gd name="T20" fmla="*/ 28 w 28"/>
                <a:gd name="T21" fmla="*/ 0 h 49"/>
                <a:gd name="T22" fmla="*/ 4 w 28"/>
                <a:gd name="T2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9">
                  <a:moveTo>
                    <a:pt x="4" y="11"/>
                  </a:moveTo>
                  <a:lnTo>
                    <a:pt x="0" y="25"/>
                  </a:lnTo>
                  <a:lnTo>
                    <a:pt x="0" y="32"/>
                  </a:lnTo>
                  <a:lnTo>
                    <a:pt x="4" y="42"/>
                  </a:lnTo>
                  <a:lnTo>
                    <a:pt x="7" y="49"/>
                  </a:lnTo>
                  <a:lnTo>
                    <a:pt x="4" y="42"/>
                  </a:lnTo>
                  <a:lnTo>
                    <a:pt x="0" y="32"/>
                  </a:lnTo>
                  <a:lnTo>
                    <a:pt x="0" y="25"/>
                  </a:lnTo>
                  <a:lnTo>
                    <a:pt x="4" y="11"/>
                  </a:lnTo>
                  <a:lnTo>
                    <a:pt x="25" y="0"/>
                  </a:lnTo>
                  <a:lnTo>
                    <a:pt x="28" y="0"/>
                  </a:lnTo>
                  <a:lnTo>
                    <a:pt x="4"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9" name="Freeform 257"/>
            <p:cNvSpPr>
              <a:spLocks/>
            </p:cNvSpPr>
            <p:nvPr userDrawn="1"/>
          </p:nvSpPr>
          <p:spPr bwMode="gray">
            <a:xfrm>
              <a:off x="1799" y="1466"/>
              <a:ext cx="21" cy="8"/>
            </a:xfrm>
            <a:custGeom>
              <a:avLst/>
              <a:gdLst>
                <a:gd name="T0" fmla="*/ 14 w 21"/>
                <a:gd name="T1" fmla="*/ 3 h 7"/>
                <a:gd name="T2" fmla="*/ 18 w 21"/>
                <a:gd name="T3" fmla="*/ 3 h 7"/>
                <a:gd name="T4" fmla="*/ 21 w 21"/>
                <a:gd name="T5" fmla="*/ 0 h 7"/>
                <a:gd name="T6" fmla="*/ 18 w 21"/>
                <a:gd name="T7" fmla="*/ 3 h 7"/>
                <a:gd name="T8" fmla="*/ 14 w 21"/>
                <a:gd name="T9" fmla="*/ 3 h 7"/>
                <a:gd name="T10" fmla="*/ 7 w 21"/>
                <a:gd name="T11" fmla="*/ 3 h 7"/>
                <a:gd name="T12" fmla="*/ 0 w 21"/>
                <a:gd name="T13" fmla="*/ 7 h 7"/>
                <a:gd name="T14" fmla="*/ 7 w 21"/>
                <a:gd name="T15" fmla="*/ 3 h 7"/>
                <a:gd name="T16" fmla="*/ 14 w 21"/>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3"/>
                  </a:moveTo>
                  <a:lnTo>
                    <a:pt x="18" y="3"/>
                  </a:lnTo>
                  <a:lnTo>
                    <a:pt x="21" y="0"/>
                  </a:lnTo>
                  <a:lnTo>
                    <a:pt x="18" y="3"/>
                  </a:lnTo>
                  <a:lnTo>
                    <a:pt x="14" y="3"/>
                  </a:lnTo>
                  <a:lnTo>
                    <a:pt x="7" y="3"/>
                  </a:lnTo>
                  <a:lnTo>
                    <a:pt x="0" y="7"/>
                  </a:lnTo>
                  <a:lnTo>
                    <a:pt x="7" y="3"/>
                  </a:lnTo>
                  <a:lnTo>
                    <a:pt x="14"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0" name="Freeform 258"/>
            <p:cNvSpPr>
              <a:spLocks/>
            </p:cNvSpPr>
            <p:nvPr userDrawn="1"/>
          </p:nvSpPr>
          <p:spPr bwMode="gray">
            <a:xfrm>
              <a:off x="1628" y="1754"/>
              <a:ext cx="26" cy="12"/>
            </a:xfrm>
            <a:custGeom>
              <a:avLst/>
              <a:gdLst>
                <a:gd name="T0" fmla="*/ 7 w 25"/>
                <a:gd name="T1" fmla="*/ 7 h 11"/>
                <a:gd name="T2" fmla="*/ 4 w 25"/>
                <a:gd name="T3" fmla="*/ 7 h 11"/>
                <a:gd name="T4" fmla="*/ 4 w 25"/>
                <a:gd name="T5" fmla="*/ 4 h 11"/>
                <a:gd name="T6" fmla="*/ 0 w 25"/>
                <a:gd name="T7" fmla="*/ 0 h 11"/>
                <a:gd name="T8" fmla="*/ 4 w 25"/>
                <a:gd name="T9" fmla="*/ 4 h 11"/>
                <a:gd name="T10" fmla="*/ 7 w 25"/>
                <a:gd name="T11" fmla="*/ 7 h 11"/>
                <a:gd name="T12" fmla="*/ 7 w 25"/>
                <a:gd name="T13" fmla="*/ 7 h 11"/>
                <a:gd name="T14" fmla="*/ 11 w 25"/>
                <a:gd name="T15" fmla="*/ 7 h 11"/>
                <a:gd name="T16" fmla="*/ 18 w 25"/>
                <a:gd name="T17" fmla="*/ 7 h 11"/>
                <a:gd name="T18" fmla="*/ 25 w 25"/>
                <a:gd name="T19" fmla="*/ 11 h 11"/>
                <a:gd name="T20" fmla="*/ 22 w 25"/>
                <a:gd name="T21" fmla="*/ 7 h 11"/>
                <a:gd name="T22" fmla="*/ 18 w 25"/>
                <a:gd name="T23" fmla="*/ 7 h 11"/>
                <a:gd name="T24" fmla="*/ 11 w 25"/>
                <a:gd name="T25" fmla="*/ 7 h 11"/>
                <a:gd name="T26" fmla="*/ 7 w 25"/>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
                  <a:moveTo>
                    <a:pt x="7" y="7"/>
                  </a:moveTo>
                  <a:lnTo>
                    <a:pt x="4" y="7"/>
                  </a:lnTo>
                  <a:lnTo>
                    <a:pt x="4" y="4"/>
                  </a:lnTo>
                  <a:lnTo>
                    <a:pt x="0" y="0"/>
                  </a:lnTo>
                  <a:lnTo>
                    <a:pt x="4" y="4"/>
                  </a:lnTo>
                  <a:lnTo>
                    <a:pt x="7" y="7"/>
                  </a:lnTo>
                  <a:lnTo>
                    <a:pt x="7" y="7"/>
                  </a:lnTo>
                  <a:lnTo>
                    <a:pt x="11" y="7"/>
                  </a:lnTo>
                  <a:lnTo>
                    <a:pt x="18" y="7"/>
                  </a:lnTo>
                  <a:lnTo>
                    <a:pt x="25" y="11"/>
                  </a:lnTo>
                  <a:lnTo>
                    <a:pt x="22" y="7"/>
                  </a:lnTo>
                  <a:lnTo>
                    <a:pt x="18" y="7"/>
                  </a:lnTo>
                  <a:lnTo>
                    <a:pt x="11"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1" name="Freeform 259"/>
            <p:cNvSpPr>
              <a:spLocks/>
            </p:cNvSpPr>
            <p:nvPr userDrawn="1"/>
          </p:nvSpPr>
          <p:spPr bwMode="gray">
            <a:xfrm>
              <a:off x="1723" y="1766"/>
              <a:ext cx="7" cy="3"/>
            </a:xfrm>
            <a:custGeom>
              <a:avLst/>
              <a:gdLst>
                <a:gd name="T0" fmla="*/ 0 w 7"/>
                <a:gd name="T1" fmla="*/ 3 h 3"/>
                <a:gd name="T2" fmla="*/ 7 w 7"/>
                <a:gd name="T3" fmla="*/ 0 h 3"/>
                <a:gd name="T4" fmla="*/ 7 w 7"/>
                <a:gd name="T5" fmla="*/ 0 h 3"/>
                <a:gd name="T6" fmla="*/ 7 w 7"/>
                <a:gd name="T7" fmla="*/ 0 h 3"/>
                <a:gd name="T8" fmla="*/ 0 w 7"/>
                <a:gd name="T9" fmla="*/ 3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lnTo>
                    <a:pt x="7" y="0"/>
                  </a:lnTo>
                  <a:lnTo>
                    <a:pt x="7"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2" name="Freeform 260"/>
            <p:cNvSpPr>
              <a:spLocks/>
            </p:cNvSpPr>
            <p:nvPr userDrawn="1"/>
          </p:nvSpPr>
          <p:spPr bwMode="gray">
            <a:xfrm>
              <a:off x="1720" y="1786"/>
              <a:ext cx="10" cy="10"/>
            </a:xfrm>
            <a:custGeom>
              <a:avLst/>
              <a:gdLst>
                <a:gd name="T0" fmla="*/ 10 w 10"/>
                <a:gd name="T1" fmla="*/ 0 h 10"/>
                <a:gd name="T2" fmla="*/ 10 w 10"/>
                <a:gd name="T3" fmla="*/ 0 h 10"/>
                <a:gd name="T4" fmla="*/ 7 w 10"/>
                <a:gd name="T5" fmla="*/ 3 h 10"/>
                <a:gd name="T6" fmla="*/ 3 w 10"/>
                <a:gd name="T7" fmla="*/ 3 h 10"/>
                <a:gd name="T8" fmla="*/ 0 w 10"/>
                <a:gd name="T9" fmla="*/ 10 h 10"/>
                <a:gd name="T10" fmla="*/ 3 w 10"/>
                <a:gd name="T11" fmla="*/ 7 h 10"/>
                <a:gd name="T12" fmla="*/ 7 w 10"/>
                <a:gd name="T13" fmla="*/ 3 h 10"/>
                <a:gd name="T14" fmla="*/ 10 w 1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0"/>
                  </a:moveTo>
                  <a:lnTo>
                    <a:pt x="10" y="0"/>
                  </a:lnTo>
                  <a:lnTo>
                    <a:pt x="7" y="3"/>
                  </a:lnTo>
                  <a:lnTo>
                    <a:pt x="3" y="3"/>
                  </a:lnTo>
                  <a:lnTo>
                    <a:pt x="0" y="10"/>
                  </a:lnTo>
                  <a:lnTo>
                    <a:pt x="3" y="7"/>
                  </a:lnTo>
                  <a:lnTo>
                    <a:pt x="7" y="3"/>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3" name="Freeform 261"/>
            <p:cNvSpPr>
              <a:spLocks/>
            </p:cNvSpPr>
            <p:nvPr userDrawn="1"/>
          </p:nvSpPr>
          <p:spPr bwMode="gray">
            <a:xfrm>
              <a:off x="1654" y="1706"/>
              <a:ext cx="4" cy="7"/>
            </a:xfrm>
            <a:custGeom>
              <a:avLst/>
              <a:gdLst>
                <a:gd name="T0" fmla="*/ 4 w 4"/>
                <a:gd name="T1" fmla="*/ 7 h 7"/>
                <a:gd name="T2" fmla="*/ 0 w 4"/>
                <a:gd name="T3" fmla="*/ 3 h 7"/>
                <a:gd name="T4" fmla="*/ 0 w 4"/>
                <a:gd name="T5" fmla="*/ 0 h 7"/>
                <a:gd name="T6" fmla="*/ 0 w 4"/>
                <a:gd name="T7" fmla="*/ 3 h 7"/>
                <a:gd name="T8" fmla="*/ 0 w 4"/>
                <a:gd name="T9" fmla="*/ 7 h 7"/>
                <a:gd name="T10" fmla="*/ 4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4" y="7"/>
                  </a:moveTo>
                  <a:lnTo>
                    <a:pt x="0" y="3"/>
                  </a:lnTo>
                  <a:lnTo>
                    <a:pt x="0" y="0"/>
                  </a:lnTo>
                  <a:lnTo>
                    <a:pt x="0" y="3"/>
                  </a:lnTo>
                  <a:lnTo>
                    <a:pt x="0" y="7"/>
                  </a:lnTo>
                  <a:lnTo>
                    <a:pt x="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4" name="Freeform 262"/>
            <p:cNvSpPr>
              <a:spLocks/>
            </p:cNvSpPr>
            <p:nvPr userDrawn="1"/>
          </p:nvSpPr>
          <p:spPr bwMode="gray">
            <a:xfrm>
              <a:off x="1759" y="1500"/>
              <a:ext cx="21" cy="7"/>
            </a:xfrm>
            <a:custGeom>
              <a:avLst/>
              <a:gdLst>
                <a:gd name="T0" fmla="*/ 14 w 21"/>
                <a:gd name="T1" fmla="*/ 4 h 7"/>
                <a:gd name="T2" fmla="*/ 18 w 21"/>
                <a:gd name="T3" fmla="*/ 4 h 7"/>
                <a:gd name="T4" fmla="*/ 21 w 21"/>
                <a:gd name="T5" fmla="*/ 0 h 7"/>
                <a:gd name="T6" fmla="*/ 18 w 21"/>
                <a:gd name="T7" fmla="*/ 4 h 7"/>
                <a:gd name="T8" fmla="*/ 14 w 21"/>
                <a:gd name="T9" fmla="*/ 4 h 7"/>
                <a:gd name="T10" fmla="*/ 7 w 21"/>
                <a:gd name="T11" fmla="*/ 4 h 7"/>
                <a:gd name="T12" fmla="*/ 0 w 21"/>
                <a:gd name="T13" fmla="*/ 7 h 7"/>
                <a:gd name="T14" fmla="*/ 7 w 21"/>
                <a:gd name="T15" fmla="*/ 4 h 7"/>
                <a:gd name="T16" fmla="*/ 14 w 21"/>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4"/>
                  </a:moveTo>
                  <a:lnTo>
                    <a:pt x="18" y="4"/>
                  </a:lnTo>
                  <a:lnTo>
                    <a:pt x="21" y="0"/>
                  </a:lnTo>
                  <a:lnTo>
                    <a:pt x="18" y="4"/>
                  </a:lnTo>
                  <a:lnTo>
                    <a:pt x="14" y="4"/>
                  </a:lnTo>
                  <a:lnTo>
                    <a:pt x="7" y="4"/>
                  </a:lnTo>
                  <a:lnTo>
                    <a:pt x="0" y="7"/>
                  </a:lnTo>
                  <a:lnTo>
                    <a:pt x="7"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5" name="Freeform 263"/>
            <p:cNvSpPr>
              <a:spLocks/>
            </p:cNvSpPr>
            <p:nvPr userDrawn="1"/>
          </p:nvSpPr>
          <p:spPr bwMode="gray">
            <a:xfrm>
              <a:off x="1723" y="1539"/>
              <a:ext cx="25" cy="10"/>
            </a:xfrm>
            <a:custGeom>
              <a:avLst/>
              <a:gdLst>
                <a:gd name="T0" fmla="*/ 14 w 25"/>
                <a:gd name="T1" fmla="*/ 7 h 10"/>
                <a:gd name="T2" fmla="*/ 18 w 25"/>
                <a:gd name="T3" fmla="*/ 7 h 10"/>
                <a:gd name="T4" fmla="*/ 25 w 25"/>
                <a:gd name="T5" fmla="*/ 0 h 10"/>
                <a:gd name="T6" fmla="*/ 18 w 25"/>
                <a:gd name="T7" fmla="*/ 7 h 10"/>
                <a:gd name="T8" fmla="*/ 14 w 25"/>
                <a:gd name="T9" fmla="*/ 7 h 10"/>
                <a:gd name="T10" fmla="*/ 7 w 25"/>
                <a:gd name="T11" fmla="*/ 10 h 10"/>
                <a:gd name="T12" fmla="*/ 0 w 25"/>
                <a:gd name="T13" fmla="*/ 10 h 10"/>
                <a:gd name="T14" fmla="*/ 4 w 25"/>
                <a:gd name="T15" fmla="*/ 10 h 10"/>
                <a:gd name="T16" fmla="*/ 7 w 25"/>
                <a:gd name="T17" fmla="*/ 10 h 10"/>
                <a:gd name="T18" fmla="*/ 14 w 25"/>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0">
                  <a:moveTo>
                    <a:pt x="14" y="7"/>
                  </a:moveTo>
                  <a:lnTo>
                    <a:pt x="18" y="7"/>
                  </a:lnTo>
                  <a:lnTo>
                    <a:pt x="25" y="0"/>
                  </a:lnTo>
                  <a:lnTo>
                    <a:pt x="18" y="7"/>
                  </a:lnTo>
                  <a:lnTo>
                    <a:pt x="14" y="7"/>
                  </a:lnTo>
                  <a:lnTo>
                    <a:pt x="7" y="10"/>
                  </a:lnTo>
                  <a:lnTo>
                    <a:pt x="0" y="10"/>
                  </a:lnTo>
                  <a:lnTo>
                    <a:pt x="4" y="10"/>
                  </a:lnTo>
                  <a:lnTo>
                    <a:pt x="7" y="10"/>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6" name="Freeform 264"/>
            <p:cNvSpPr>
              <a:spLocks/>
            </p:cNvSpPr>
            <p:nvPr userDrawn="1"/>
          </p:nvSpPr>
          <p:spPr bwMode="gray">
            <a:xfrm>
              <a:off x="1708" y="1561"/>
              <a:ext cx="15" cy="8"/>
            </a:xfrm>
            <a:custGeom>
              <a:avLst/>
              <a:gdLst>
                <a:gd name="T0" fmla="*/ 14 w 14"/>
                <a:gd name="T1" fmla="*/ 0 h 7"/>
                <a:gd name="T2" fmla="*/ 11 w 14"/>
                <a:gd name="T3" fmla="*/ 0 h 7"/>
                <a:gd name="T4" fmla="*/ 7 w 14"/>
                <a:gd name="T5" fmla="*/ 0 h 7"/>
                <a:gd name="T6" fmla="*/ 0 w 14"/>
                <a:gd name="T7" fmla="*/ 3 h 7"/>
                <a:gd name="T8" fmla="*/ 0 w 14"/>
                <a:gd name="T9" fmla="*/ 7 h 7"/>
                <a:gd name="T10" fmla="*/ 0 w 14"/>
                <a:gd name="T11" fmla="*/ 7 h 7"/>
                <a:gd name="T12" fmla="*/ 0 w 14"/>
                <a:gd name="T13" fmla="*/ 7 h 7"/>
                <a:gd name="T14" fmla="*/ 0 w 14"/>
                <a:gd name="T15" fmla="*/ 3 h 7"/>
                <a:gd name="T16" fmla="*/ 7 w 14"/>
                <a:gd name="T17" fmla="*/ 0 h 7"/>
                <a:gd name="T18" fmla="*/ 11 w 14"/>
                <a:gd name="T19" fmla="*/ 0 h 7"/>
                <a:gd name="T20" fmla="*/ 14 w 14"/>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7">
                  <a:moveTo>
                    <a:pt x="14" y="0"/>
                  </a:moveTo>
                  <a:lnTo>
                    <a:pt x="11" y="0"/>
                  </a:lnTo>
                  <a:lnTo>
                    <a:pt x="7" y="0"/>
                  </a:lnTo>
                  <a:lnTo>
                    <a:pt x="0" y="3"/>
                  </a:lnTo>
                  <a:lnTo>
                    <a:pt x="0" y="7"/>
                  </a:lnTo>
                  <a:lnTo>
                    <a:pt x="0" y="7"/>
                  </a:lnTo>
                  <a:lnTo>
                    <a:pt x="0" y="7"/>
                  </a:lnTo>
                  <a:lnTo>
                    <a:pt x="0" y="3"/>
                  </a:lnTo>
                  <a:lnTo>
                    <a:pt x="7" y="0"/>
                  </a:lnTo>
                  <a:lnTo>
                    <a:pt x="11"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7" name="Freeform 265"/>
            <p:cNvSpPr>
              <a:spLocks/>
            </p:cNvSpPr>
            <p:nvPr userDrawn="1"/>
          </p:nvSpPr>
          <p:spPr bwMode="gray">
            <a:xfrm>
              <a:off x="1672" y="1629"/>
              <a:ext cx="15" cy="5"/>
            </a:xfrm>
            <a:custGeom>
              <a:avLst/>
              <a:gdLst>
                <a:gd name="T0" fmla="*/ 14 w 14"/>
                <a:gd name="T1" fmla="*/ 0 h 4"/>
                <a:gd name="T2" fmla="*/ 14 w 14"/>
                <a:gd name="T3" fmla="*/ 0 h 4"/>
                <a:gd name="T4" fmla="*/ 14 w 14"/>
                <a:gd name="T5" fmla="*/ 0 h 4"/>
                <a:gd name="T6" fmla="*/ 14 w 14"/>
                <a:gd name="T7" fmla="*/ 0 h 4"/>
                <a:gd name="T8" fmla="*/ 14 w 14"/>
                <a:gd name="T9" fmla="*/ 0 h 4"/>
                <a:gd name="T10" fmla="*/ 7 w 14"/>
                <a:gd name="T11" fmla="*/ 0 h 4"/>
                <a:gd name="T12" fmla="*/ 0 w 14"/>
                <a:gd name="T13" fmla="*/ 4 h 4"/>
                <a:gd name="T14" fmla="*/ 7 w 14"/>
                <a:gd name="T15" fmla="*/ 0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lnTo>
                    <a:pt x="14" y="0"/>
                  </a:lnTo>
                  <a:lnTo>
                    <a:pt x="14" y="0"/>
                  </a:lnTo>
                  <a:lnTo>
                    <a:pt x="14" y="0"/>
                  </a:lnTo>
                  <a:lnTo>
                    <a:pt x="14" y="0"/>
                  </a:lnTo>
                  <a:lnTo>
                    <a:pt x="7" y="0"/>
                  </a:lnTo>
                  <a:lnTo>
                    <a:pt x="0" y="4"/>
                  </a:lnTo>
                  <a:lnTo>
                    <a:pt x="7"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8" name="Freeform 266"/>
            <p:cNvSpPr>
              <a:spLocks/>
            </p:cNvSpPr>
            <p:nvPr userDrawn="1"/>
          </p:nvSpPr>
          <p:spPr bwMode="gray">
            <a:xfrm>
              <a:off x="1611" y="1709"/>
              <a:ext cx="10" cy="4"/>
            </a:xfrm>
            <a:custGeom>
              <a:avLst/>
              <a:gdLst>
                <a:gd name="T0" fmla="*/ 10 w 10"/>
                <a:gd name="T1" fmla="*/ 4 h 4"/>
                <a:gd name="T2" fmla="*/ 3 w 10"/>
                <a:gd name="T3" fmla="*/ 4 h 4"/>
                <a:gd name="T4" fmla="*/ 0 w 10"/>
                <a:gd name="T5" fmla="*/ 0 h 4"/>
                <a:gd name="T6" fmla="*/ 3 w 10"/>
                <a:gd name="T7" fmla="*/ 4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lnTo>
                    <a:pt x="3" y="4"/>
                  </a:lnTo>
                  <a:lnTo>
                    <a:pt x="0" y="0"/>
                  </a:lnTo>
                  <a:lnTo>
                    <a:pt x="3" y="4"/>
                  </a:lnTo>
                  <a:lnTo>
                    <a:pt x="1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9" name="Freeform 267"/>
            <p:cNvSpPr>
              <a:spLocks/>
            </p:cNvSpPr>
            <p:nvPr userDrawn="1"/>
          </p:nvSpPr>
          <p:spPr bwMode="gray">
            <a:xfrm>
              <a:off x="1447" y="1690"/>
              <a:ext cx="142" cy="91"/>
            </a:xfrm>
            <a:custGeom>
              <a:avLst/>
              <a:gdLst>
                <a:gd name="T0" fmla="*/ 28 w 138"/>
                <a:gd name="T1" fmla="*/ 43 h 85"/>
                <a:gd name="T2" fmla="*/ 32 w 138"/>
                <a:gd name="T3" fmla="*/ 32 h 85"/>
                <a:gd name="T4" fmla="*/ 36 w 138"/>
                <a:gd name="T5" fmla="*/ 32 h 85"/>
                <a:gd name="T6" fmla="*/ 39 w 138"/>
                <a:gd name="T7" fmla="*/ 29 h 85"/>
                <a:gd name="T8" fmla="*/ 46 w 138"/>
                <a:gd name="T9" fmla="*/ 25 h 85"/>
                <a:gd name="T10" fmla="*/ 53 w 138"/>
                <a:gd name="T11" fmla="*/ 22 h 85"/>
                <a:gd name="T12" fmla="*/ 57 w 138"/>
                <a:gd name="T13" fmla="*/ 15 h 85"/>
                <a:gd name="T14" fmla="*/ 60 w 138"/>
                <a:gd name="T15" fmla="*/ 8 h 85"/>
                <a:gd name="T16" fmla="*/ 60 w 138"/>
                <a:gd name="T17" fmla="*/ 8 h 85"/>
                <a:gd name="T18" fmla="*/ 67 w 138"/>
                <a:gd name="T19" fmla="*/ 11 h 85"/>
                <a:gd name="T20" fmla="*/ 71 w 138"/>
                <a:gd name="T21" fmla="*/ 11 h 85"/>
                <a:gd name="T22" fmla="*/ 74 w 138"/>
                <a:gd name="T23" fmla="*/ 11 h 85"/>
                <a:gd name="T24" fmla="*/ 78 w 138"/>
                <a:gd name="T25" fmla="*/ 11 h 85"/>
                <a:gd name="T26" fmla="*/ 88 w 138"/>
                <a:gd name="T27" fmla="*/ 11 h 85"/>
                <a:gd name="T28" fmla="*/ 95 w 138"/>
                <a:gd name="T29" fmla="*/ 11 h 85"/>
                <a:gd name="T30" fmla="*/ 106 w 138"/>
                <a:gd name="T31" fmla="*/ 11 h 85"/>
                <a:gd name="T32" fmla="*/ 117 w 138"/>
                <a:gd name="T33" fmla="*/ 8 h 85"/>
                <a:gd name="T34" fmla="*/ 127 w 138"/>
                <a:gd name="T35" fmla="*/ 0 h 85"/>
                <a:gd name="T36" fmla="*/ 138 w 138"/>
                <a:gd name="T37" fmla="*/ 0 h 85"/>
                <a:gd name="T38" fmla="*/ 138 w 138"/>
                <a:gd name="T39" fmla="*/ 0 h 85"/>
                <a:gd name="T40" fmla="*/ 127 w 138"/>
                <a:gd name="T41" fmla="*/ 0 h 85"/>
                <a:gd name="T42" fmla="*/ 120 w 138"/>
                <a:gd name="T43" fmla="*/ 8 h 85"/>
                <a:gd name="T44" fmla="*/ 106 w 138"/>
                <a:gd name="T45" fmla="*/ 11 h 85"/>
                <a:gd name="T46" fmla="*/ 95 w 138"/>
                <a:gd name="T47" fmla="*/ 15 h 85"/>
                <a:gd name="T48" fmla="*/ 88 w 138"/>
                <a:gd name="T49" fmla="*/ 11 h 85"/>
                <a:gd name="T50" fmla="*/ 81 w 138"/>
                <a:gd name="T51" fmla="*/ 11 h 85"/>
                <a:gd name="T52" fmla="*/ 78 w 138"/>
                <a:gd name="T53" fmla="*/ 11 h 85"/>
                <a:gd name="T54" fmla="*/ 71 w 138"/>
                <a:gd name="T55" fmla="*/ 11 h 85"/>
                <a:gd name="T56" fmla="*/ 67 w 138"/>
                <a:gd name="T57" fmla="*/ 11 h 85"/>
                <a:gd name="T58" fmla="*/ 64 w 138"/>
                <a:gd name="T59" fmla="*/ 11 h 85"/>
                <a:gd name="T60" fmla="*/ 60 w 138"/>
                <a:gd name="T61" fmla="*/ 8 h 85"/>
                <a:gd name="T62" fmla="*/ 57 w 138"/>
                <a:gd name="T63" fmla="*/ 15 h 85"/>
                <a:gd name="T64" fmla="*/ 53 w 138"/>
                <a:gd name="T65" fmla="*/ 22 h 85"/>
                <a:gd name="T66" fmla="*/ 46 w 138"/>
                <a:gd name="T67" fmla="*/ 29 h 85"/>
                <a:gd name="T68" fmla="*/ 39 w 138"/>
                <a:gd name="T69" fmla="*/ 32 h 85"/>
                <a:gd name="T70" fmla="*/ 36 w 138"/>
                <a:gd name="T71" fmla="*/ 32 h 85"/>
                <a:gd name="T72" fmla="*/ 36 w 138"/>
                <a:gd name="T73" fmla="*/ 32 h 85"/>
                <a:gd name="T74" fmla="*/ 28 w 138"/>
                <a:gd name="T75" fmla="*/ 43 h 85"/>
                <a:gd name="T76" fmla="*/ 11 w 138"/>
                <a:gd name="T77" fmla="*/ 46 h 85"/>
                <a:gd name="T78" fmla="*/ 11 w 138"/>
                <a:gd name="T79" fmla="*/ 67 h 85"/>
                <a:gd name="T80" fmla="*/ 0 w 138"/>
                <a:gd name="T81" fmla="*/ 85 h 85"/>
                <a:gd name="T82" fmla="*/ 0 w 138"/>
                <a:gd name="T83" fmla="*/ 82 h 85"/>
                <a:gd name="T84" fmla="*/ 11 w 138"/>
                <a:gd name="T85" fmla="*/ 64 h 85"/>
                <a:gd name="T86" fmla="*/ 11 w 138"/>
                <a:gd name="T87" fmla="*/ 43 h 85"/>
                <a:gd name="T88" fmla="*/ 21 w 138"/>
                <a:gd name="T89" fmla="*/ 43 h 85"/>
                <a:gd name="T90" fmla="*/ 28 w 138"/>
                <a:gd name="T9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85">
                  <a:moveTo>
                    <a:pt x="28" y="43"/>
                  </a:moveTo>
                  <a:lnTo>
                    <a:pt x="32" y="32"/>
                  </a:lnTo>
                  <a:lnTo>
                    <a:pt x="36" y="32"/>
                  </a:lnTo>
                  <a:lnTo>
                    <a:pt x="39" y="29"/>
                  </a:lnTo>
                  <a:lnTo>
                    <a:pt x="46" y="25"/>
                  </a:lnTo>
                  <a:lnTo>
                    <a:pt x="53" y="22"/>
                  </a:lnTo>
                  <a:lnTo>
                    <a:pt x="57" y="15"/>
                  </a:lnTo>
                  <a:lnTo>
                    <a:pt x="60" y="8"/>
                  </a:lnTo>
                  <a:lnTo>
                    <a:pt x="60" y="8"/>
                  </a:lnTo>
                  <a:lnTo>
                    <a:pt x="67" y="11"/>
                  </a:lnTo>
                  <a:lnTo>
                    <a:pt x="71" y="11"/>
                  </a:lnTo>
                  <a:lnTo>
                    <a:pt x="74" y="11"/>
                  </a:lnTo>
                  <a:lnTo>
                    <a:pt x="78" y="11"/>
                  </a:lnTo>
                  <a:lnTo>
                    <a:pt x="88" y="11"/>
                  </a:lnTo>
                  <a:lnTo>
                    <a:pt x="95" y="11"/>
                  </a:lnTo>
                  <a:lnTo>
                    <a:pt x="106" y="11"/>
                  </a:lnTo>
                  <a:lnTo>
                    <a:pt x="117" y="8"/>
                  </a:lnTo>
                  <a:lnTo>
                    <a:pt x="127" y="0"/>
                  </a:lnTo>
                  <a:lnTo>
                    <a:pt x="138" y="0"/>
                  </a:lnTo>
                  <a:lnTo>
                    <a:pt x="138" y="0"/>
                  </a:lnTo>
                  <a:lnTo>
                    <a:pt x="127" y="0"/>
                  </a:lnTo>
                  <a:lnTo>
                    <a:pt x="120" y="8"/>
                  </a:lnTo>
                  <a:lnTo>
                    <a:pt x="106" y="11"/>
                  </a:lnTo>
                  <a:lnTo>
                    <a:pt x="95" y="15"/>
                  </a:lnTo>
                  <a:lnTo>
                    <a:pt x="88" y="11"/>
                  </a:lnTo>
                  <a:lnTo>
                    <a:pt x="81" y="11"/>
                  </a:lnTo>
                  <a:lnTo>
                    <a:pt x="78" y="11"/>
                  </a:lnTo>
                  <a:lnTo>
                    <a:pt x="71" y="11"/>
                  </a:lnTo>
                  <a:lnTo>
                    <a:pt x="67" y="11"/>
                  </a:lnTo>
                  <a:lnTo>
                    <a:pt x="64" y="11"/>
                  </a:lnTo>
                  <a:lnTo>
                    <a:pt x="60" y="8"/>
                  </a:lnTo>
                  <a:lnTo>
                    <a:pt x="57" y="15"/>
                  </a:lnTo>
                  <a:lnTo>
                    <a:pt x="53" y="22"/>
                  </a:lnTo>
                  <a:lnTo>
                    <a:pt x="46" y="29"/>
                  </a:lnTo>
                  <a:lnTo>
                    <a:pt x="39" y="32"/>
                  </a:lnTo>
                  <a:lnTo>
                    <a:pt x="36" y="32"/>
                  </a:lnTo>
                  <a:lnTo>
                    <a:pt x="36" y="32"/>
                  </a:lnTo>
                  <a:lnTo>
                    <a:pt x="28" y="43"/>
                  </a:lnTo>
                  <a:lnTo>
                    <a:pt x="11" y="46"/>
                  </a:lnTo>
                  <a:lnTo>
                    <a:pt x="11" y="67"/>
                  </a:lnTo>
                  <a:lnTo>
                    <a:pt x="0" y="85"/>
                  </a:lnTo>
                  <a:lnTo>
                    <a:pt x="0" y="82"/>
                  </a:lnTo>
                  <a:lnTo>
                    <a:pt x="11" y="64"/>
                  </a:lnTo>
                  <a:lnTo>
                    <a:pt x="11" y="43"/>
                  </a:lnTo>
                  <a:lnTo>
                    <a:pt x="21" y="43"/>
                  </a:lnTo>
                  <a:lnTo>
                    <a:pt x="28" y="4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0" name="Freeform 268"/>
            <p:cNvSpPr>
              <a:spLocks/>
            </p:cNvSpPr>
            <p:nvPr userDrawn="1"/>
          </p:nvSpPr>
          <p:spPr bwMode="gray">
            <a:xfrm>
              <a:off x="1256" y="1641"/>
              <a:ext cx="24" cy="23"/>
            </a:xfrm>
            <a:custGeom>
              <a:avLst/>
              <a:gdLst>
                <a:gd name="T0" fmla="*/ 24 w 24"/>
                <a:gd name="T1" fmla="*/ 0 h 21"/>
                <a:gd name="T2" fmla="*/ 24 w 24"/>
                <a:gd name="T3" fmla="*/ 0 h 21"/>
                <a:gd name="T4" fmla="*/ 24 w 24"/>
                <a:gd name="T5" fmla="*/ 0 h 21"/>
                <a:gd name="T6" fmla="*/ 7 w 24"/>
                <a:gd name="T7" fmla="*/ 17 h 21"/>
                <a:gd name="T8" fmla="*/ 7 w 24"/>
                <a:gd name="T9" fmla="*/ 17 h 21"/>
                <a:gd name="T10" fmla="*/ 3 w 24"/>
                <a:gd name="T11" fmla="*/ 17 h 21"/>
                <a:gd name="T12" fmla="*/ 0 w 24"/>
                <a:gd name="T13" fmla="*/ 21 h 21"/>
                <a:gd name="T14" fmla="*/ 3 w 24"/>
                <a:gd name="T15" fmla="*/ 17 h 21"/>
                <a:gd name="T16" fmla="*/ 7 w 24"/>
                <a:gd name="T17" fmla="*/ 17 h 21"/>
                <a:gd name="T18" fmla="*/ 7 w 24"/>
                <a:gd name="T19" fmla="*/ 17 h 21"/>
                <a:gd name="T20" fmla="*/ 24 w 24"/>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1">
                  <a:moveTo>
                    <a:pt x="24" y="0"/>
                  </a:moveTo>
                  <a:lnTo>
                    <a:pt x="24" y="0"/>
                  </a:lnTo>
                  <a:lnTo>
                    <a:pt x="24" y="0"/>
                  </a:lnTo>
                  <a:lnTo>
                    <a:pt x="7" y="17"/>
                  </a:lnTo>
                  <a:lnTo>
                    <a:pt x="7" y="17"/>
                  </a:lnTo>
                  <a:lnTo>
                    <a:pt x="3" y="17"/>
                  </a:lnTo>
                  <a:lnTo>
                    <a:pt x="0" y="21"/>
                  </a:lnTo>
                  <a:lnTo>
                    <a:pt x="3" y="17"/>
                  </a:lnTo>
                  <a:lnTo>
                    <a:pt x="7" y="17"/>
                  </a:lnTo>
                  <a:lnTo>
                    <a:pt x="7" y="17"/>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1" name="Freeform 269"/>
            <p:cNvSpPr>
              <a:spLocks/>
            </p:cNvSpPr>
            <p:nvPr userDrawn="1"/>
          </p:nvSpPr>
          <p:spPr bwMode="gray">
            <a:xfrm>
              <a:off x="1154" y="1762"/>
              <a:ext cx="18" cy="31"/>
            </a:xfrm>
            <a:custGeom>
              <a:avLst/>
              <a:gdLst>
                <a:gd name="T0" fmla="*/ 3 w 18"/>
                <a:gd name="T1" fmla="*/ 7 h 29"/>
                <a:gd name="T2" fmla="*/ 18 w 18"/>
                <a:gd name="T3" fmla="*/ 25 h 29"/>
                <a:gd name="T4" fmla="*/ 18 w 18"/>
                <a:gd name="T5" fmla="*/ 29 h 29"/>
                <a:gd name="T6" fmla="*/ 14 w 18"/>
                <a:gd name="T7" fmla="*/ 25 h 29"/>
                <a:gd name="T8" fmla="*/ 11 w 18"/>
                <a:gd name="T9" fmla="*/ 18 h 29"/>
                <a:gd name="T10" fmla="*/ 7 w 18"/>
                <a:gd name="T11" fmla="*/ 15 h 29"/>
                <a:gd name="T12" fmla="*/ 3 w 18"/>
                <a:gd name="T13" fmla="*/ 11 h 29"/>
                <a:gd name="T14" fmla="*/ 3 w 18"/>
                <a:gd name="T15" fmla="*/ 7 h 29"/>
                <a:gd name="T16" fmla="*/ 0 w 18"/>
                <a:gd name="T17" fmla="*/ 4 h 29"/>
                <a:gd name="T18" fmla="*/ 0 w 18"/>
                <a:gd name="T19" fmla="*/ 0 h 29"/>
                <a:gd name="T20" fmla="*/ 0 w 18"/>
                <a:gd name="T21" fmla="*/ 0 h 29"/>
                <a:gd name="T22" fmla="*/ 0 w 18"/>
                <a:gd name="T23" fmla="*/ 0 h 29"/>
                <a:gd name="T24" fmla="*/ 3 w 18"/>
                <a:gd name="T2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9">
                  <a:moveTo>
                    <a:pt x="3" y="7"/>
                  </a:moveTo>
                  <a:lnTo>
                    <a:pt x="18" y="25"/>
                  </a:lnTo>
                  <a:lnTo>
                    <a:pt x="18" y="29"/>
                  </a:lnTo>
                  <a:lnTo>
                    <a:pt x="14" y="25"/>
                  </a:lnTo>
                  <a:lnTo>
                    <a:pt x="11" y="18"/>
                  </a:lnTo>
                  <a:lnTo>
                    <a:pt x="7" y="15"/>
                  </a:lnTo>
                  <a:lnTo>
                    <a:pt x="3" y="11"/>
                  </a:lnTo>
                  <a:lnTo>
                    <a:pt x="3" y="7"/>
                  </a:lnTo>
                  <a:lnTo>
                    <a:pt x="0" y="4"/>
                  </a:lnTo>
                  <a:lnTo>
                    <a:pt x="0" y="0"/>
                  </a:lnTo>
                  <a:lnTo>
                    <a:pt x="0" y="0"/>
                  </a:lnTo>
                  <a:lnTo>
                    <a:pt x="0" y="0"/>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2" name="Freeform 270"/>
            <p:cNvSpPr>
              <a:spLocks/>
            </p:cNvSpPr>
            <p:nvPr userDrawn="1"/>
          </p:nvSpPr>
          <p:spPr bwMode="gray">
            <a:xfrm>
              <a:off x="1180" y="1717"/>
              <a:ext cx="3" cy="7"/>
            </a:xfrm>
            <a:custGeom>
              <a:avLst/>
              <a:gdLst>
                <a:gd name="T0" fmla="*/ 0 w 3"/>
                <a:gd name="T1" fmla="*/ 7 h 7"/>
                <a:gd name="T2" fmla="*/ 3 w 3"/>
                <a:gd name="T3" fmla="*/ 7 h 7"/>
                <a:gd name="T4" fmla="*/ 3 w 3"/>
                <a:gd name="T5" fmla="*/ 4 h 7"/>
                <a:gd name="T6" fmla="*/ 3 w 3"/>
                <a:gd name="T7" fmla="*/ 4 h 7"/>
                <a:gd name="T8" fmla="*/ 3 w 3"/>
                <a:gd name="T9" fmla="*/ 4 h 7"/>
                <a:gd name="T10" fmla="*/ 3 w 3"/>
                <a:gd name="T11" fmla="*/ 0 h 7"/>
                <a:gd name="T12" fmla="*/ 3 w 3"/>
                <a:gd name="T13" fmla="*/ 4 h 7"/>
                <a:gd name="T14" fmla="*/ 3 w 3"/>
                <a:gd name="T15" fmla="*/ 4 h 7"/>
                <a:gd name="T16" fmla="*/ 3 w 3"/>
                <a:gd name="T17" fmla="*/ 4 h 7"/>
                <a:gd name="T18" fmla="*/ 0 w 3"/>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7">
                  <a:moveTo>
                    <a:pt x="0" y="7"/>
                  </a:moveTo>
                  <a:lnTo>
                    <a:pt x="3" y="7"/>
                  </a:lnTo>
                  <a:lnTo>
                    <a:pt x="3" y="4"/>
                  </a:lnTo>
                  <a:lnTo>
                    <a:pt x="3" y="4"/>
                  </a:lnTo>
                  <a:lnTo>
                    <a:pt x="3" y="4"/>
                  </a:lnTo>
                  <a:lnTo>
                    <a:pt x="3" y="0"/>
                  </a:lnTo>
                  <a:lnTo>
                    <a:pt x="3" y="4"/>
                  </a:lnTo>
                  <a:lnTo>
                    <a:pt x="3" y="4"/>
                  </a:lnTo>
                  <a:lnTo>
                    <a:pt x="3"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3" name="Freeform 271"/>
            <p:cNvSpPr>
              <a:spLocks/>
            </p:cNvSpPr>
            <p:nvPr userDrawn="1"/>
          </p:nvSpPr>
          <p:spPr bwMode="gray">
            <a:xfrm>
              <a:off x="1180" y="1732"/>
              <a:ext cx="3" cy="4"/>
            </a:xfrm>
            <a:custGeom>
              <a:avLst/>
              <a:gdLst>
                <a:gd name="T0" fmla="*/ 3 w 3"/>
                <a:gd name="T1" fmla="*/ 0 h 4"/>
                <a:gd name="T2" fmla="*/ 3 w 3"/>
                <a:gd name="T3" fmla="*/ 0 h 4"/>
                <a:gd name="T4" fmla="*/ 0 w 3"/>
                <a:gd name="T5" fmla="*/ 4 h 4"/>
                <a:gd name="T6" fmla="*/ 0 w 3"/>
                <a:gd name="T7" fmla="*/ 4 h 4"/>
                <a:gd name="T8" fmla="*/ 0 w 3"/>
                <a:gd name="T9" fmla="*/ 4 h 4"/>
                <a:gd name="T10" fmla="*/ 3 w 3"/>
                <a:gd name="T11" fmla="*/ 0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4"/>
                  </a:lnTo>
                  <a:lnTo>
                    <a:pt x="0" y="4"/>
                  </a:lnTo>
                  <a:lnTo>
                    <a:pt x="0"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4" name="Freeform 272"/>
            <p:cNvSpPr>
              <a:spLocks/>
            </p:cNvSpPr>
            <p:nvPr userDrawn="1"/>
          </p:nvSpPr>
          <p:spPr bwMode="gray">
            <a:xfrm>
              <a:off x="1190" y="1690"/>
              <a:ext cx="11" cy="23"/>
            </a:xfrm>
            <a:custGeom>
              <a:avLst/>
              <a:gdLst>
                <a:gd name="T0" fmla="*/ 0 w 11"/>
                <a:gd name="T1" fmla="*/ 22 h 22"/>
                <a:gd name="T2" fmla="*/ 0 w 11"/>
                <a:gd name="T3" fmla="*/ 18 h 22"/>
                <a:gd name="T4" fmla="*/ 0 w 11"/>
                <a:gd name="T5" fmla="*/ 15 h 22"/>
                <a:gd name="T6" fmla="*/ 4 w 11"/>
                <a:gd name="T7" fmla="*/ 11 h 22"/>
                <a:gd name="T8" fmla="*/ 4 w 11"/>
                <a:gd name="T9" fmla="*/ 8 h 22"/>
                <a:gd name="T10" fmla="*/ 4 w 11"/>
                <a:gd name="T11" fmla="*/ 4 h 22"/>
                <a:gd name="T12" fmla="*/ 0 w 11"/>
                <a:gd name="T13" fmla="*/ 8 h 22"/>
                <a:gd name="T14" fmla="*/ 0 w 11"/>
                <a:gd name="T15" fmla="*/ 4 h 22"/>
                <a:gd name="T16" fmla="*/ 4 w 11"/>
                <a:gd name="T17" fmla="*/ 4 h 22"/>
                <a:gd name="T18" fmla="*/ 11 w 11"/>
                <a:gd name="T19" fmla="*/ 0 h 22"/>
                <a:gd name="T20" fmla="*/ 7 w 11"/>
                <a:gd name="T21" fmla="*/ 4 h 22"/>
                <a:gd name="T22" fmla="*/ 4 w 11"/>
                <a:gd name="T23" fmla="*/ 4 h 22"/>
                <a:gd name="T24" fmla="*/ 4 w 11"/>
                <a:gd name="T25" fmla="*/ 8 h 22"/>
                <a:gd name="T26" fmla="*/ 4 w 11"/>
                <a:gd name="T27" fmla="*/ 11 h 22"/>
                <a:gd name="T28" fmla="*/ 0 w 11"/>
                <a:gd name="T29" fmla="*/ 15 h 22"/>
                <a:gd name="T30" fmla="*/ 0 w 11"/>
                <a:gd name="T31" fmla="*/ 18 h 22"/>
                <a:gd name="T32" fmla="*/ 0 w 11"/>
                <a:gd name="T3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2">
                  <a:moveTo>
                    <a:pt x="0" y="22"/>
                  </a:moveTo>
                  <a:lnTo>
                    <a:pt x="0" y="18"/>
                  </a:lnTo>
                  <a:lnTo>
                    <a:pt x="0" y="15"/>
                  </a:lnTo>
                  <a:lnTo>
                    <a:pt x="4" y="11"/>
                  </a:lnTo>
                  <a:lnTo>
                    <a:pt x="4" y="8"/>
                  </a:lnTo>
                  <a:lnTo>
                    <a:pt x="4" y="4"/>
                  </a:lnTo>
                  <a:lnTo>
                    <a:pt x="0" y="8"/>
                  </a:lnTo>
                  <a:lnTo>
                    <a:pt x="0" y="4"/>
                  </a:lnTo>
                  <a:lnTo>
                    <a:pt x="4" y="4"/>
                  </a:lnTo>
                  <a:lnTo>
                    <a:pt x="11" y="0"/>
                  </a:lnTo>
                  <a:lnTo>
                    <a:pt x="7" y="4"/>
                  </a:lnTo>
                  <a:lnTo>
                    <a:pt x="4" y="4"/>
                  </a:lnTo>
                  <a:lnTo>
                    <a:pt x="4" y="8"/>
                  </a:lnTo>
                  <a:lnTo>
                    <a:pt x="4" y="11"/>
                  </a:lnTo>
                  <a:lnTo>
                    <a:pt x="0" y="15"/>
                  </a:lnTo>
                  <a:lnTo>
                    <a:pt x="0"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5" name="Freeform 273"/>
            <p:cNvSpPr>
              <a:spLocks/>
            </p:cNvSpPr>
            <p:nvPr userDrawn="1"/>
          </p:nvSpPr>
          <p:spPr bwMode="gray">
            <a:xfrm>
              <a:off x="1223" y="1656"/>
              <a:ext cx="7" cy="15"/>
            </a:xfrm>
            <a:custGeom>
              <a:avLst/>
              <a:gdLst>
                <a:gd name="T0" fmla="*/ 7 w 7"/>
                <a:gd name="T1" fmla="*/ 14 h 14"/>
                <a:gd name="T2" fmla="*/ 3 w 7"/>
                <a:gd name="T3" fmla="*/ 7 h 14"/>
                <a:gd name="T4" fmla="*/ 0 w 7"/>
                <a:gd name="T5" fmla="*/ 0 h 14"/>
                <a:gd name="T6" fmla="*/ 3 w 7"/>
                <a:gd name="T7" fmla="*/ 7 h 14"/>
                <a:gd name="T8" fmla="*/ 7 w 7"/>
                <a:gd name="T9" fmla="*/ 10 h 14"/>
                <a:gd name="T10" fmla="*/ 7 w 7"/>
                <a:gd name="T11" fmla="*/ 14 h 14"/>
              </a:gdLst>
              <a:ahLst/>
              <a:cxnLst>
                <a:cxn ang="0">
                  <a:pos x="T0" y="T1"/>
                </a:cxn>
                <a:cxn ang="0">
                  <a:pos x="T2" y="T3"/>
                </a:cxn>
                <a:cxn ang="0">
                  <a:pos x="T4" y="T5"/>
                </a:cxn>
                <a:cxn ang="0">
                  <a:pos x="T6" y="T7"/>
                </a:cxn>
                <a:cxn ang="0">
                  <a:pos x="T8" y="T9"/>
                </a:cxn>
                <a:cxn ang="0">
                  <a:pos x="T10" y="T11"/>
                </a:cxn>
              </a:cxnLst>
              <a:rect l="0" t="0" r="r" b="b"/>
              <a:pathLst>
                <a:path w="7" h="14">
                  <a:moveTo>
                    <a:pt x="7" y="14"/>
                  </a:moveTo>
                  <a:lnTo>
                    <a:pt x="3" y="7"/>
                  </a:lnTo>
                  <a:lnTo>
                    <a:pt x="0" y="0"/>
                  </a:lnTo>
                  <a:lnTo>
                    <a:pt x="3" y="7"/>
                  </a:lnTo>
                  <a:lnTo>
                    <a:pt x="7" y="10"/>
                  </a:lnTo>
                  <a:lnTo>
                    <a:pt x="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6" name="Freeform 274"/>
            <p:cNvSpPr>
              <a:spLocks/>
            </p:cNvSpPr>
            <p:nvPr userDrawn="1"/>
          </p:nvSpPr>
          <p:spPr bwMode="gray">
            <a:xfrm>
              <a:off x="1216" y="1644"/>
              <a:ext cx="7" cy="8"/>
            </a:xfrm>
            <a:custGeom>
              <a:avLst/>
              <a:gdLst>
                <a:gd name="T0" fmla="*/ 7 w 7"/>
                <a:gd name="T1" fmla="*/ 7 h 7"/>
                <a:gd name="T2" fmla="*/ 3 w 7"/>
                <a:gd name="T3" fmla="*/ 4 h 7"/>
                <a:gd name="T4" fmla="*/ 0 w 7"/>
                <a:gd name="T5" fmla="*/ 0 h 7"/>
                <a:gd name="T6" fmla="*/ 3 w 7"/>
                <a:gd name="T7" fmla="*/ 4 h 7"/>
                <a:gd name="T8" fmla="*/ 7 w 7"/>
                <a:gd name="T9" fmla="*/ 7 h 7"/>
              </a:gdLst>
              <a:ahLst/>
              <a:cxnLst>
                <a:cxn ang="0">
                  <a:pos x="T0" y="T1"/>
                </a:cxn>
                <a:cxn ang="0">
                  <a:pos x="T2" y="T3"/>
                </a:cxn>
                <a:cxn ang="0">
                  <a:pos x="T4" y="T5"/>
                </a:cxn>
                <a:cxn ang="0">
                  <a:pos x="T6" y="T7"/>
                </a:cxn>
                <a:cxn ang="0">
                  <a:pos x="T8" y="T9"/>
                </a:cxn>
              </a:cxnLst>
              <a:rect l="0" t="0" r="r" b="b"/>
              <a:pathLst>
                <a:path w="7" h="7">
                  <a:moveTo>
                    <a:pt x="7" y="7"/>
                  </a:move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7" name="Freeform 275"/>
            <p:cNvSpPr>
              <a:spLocks/>
            </p:cNvSpPr>
            <p:nvPr userDrawn="1"/>
          </p:nvSpPr>
          <p:spPr bwMode="gray">
            <a:xfrm>
              <a:off x="1208" y="1637"/>
              <a:ext cx="8" cy="7"/>
            </a:xfrm>
            <a:custGeom>
              <a:avLst/>
              <a:gdLst>
                <a:gd name="T0" fmla="*/ 7 w 7"/>
                <a:gd name="T1" fmla="*/ 7 h 7"/>
                <a:gd name="T2" fmla="*/ 7 w 7"/>
                <a:gd name="T3" fmla="*/ 4 h 7"/>
                <a:gd name="T4" fmla="*/ 7 w 7"/>
                <a:gd name="T5" fmla="*/ 4 h 7"/>
                <a:gd name="T6" fmla="*/ 3 w 7"/>
                <a:gd name="T7" fmla="*/ 4 h 7"/>
                <a:gd name="T8" fmla="*/ 3 w 7"/>
                <a:gd name="T9" fmla="*/ 4 h 7"/>
                <a:gd name="T10" fmla="*/ 0 w 7"/>
                <a:gd name="T11" fmla="*/ 0 h 7"/>
                <a:gd name="T12" fmla="*/ 3 w 7"/>
                <a:gd name="T13" fmla="*/ 4 h 7"/>
                <a:gd name="T14" fmla="*/ 7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7"/>
                  </a:moveTo>
                  <a:lnTo>
                    <a:pt x="7" y="4"/>
                  </a:lnTo>
                  <a:lnTo>
                    <a:pt x="7" y="4"/>
                  </a:lnTo>
                  <a:lnTo>
                    <a:pt x="3" y="4"/>
                  </a:ln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8" name="Freeform 276"/>
            <p:cNvSpPr>
              <a:spLocks/>
            </p:cNvSpPr>
            <p:nvPr userDrawn="1"/>
          </p:nvSpPr>
          <p:spPr bwMode="gray">
            <a:xfrm>
              <a:off x="1197" y="1629"/>
              <a:ext cx="7" cy="8"/>
            </a:xfrm>
            <a:custGeom>
              <a:avLst/>
              <a:gdLst>
                <a:gd name="T0" fmla="*/ 7 w 7"/>
                <a:gd name="T1" fmla="*/ 7 h 7"/>
                <a:gd name="T2" fmla="*/ 4 w 7"/>
                <a:gd name="T3" fmla="*/ 4 h 7"/>
                <a:gd name="T4" fmla="*/ 0 w 7"/>
                <a:gd name="T5" fmla="*/ 0 h 7"/>
                <a:gd name="T6" fmla="*/ 0 w 7"/>
                <a:gd name="T7" fmla="*/ 0 h 7"/>
                <a:gd name="T8" fmla="*/ 0 w 7"/>
                <a:gd name="T9" fmla="*/ 0 h 7"/>
                <a:gd name="T10" fmla="*/ 4 w 7"/>
                <a:gd name="T11" fmla="*/ 4 h 7"/>
                <a:gd name="T12" fmla="*/ 7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7"/>
                  </a:moveTo>
                  <a:lnTo>
                    <a:pt x="4" y="4"/>
                  </a:lnTo>
                  <a:lnTo>
                    <a:pt x="0" y="0"/>
                  </a:lnTo>
                  <a:lnTo>
                    <a:pt x="0" y="0"/>
                  </a:lnTo>
                  <a:lnTo>
                    <a:pt x="0" y="0"/>
                  </a:lnTo>
                  <a:lnTo>
                    <a:pt x="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9" name="Freeform 277"/>
            <p:cNvSpPr>
              <a:spLocks/>
            </p:cNvSpPr>
            <p:nvPr userDrawn="1"/>
          </p:nvSpPr>
          <p:spPr bwMode="gray">
            <a:xfrm>
              <a:off x="1121" y="1713"/>
              <a:ext cx="4" cy="8"/>
            </a:xfrm>
            <a:custGeom>
              <a:avLst/>
              <a:gdLst>
                <a:gd name="T0" fmla="*/ 0 w 4"/>
                <a:gd name="T1" fmla="*/ 7 h 7"/>
                <a:gd name="T2" fmla="*/ 0 w 4"/>
                <a:gd name="T3" fmla="*/ 3 h 7"/>
                <a:gd name="T4" fmla="*/ 4 w 4"/>
                <a:gd name="T5" fmla="*/ 0 h 7"/>
                <a:gd name="T6" fmla="*/ 0 w 4"/>
                <a:gd name="T7" fmla="*/ 3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3"/>
                  </a:lnTo>
                  <a:lnTo>
                    <a:pt x="4" y="0"/>
                  </a:lnTo>
                  <a:lnTo>
                    <a:pt x="0"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0" name="Freeform 278"/>
            <p:cNvSpPr>
              <a:spLocks/>
            </p:cNvSpPr>
            <p:nvPr userDrawn="1"/>
          </p:nvSpPr>
          <p:spPr bwMode="gray">
            <a:xfrm>
              <a:off x="1114" y="1774"/>
              <a:ext cx="11" cy="7"/>
            </a:xfrm>
            <a:custGeom>
              <a:avLst/>
              <a:gdLst>
                <a:gd name="T0" fmla="*/ 0 w 11"/>
                <a:gd name="T1" fmla="*/ 0 h 7"/>
                <a:gd name="T2" fmla="*/ 0 w 11"/>
                <a:gd name="T3" fmla="*/ 0 h 7"/>
                <a:gd name="T4" fmla="*/ 0 w 11"/>
                <a:gd name="T5" fmla="*/ 4 h 7"/>
                <a:gd name="T6" fmla="*/ 4 w 11"/>
                <a:gd name="T7" fmla="*/ 7 h 7"/>
                <a:gd name="T8" fmla="*/ 11 w 11"/>
                <a:gd name="T9" fmla="*/ 7 h 7"/>
                <a:gd name="T10" fmla="*/ 4 w 11"/>
                <a:gd name="T11" fmla="*/ 7 h 7"/>
                <a:gd name="T12" fmla="*/ 0 w 11"/>
                <a:gd name="T13" fmla="*/ 4 h 7"/>
                <a:gd name="T14" fmla="*/ 0 w 11"/>
                <a:gd name="T15" fmla="*/ 0 h 7"/>
                <a:gd name="T16" fmla="*/ 0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0" y="0"/>
                  </a:moveTo>
                  <a:lnTo>
                    <a:pt x="0" y="0"/>
                  </a:lnTo>
                  <a:lnTo>
                    <a:pt x="0" y="4"/>
                  </a:lnTo>
                  <a:lnTo>
                    <a:pt x="4" y="7"/>
                  </a:lnTo>
                  <a:lnTo>
                    <a:pt x="11" y="7"/>
                  </a:lnTo>
                  <a:lnTo>
                    <a:pt x="4" y="7"/>
                  </a:lnTo>
                  <a:lnTo>
                    <a:pt x="0" y="4"/>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1" name="Freeform 279"/>
            <p:cNvSpPr>
              <a:spLocks/>
            </p:cNvSpPr>
            <p:nvPr userDrawn="1"/>
          </p:nvSpPr>
          <p:spPr bwMode="gray">
            <a:xfrm>
              <a:off x="1240" y="2078"/>
              <a:ext cx="12" cy="10"/>
            </a:xfrm>
            <a:custGeom>
              <a:avLst/>
              <a:gdLst>
                <a:gd name="T0" fmla="*/ 8 w 11"/>
                <a:gd name="T1" fmla="*/ 3 h 10"/>
                <a:gd name="T2" fmla="*/ 4 w 11"/>
                <a:gd name="T3" fmla="*/ 3 h 10"/>
                <a:gd name="T4" fmla="*/ 4 w 11"/>
                <a:gd name="T5" fmla="*/ 7 h 10"/>
                <a:gd name="T6" fmla="*/ 4 w 11"/>
                <a:gd name="T7" fmla="*/ 7 h 10"/>
                <a:gd name="T8" fmla="*/ 0 w 11"/>
                <a:gd name="T9" fmla="*/ 10 h 10"/>
                <a:gd name="T10" fmla="*/ 4 w 11"/>
                <a:gd name="T11" fmla="*/ 7 h 10"/>
                <a:gd name="T12" fmla="*/ 4 w 11"/>
                <a:gd name="T13" fmla="*/ 3 h 10"/>
                <a:gd name="T14" fmla="*/ 4 w 11"/>
                <a:gd name="T15" fmla="*/ 3 h 10"/>
                <a:gd name="T16" fmla="*/ 8 w 11"/>
                <a:gd name="T17" fmla="*/ 3 h 10"/>
                <a:gd name="T18" fmla="*/ 8 w 11"/>
                <a:gd name="T19" fmla="*/ 3 h 10"/>
                <a:gd name="T20" fmla="*/ 11 w 11"/>
                <a:gd name="T21" fmla="*/ 0 h 10"/>
                <a:gd name="T22" fmla="*/ 11 w 11"/>
                <a:gd name="T23" fmla="*/ 0 h 10"/>
                <a:gd name="T24" fmla="*/ 11 w 11"/>
                <a:gd name="T25" fmla="*/ 3 h 10"/>
                <a:gd name="T26" fmla="*/ 11 w 11"/>
                <a:gd name="T27" fmla="*/ 3 h 10"/>
                <a:gd name="T28" fmla="*/ 8 w 11"/>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0">
                  <a:moveTo>
                    <a:pt x="8" y="3"/>
                  </a:moveTo>
                  <a:lnTo>
                    <a:pt x="4" y="3"/>
                  </a:lnTo>
                  <a:lnTo>
                    <a:pt x="4" y="7"/>
                  </a:lnTo>
                  <a:lnTo>
                    <a:pt x="4" y="7"/>
                  </a:lnTo>
                  <a:lnTo>
                    <a:pt x="0" y="10"/>
                  </a:lnTo>
                  <a:lnTo>
                    <a:pt x="4" y="7"/>
                  </a:lnTo>
                  <a:lnTo>
                    <a:pt x="4" y="3"/>
                  </a:lnTo>
                  <a:lnTo>
                    <a:pt x="4" y="3"/>
                  </a:lnTo>
                  <a:lnTo>
                    <a:pt x="8" y="3"/>
                  </a:lnTo>
                  <a:lnTo>
                    <a:pt x="8" y="3"/>
                  </a:lnTo>
                  <a:lnTo>
                    <a:pt x="11" y="0"/>
                  </a:lnTo>
                  <a:lnTo>
                    <a:pt x="11" y="0"/>
                  </a:lnTo>
                  <a:lnTo>
                    <a:pt x="11" y="3"/>
                  </a:lnTo>
                  <a:lnTo>
                    <a:pt x="11" y="3"/>
                  </a:lnTo>
                  <a:lnTo>
                    <a:pt x="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2" name="Freeform 280"/>
            <p:cNvSpPr>
              <a:spLocks/>
            </p:cNvSpPr>
            <p:nvPr userDrawn="1"/>
          </p:nvSpPr>
          <p:spPr bwMode="gray">
            <a:xfrm>
              <a:off x="1397" y="1936"/>
              <a:ext cx="1" cy="12"/>
            </a:xfrm>
            <a:custGeom>
              <a:avLst/>
              <a:gdLst>
                <a:gd name="T0" fmla="*/ 0 h 11"/>
                <a:gd name="T1" fmla="*/ 4 h 11"/>
                <a:gd name="T2" fmla="*/ 4 h 11"/>
                <a:gd name="T3" fmla="*/ 8 h 11"/>
                <a:gd name="T4" fmla="*/ 11 h 11"/>
                <a:gd name="T5" fmla="*/ 11 h 11"/>
                <a:gd name="T6" fmla="*/ 11 h 11"/>
                <a:gd name="T7" fmla="*/ 8 h 11"/>
                <a:gd name="T8" fmla="*/ 4 h 11"/>
                <a:gd name="T9" fmla="*/ 0 h 1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1">
                  <a:moveTo>
                    <a:pt x="0" y="0"/>
                  </a:moveTo>
                  <a:lnTo>
                    <a:pt x="0" y="4"/>
                  </a:lnTo>
                  <a:lnTo>
                    <a:pt x="0" y="4"/>
                  </a:lnTo>
                  <a:lnTo>
                    <a:pt x="0" y="8"/>
                  </a:lnTo>
                  <a:lnTo>
                    <a:pt x="0" y="11"/>
                  </a:lnTo>
                  <a:lnTo>
                    <a:pt x="0" y="11"/>
                  </a:lnTo>
                  <a:lnTo>
                    <a:pt x="0" y="11"/>
                  </a:lnTo>
                  <a:lnTo>
                    <a:pt x="0" y="8"/>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3" name="Freeform 281"/>
            <p:cNvSpPr>
              <a:spLocks/>
            </p:cNvSpPr>
            <p:nvPr userDrawn="1"/>
          </p:nvSpPr>
          <p:spPr bwMode="gray">
            <a:xfrm>
              <a:off x="1342" y="1960"/>
              <a:ext cx="55" cy="45"/>
            </a:xfrm>
            <a:custGeom>
              <a:avLst/>
              <a:gdLst>
                <a:gd name="T0" fmla="*/ 4 w 53"/>
                <a:gd name="T1" fmla="*/ 42 h 42"/>
                <a:gd name="T2" fmla="*/ 4 w 53"/>
                <a:gd name="T3" fmla="*/ 42 h 42"/>
                <a:gd name="T4" fmla="*/ 11 w 53"/>
                <a:gd name="T5" fmla="*/ 38 h 42"/>
                <a:gd name="T6" fmla="*/ 18 w 53"/>
                <a:gd name="T7" fmla="*/ 35 h 42"/>
                <a:gd name="T8" fmla="*/ 25 w 53"/>
                <a:gd name="T9" fmla="*/ 31 h 42"/>
                <a:gd name="T10" fmla="*/ 35 w 53"/>
                <a:gd name="T11" fmla="*/ 28 h 42"/>
                <a:gd name="T12" fmla="*/ 42 w 53"/>
                <a:gd name="T13" fmla="*/ 21 h 42"/>
                <a:gd name="T14" fmla="*/ 49 w 53"/>
                <a:gd name="T15" fmla="*/ 10 h 42"/>
                <a:gd name="T16" fmla="*/ 53 w 53"/>
                <a:gd name="T17" fmla="*/ 0 h 42"/>
                <a:gd name="T18" fmla="*/ 49 w 53"/>
                <a:gd name="T19" fmla="*/ 10 h 42"/>
                <a:gd name="T20" fmla="*/ 42 w 53"/>
                <a:gd name="T21" fmla="*/ 21 h 42"/>
                <a:gd name="T22" fmla="*/ 35 w 53"/>
                <a:gd name="T23" fmla="*/ 28 h 42"/>
                <a:gd name="T24" fmla="*/ 25 w 53"/>
                <a:gd name="T25" fmla="*/ 31 h 42"/>
                <a:gd name="T26" fmla="*/ 18 w 53"/>
                <a:gd name="T27" fmla="*/ 35 h 42"/>
                <a:gd name="T28" fmla="*/ 7 w 53"/>
                <a:gd name="T29" fmla="*/ 38 h 42"/>
                <a:gd name="T30" fmla="*/ 4 w 53"/>
                <a:gd name="T31" fmla="*/ 42 h 42"/>
                <a:gd name="T32" fmla="*/ 0 w 53"/>
                <a:gd name="T33" fmla="*/ 42 h 42"/>
                <a:gd name="T34" fmla="*/ 0 w 53"/>
                <a:gd name="T35" fmla="*/ 42 h 42"/>
                <a:gd name="T36" fmla="*/ 4 w 53"/>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2">
                  <a:moveTo>
                    <a:pt x="4" y="42"/>
                  </a:moveTo>
                  <a:lnTo>
                    <a:pt x="4" y="42"/>
                  </a:lnTo>
                  <a:lnTo>
                    <a:pt x="11" y="38"/>
                  </a:lnTo>
                  <a:lnTo>
                    <a:pt x="18" y="35"/>
                  </a:lnTo>
                  <a:lnTo>
                    <a:pt x="25" y="31"/>
                  </a:lnTo>
                  <a:lnTo>
                    <a:pt x="35" y="28"/>
                  </a:lnTo>
                  <a:lnTo>
                    <a:pt x="42" y="21"/>
                  </a:lnTo>
                  <a:lnTo>
                    <a:pt x="49" y="10"/>
                  </a:lnTo>
                  <a:lnTo>
                    <a:pt x="53" y="0"/>
                  </a:lnTo>
                  <a:lnTo>
                    <a:pt x="49" y="10"/>
                  </a:lnTo>
                  <a:lnTo>
                    <a:pt x="42" y="21"/>
                  </a:lnTo>
                  <a:lnTo>
                    <a:pt x="35" y="28"/>
                  </a:lnTo>
                  <a:lnTo>
                    <a:pt x="25" y="31"/>
                  </a:lnTo>
                  <a:lnTo>
                    <a:pt x="18" y="35"/>
                  </a:lnTo>
                  <a:lnTo>
                    <a:pt x="7" y="38"/>
                  </a:lnTo>
                  <a:lnTo>
                    <a:pt x="4" y="42"/>
                  </a:lnTo>
                  <a:lnTo>
                    <a:pt x="0" y="42"/>
                  </a:lnTo>
                  <a:lnTo>
                    <a:pt x="0" y="42"/>
                  </a:lnTo>
                  <a:lnTo>
                    <a:pt x="4"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4" name="Freeform 282"/>
            <p:cNvSpPr>
              <a:spLocks/>
            </p:cNvSpPr>
            <p:nvPr userDrawn="1"/>
          </p:nvSpPr>
          <p:spPr bwMode="gray">
            <a:xfrm>
              <a:off x="1249" y="2005"/>
              <a:ext cx="93" cy="61"/>
            </a:xfrm>
            <a:custGeom>
              <a:avLst/>
              <a:gdLst>
                <a:gd name="T0" fmla="*/ 7 w 91"/>
                <a:gd name="T1" fmla="*/ 49 h 56"/>
                <a:gd name="T2" fmla="*/ 10 w 91"/>
                <a:gd name="T3" fmla="*/ 46 h 56"/>
                <a:gd name="T4" fmla="*/ 10 w 91"/>
                <a:gd name="T5" fmla="*/ 42 h 56"/>
                <a:gd name="T6" fmla="*/ 14 w 91"/>
                <a:gd name="T7" fmla="*/ 39 h 56"/>
                <a:gd name="T8" fmla="*/ 21 w 91"/>
                <a:gd name="T9" fmla="*/ 32 h 56"/>
                <a:gd name="T10" fmla="*/ 24 w 91"/>
                <a:gd name="T11" fmla="*/ 25 h 56"/>
                <a:gd name="T12" fmla="*/ 28 w 91"/>
                <a:gd name="T13" fmla="*/ 21 h 56"/>
                <a:gd name="T14" fmla="*/ 31 w 91"/>
                <a:gd name="T15" fmla="*/ 18 h 56"/>
                <a:gd name="T16" fmla="*/ 38 w 91"/>
                <a:gd name="T17" fmla="*/ 18 h 56"/>
                <a:gd name="T18" fmla="*/ 56 w 91"/>
                <a:gd name="T19" fmla="*/ 10 h 56"/>
                <a:gd name="T20" fmla="*/ 77 w 91"/>
                <a:gd name="T21" fmla="*/ 3 h 56"/>
                <a:gd name="T22" fmla="*/ 91 w 91"/>
                <a:gd name="T23" fmla="*/ 0 h 56"/>
                <a:gd name="T24" fmla="*/ 91 w 91"/>
                <a:gd name="T25" fmla="*/ 0 h 56"/>
                <a:gd name="T26" fmla="*/ 91 w 91"/>
                <a:gd name="T27" fmla="*/ 0 h 56"/>
                <a:gd name="T28" fmla="*/ 77 w 91"/>
                <a:gd name="T29" fmla="*/ 3 h 56"/>
                <a:gd name="T30" fmla="*/ 59 w 91"/>
                <a:gd name="T31" fmla="*/ 10 h 56"/>
                <a:gd name="T32" fmla="*/ 42 w 91"/>
                <a:gd name="T33" fmla="*/ 14 h 56"/>
                <a:gd name="T34" fmla="*/ 35 w 91"/>
                <a:gd name="T35" fmla="*/ 18 h 56"/>
                <a:gd name="T36" fmla="*/ 31 w 91"/>
                <a:gd name="T37" fmla="*/ 21 h 56"/>
                <a:gd name="T38" fmla="*/ 24 w 91"/>
                <a:gd name="T39" fmla="*/ 25 h 56"/>
                <a:gd name="T40" fmla="*/ 21 w 91"/>
                <a:gd name="T41" fmla="*/ 32 h 56"/>
                <a:gd name="T42" fmla="*/ 17 w 91"/>
                <a:gd name="T43" fmla="*/ 39 h 56"/>
                <a:gd name="T44" fmla="*/ 14 w 91"/>
                <a:gd name="T45" fmla="*/ 42 h 56"/>
                <a:gd name="T46" fmla="*/ 10 w 91"/>
                <a:gd name="T47" fmla="*/ 46 h 56"/>
                <a:gd name="T48" fmla="*/ 7 w 91"/>
                <a:gd name="T49" fmla="*/ 49 h 56"/>
                <a:gd name="T50" fmla="*/ 7 w 91"/>
                <a:gd name="T51" fmla="*/ 49 h 56"/>
                <a:gd name="T52" fmla="*/ 7 w 91"/>
                <a:gd name="T53" fmla="*/ 53 h 56"/>
                <a:gd name="T54" fmla="*/ 3 w 91"/>
                <a:gd name="T55" fmla="*/ 53 h 56"/>
                <a:gd name="T56" fmla="*/ 0 w 91"/>
                <a:gd name="T57" fmla="*/ 56 h 56"/>
                <a:gd name="T58" fmla="*/ 0 w 91"/>
                <a:gd name="T59" fmla="*/ 56 h 56"/>
                <a:gd name="T60" fmla="*/ 0 w 91"/>
                <a:gd name="T61" fmla="*/ 53 h 56"/>
                <a:gd name="T62" fmla="*/ 3 w 91"/>
                <a:gd name="T63" fmla="*/ 53 h 56"/>
                <a:gd name="T64" fmla="*/ 3 w 91"/>
                <a:gd name="T65" fmla="*/ 53 h 56"/>
                <a:gd name="T66" fmla="*/ 7 w 91"/>
                <a:gd name="T67"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56">
                  <a:moveTo>
                    <a:pt x="7" y="49"/>
                  </a:moveTo>
                  <a:lnTo>
                    <a:pt x="10" y="46"/>
                  </a:lnTo>
                  <a:lnTo>
                    <a:pt x="10" y="42"/>
                  </a:lnTo>
                  <a:lnTo>
                    <a:pt x="14" y="39"/>
                  </a:lnTo>
                  <a:lnTo>
                    <a:pt x="21" y="32"/>
                  </a:lnTo>
                  <a:lnTo>
                    <a:pt x="24" y="25"/>
                  </a:lnTo>
                  <a:lnTo>
                    <a:pt x="28" y="21"/>
                  </a:lnTo>
                  <a:lnTo>
                    <a:pt x="31" y="18"/>
                  </a:lnTo>
                  <a:lnTo>
                    <a:pt x="38" y="18"/>
                  </a:lnTo>
                  <a:lnTo>
                    <a:pt x="56" y="10"/>
                  </a:lnTo>
                  <a:lnTo>
                    <a:pt x="77" y="3"/>
                  </a:lnTo>
                  <a:lnTo>
                    <a:pt x="91" y="0"/>
                  </a:lnTo>
                  <a:lnTo>
                    <a:pt x="91" y="0"/>
                  </a:lnTo>
                  <a:lnTo>
                    <a:pt x="91" y="0"/>
                  </a:lnTo>
                  <a:lnTo>
                    <a:pt x="77" y="3"/>
                  </a:lnTo>
                  <a:lnTo>
                    <a:pt x="59" y="10"/>
                  </a:lnTo>
                  <a:lnTo>
                    <a:pt x="42" y="14"/>
                  </a:lnTo>
                  <a:lnTo>
                    <a:pt x="35" y="18"/>
                  </a:lnTo>
                  <a:lnTo>
                    <a:pt x="31" y="21"/>
                  </a:lnTo>
                  <a:lnTo>
                    <a:pt x="24" y="25"/>
                  </a:lnTo>
                  <a:lnTo>
                    <a:pt x="21" y="32"/>
                  </a:lnTo>
                  <a:lnTo>
                    <a:pt x="17" y="39"/>
                  </a:lnTo>
                  <a:lnTo>
                    <a:pt x="14" y="42"/>
                  </a:lnTo>
                  <a:lnTo>
                    <a:pt x="10" y="46"/>
                  </a:lnTo>
                  <a:lnTo>
                    <a:pt x="7" y="49"/>
                  </a:lnTo>
                  <a:lnTo>
                    <a:pt x="7" y="49"/>
                  </a:lnTo>
                  <a:lnTo>
                    <a:pt x="7" y="53"/>
                  </a:lnTo>
                  <a:lnTo>
                    <a:pt x="3" y="53"/>
                  </a:lnTo>
                  <a:lnTo>
                    <a:pt x="0" y="56"/>
                  </a:lnTo>
                  <a:lnTo>
                    <a:pt x="0" y="56"/>
                  </a:lnTo>
                  <a:lnTo>
                    <a:pt x="0" y="53"/>
                  </a:lnTo>
                  <a:lnTo>
                    <a:pt x="3" y="53"/>
                  </a:lnTo>
                  <a:lnTo>
                    <a:pt x="3" y="53"/>
                  </a:lnTo>
                  <a:lnTo>
                    <a:pt x="7"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5" name="Freeform 283"/>
            <p:cNvSpPr>
              <a:spLocks/>
            </p:cNvSpPr>
            <p:nvPr userDrawn="1"/>
          </p:nvSpPr>
          <p:spPr bwMode="gray">
            <a:xfrm>
              <a:off x="1252" y="1759"/>
              <a:ext cx="18" cy="27"/>
            </a:xfrm>
            <a:custGeom>
              <a:avLst/>
              <a:gdLst>
                <a:gd name="T0" fmla="*/ 0 w 18"/>
                <a:gd name="T1" fmla="*/ 0 h 25"/>
                <a:gd name="T2" fmla="*/ 0 w 18"/>
                <a:gd name="T3" fmla="*/ 0 h 25"/>
                <a:gd name="T4" fmla="*/ 4 w 18"/>
                <a:gd name="T5" fmla="*/ 3 h 25"/>
                <a:gd name="T6" fmla="*/ 7 w 18"/>
                <a:gd name="T7" fmla="*/ 10 h 25"/>
                <a:gd name="T8" fmla="*/ 11 w 18"/>
                <a:gd name="T9" fmla="*/ 18 h 25"/>
                <a:gd name="T10" fmla="*/ 14 w 18"/>
                <a:gd name="T11" fmla="*/ 21 h 25"/>
                <a:gd name="T12" fmla="*/ 18 w 18"/>
                <a:gd name="T13" fmla="*/ 25 h 25"/>
                <a:gd name="T14" fmla="*/ 14 w 18"/>
                <a:gd name="T15" fmla="*/ 21 h 25"/>
                <a:gd name="T16" fmla="*/ 11 w 18"/>
                <a:gd name="T17" fmla="*/ 18 h 25"/>
                <a:gd name="T18" fmla="*/ 7 w 18"/>
                <a:gd name="T19" fmla="*/ 10 h 25"/>
                <a:gd name="T20" fmla="*/ 4 w 18"/>
                <a:gd name="T21" fmla="*/ 3 h 25"/>
                <a:gd name="T22" fmla="*/ 0 w 18"/>
                <a:gd name="T23" fmla="*/ 0 h 25"/>
                <a:gd name="T24" fmla="*/ 0 w 18"/>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0" y="0"/>
                  </a:moveTo>
                  <a:lnTo>
                    <a:pt x="0" y="0"/>
                  </a:lnTo>
                  <a:lnTo>
                    <a:pt x="4" y="3"/>
                  </a:lnTo>
                  <a:lnTo>
                    <a:pt x="7" y="10"/>
                  </a:lnTo>
                  <a:lnTo>
                    <a:pt x="11" y="18"/>
                  </a:lnTo>
                  <a:lnTo>
                    <a:pt x="14" y="21"/>
                  </a:lnTo>
                  <a:lnTo>
                    <a:pt x="18" y="25"/>
                  </a:lnTo>
                  <a:lnTo>
                    <a:pt x="14" y="21"/>
                  </a:lnTo>
                  <a:lnTo>
                    <a:pt x="11" y="18"/>
                  </a:lnTo>
                  <a:lnTo>
                    <a:pt x="7" y="10"/>
                  </a:lnTo>
                  <a:lnTo>
                    <a:pt x="4" y="3"/>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6" name="Freeform 284"/>
            <p:cNvSpPr>
              <a:spLocks/>
            </p:cNvSpPr>
            <p:nvPr userDrawn="1"/>
          </p:nvSpPr>
          <p:spPr bwMode="gray">
            <a:xfrm>
              <a:off x="1270" y="1500"/>
              <a:ext cx="119" cy="209"/>
            </a:xfrm>
            <a:custGeom>
              <a:avLst/>
              <a:gdLst>
                <a:gd name="T0" fmla="*/ 88 w 116"/>
                <a:gd name="T1" fmla="*/ 191 h 194"/>
                <a:gd name="T2" fmla="*/ 81 w 116"/>
                <a:gd name="T3" fmla="*/ 191 h 194"/>
                <a:gd name="T4" fmla="*/ 63 w 116"/>
                <a:gd name="T5" fmla="*/ 194 h 194"/>
                <a:gd name="T6" fmla="*/ 60 w 116"/>
                <a:gd name="T7" fmla="*/ 194 h 194"/>
                <a:gd name="T8" fmla="*/ 53 w 116"/>
                <a:gd name="T9" fmla="*/ 194 h 194"/>
                <a:gd name="T10" fmla="*/ 42 w 116"/>
                <a:gd name="T11" fmla="*/ 187 h 194"/>
                <a:gd name="T12" fmla="*/ 31 w 116"/>
                <a:gd name="T13" fmla="*/ 169 h 194"/>
                <a:gd name="T14" fmla="*/ 24 w 116"/>
                <a:gd name="T15" fmla="*/ 155 h 194"/>
                <a:gd name="T16" fmla="*/ 24 w 116"/>
                <a:gd name="T17" fmla="*/ 145 h 194"/>
                <a:gd name="T18" fmla="*/ 21 w 116"/>
                <a:gd name="T19" fmla="*/ 131 h 194"/>
                <a:gd name="T20" fmla="*/ 21 w 116"/>
                <a:gd name="T21" fmla="*/ 120 h 194"/>
                <a:gd name="T22" fmla="*/ 28 w 116"/>
                <a:gd name="T23" fmla="*/ 117 h 194"/>
                <a:gd name="T24" fmla="*/ 24 w 116"/>
                <a:gd name="T25" fmla="*/ 113 h 194"/>
                <a:gd name="T26" fmla="*/ 21 w 116"/>
                <a:gd name="T27" fmla="*/ 103 h 194"/>
                <a:gd name="T28" fmla="*/ 21 w 116"/>
                <a:gd name="T29" fmla="*/ 92 h 194"/>
                <a:gd name="T30" fmla="*/ 24 w 116"/>
                <a:gd name="T31" fmla="*/ 88 h 194"/>
                <a:gd name="T32" fmla="*/ 17 w 116"/>
                <a:gd name="T33" fmla="*/ 85 h 194"/>
                <a:gd name="T34" fmla="*/ 7 w 116"/>
                <a:gd name="T35" fmla="*/ 71 h 194"/>
                <a:gd name="T36" fmla="*/ 0 w 116"/>
                <a:gd name="T37" fmla="*/ 43 h 194"/>
                <a:gd name="T38" fmla="*/ 7 w 116"/>
                <a:gd name="T39" fmla="*/ 25 h 194"/>
                <a:gd name="T40" fmla="*/ 14 w 116"/>
                <a:gd name="T41" fmla="*/ 14 h 194"/>
                <a:gd name="T42" fmla="*/ 31 w 116"/>
                <a:gd name="T43" fmla="*/ 7 h 194"/>
                <a:gd name="T44" fmla="*/ 56 w 116"/>
                <a:gd name="T45" fmla="*/ 0 h 194"/>
                <a:gd name="T46" fmla="*/ 63 w 116"/>
                <a:gd name="T47" fmla="*/ 4 h 194"/>
                <a:gd name="T48" fmla="*/ 77 w 116"/>
                <a:gd name="T49" fmla="*/ 7 h 194"/>
                <a:gd name="T50" fmla="*/ 88 w 116"/>
                <a:gd name="T51" fmla="*/ 18 h 194"/>
                <a:gd name="T52" fmla="*/ 88 w 116"/>
                <a:gd name="T53" fmla="*/ 29 h 194"/>
                <a:gd name="T54" fmla="*/ 84 w 116"/>
                <a:gd name="T55" fmla="*/ 36 h 194"/>
                <a:gd name="T56" fmla="*/ 74 w 116"/>
                <a:gd name="T57" fmla="*/ 43 h 194"/>
                <a:gd name="T58" fmla="*/ 67 w 116"/>
                <a:gd name="T59" fmla="*/ 43 h 194"/>
                <a:gd name="T60" fmla="*/ 53 w 116"/>
                <a:gd name="T61" fmla="*/ 43 h 194"/>
                <a:gd name="T62" fmla="*/ 45 w 116"/>
                <a:gd name="T63" fmla="*/ 50 h 194"/>
                <a:gd name="T64" fmla="*/ 45 w 116"/>
                <a:gd name="T65" fmla="*/ 60 h 194"/>
                <a:gd name="T66" fmla="*/ 63 w 116"/>
                <a:gd name="T67" fmla="*/ 81 h 194"/>
                <a:gd name="T68" fmla="*/ 67 w 116"/>
                <a:gd name="T69" fmla="*/ 85 h 194"/>
                <a:gd name="T70" fmla="*/ 67 w 116"/>
                <a:gd name="T71" fmla="*/ 103 h 194"/>
                <a:gd name="T72" fmla="*/ 70 w 116"/>
                <a:gd name="T73" fmla="*/ 110 h 194"/>
                <a:gd name="T74" fmla="*/ 77 w 116"/>
                <a:gd name="T75" fmla="*/ 106 h 194"/>
                <a:gd name="T76" fmla="*/ 81 w 116"/>
                <a:gd name="T77" fmla="*/ 103 h 194"/>
                <a:gd name="T78" fmla="*/ 88 w 116"/>
                <a:gd name="T79" fmla="*/ 110 h 194"/>
                <a:gd name="T80" fmla="*/ 91 w 116"/>
                <a:gd name="T81" fmla="*/ 117 h 194"/>
                <a:gd name="T82" fmla="*/ 88 w 116"/>
                <a:gd name="T83" fmla="*/ 124 h 194"/>
                <a:gd name="T84" fmla="*/ 84 w 116"/>
                <a:gd name="T85" fmla="*/ 127 h 194"/>
                <a:gd name="T86" fmla="*/ 81 w 116"/>
                <a:gd name="T87" fmla="*/ 127 h 194"/>
                <a:gd name="T88" fmla="*/ 74 w 116"/>
                <a:gd name="T89" fmla="*/ 127 h 194"/>
                <a:gd name="T90" fmla="*/ 74 w 116"/>
                <a:gd name="T91" fmla="*/ 134 h 194"/>
                <a:gd name="T92" fmla="*/ 77 w 116"/>
                <a:gd name="T93" fmla="*/ 141 h 194"/>
                <a:gd name="T94" fmla="*/ 77 w 116"/>
                <a:gd name="T95" fmla="*/ 145 h 194"/>
                <a:gd name="T96" fmla="*/ 81 w 116"/>
                <a:gd name="T97" fmla="*/ 162 h 194"/>
                <a:gd name="T98" fmla="*/ 88 w 116"/>
                <a:gd name="T99" fmla="*/ 166 h 194"/>
                <a:gd name="T100" fmla="*/ 88 w 116"/>
                <a:gd name="T101" fmla="*/ 187 h 194"/>
                <a:gd name="T102" fmla="*/ 105 w 116"/>
                <a:gd name="T103" fmla="*/ 180 h 194"/>
                <a:gd name="T104" fmla="*/ 105 w 116"/>
                <a:gd name="T105" fmla="*/ 180 h 194"/>
                <a:gd name="T106" fmla="*/ 88 w 116"/>
                <a:gd name="T107" fmla="*/ 18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4">
                  <a:moveTo>
                    <a:pt x="88" y="187"/>
                  </a:moveTo>
                  <a:lnTo>
                    <a:pt x="88" y="191"/>
                  </a:lnTo>
                  <a:lnTo>
                    <a:pt x="84" y="191"/>
                  </a:lnTo>
                  <a:lnTo>
                    <a:pt x="81" y="191"/>
                  </a:lnTo>
                  <a:lnTo>
                    <a:pt x="74" y="194"/>
                  </a:lnTo>
                  <a:lnTo>
                    <a:pt x="63" y="194"/>
                  </a:lnTo>
                  <a:lnTo>
                    <a:pt x="60" y="194"/>
                  </a:lnTo>
                  <a:lnTo>
                    <a:pt x="60" y="194"/>
                  </a:lnTo>
                  <a:lnTo>
                    <a:pt x="56" y="194"/>
                  </a:lnTo>
                  <a:lnTo>
                    <a:pt x="53" y="194"/>
                  </a:lnTo>
                  <a:lnTo>
                    <a:pt x="49" y="191"/>
                  </a:lnTo>
                  <a:lnTo>
                    <a:pt x="42" y="187"/>
                  </a:lnTo>
                  <a:lnTo>
                    <a:pt x="35" y="180"/>
                  </a:lnTo>
                  <a:lnTo>
                    <a:pt x="31" y="169"/>
                  </a:lnTo>
                  <a:lnTo>
                    <a:pt x="28" y="159"/>
                  </a:lnTo>
                  <a:lnTo>
                    <a:pt x="24" y="155"/>
                  </a:lnTo>
                  <a:lnTo>
                    <a:pt x="24" y="152"/>
                  </a:lnTo>
                  <a:lnTo>
                    <a:pt x="24" y="145"/>
                  </a:lnTo>
                  <a:lnTo>
                    <a:pt x="21" y="138"/>
                  </a:lnTo>
                  <a:lnTo>
                    <a:pt x="21" y="131"/>
                  </a:lnTo>
                  <a:lnTo>
                    <a:pt x="21" y="124"/>
                  </a:lnTo>
                  <a:lnTo>
                    <a:pt x="21" y="120"/>
                  </a:lnTo>
                  <a:lnTo>
                    <a:pt x="24" y="117"/>
                  </a:lnTo>
                  <a:lnTo>
                    <a:pt x="28" y="117"/>
                  </a:lnTo>
                  <a:lnTo>
                    <a:pt x="28" y="117"/>
                  </a:lnTo>
                  <a:lnTo>
                    <a:pt x="24" y="113"/>
                  </a:lnTo>
                  <a:lnTo>
                    <a:pt x="21" y="106"/>
                  </a:lnTo>
                  <a:lnTo>
                    <a:pt x="21" y="103"/>
                  </a:lnTo>
                  <a:lnTo>
                    <a:pt x="21" y="95"/>
                  </a:lnTo>
                  <a:lnTo>
                    <a:pt x="21" y="92"/>
                  </a:lnTo>
                  <a:lnTo>
                    <a:pt x="28" y="88"/>
                  </a:lnTo>
                  <a:lnTo>
                    <a:pt x="24" y="88"/>
                  </a:lnTo>
                  <a:lnTo>
                    <a:pt x="21" y="85"/>
                  </a:lnTo>
                  <a:lnTo>
                    <a:pt x="17" y="85"/>
                  </a:lnTo>
                  <a:lnTo>
                    <a:pt x="10" y="78"/>
                  </a:lnTo>
                  <a:lnTo>
                    <a:pt x="7" y="71"/>
                  </a:lnTo>
                  <a:lnTo>
                    <a:pt x="7" y="60"/>
                  </a:lnTo>
                  <a:lnTo>
                    <a:pt x="0" y="43"/>
                  </a:lnTo>
                  <a:lnTo>
                    <a:pt x="7" y="25"/>
                  </a:lnTo>
                  <a:lnTo>
                    <a:pt x="7" y="25"/>
                  </a:lnTo>
                  <a:lnTo>
                    <a:pt x="10" y="21"/>
                  </a:lnTo>
                  <a:lnTo>
                    <a:pt x="14" y="14"/>
                  </a:lnTo>
                  <a:lnTo>
                    <a:pt x="24" y="11"/>
                  </a:lnTo>
                  <a:lnTo>
                    <a:pt x="31" y="7"/>
                  </a:lnTo>
                  <a:lnTo>
                    <a:pt x="42" y="4"/>
                  </a:lnTo>
                  <a:lnTo>
                    <a:pt x="56" y="0"/>
                  </a:lnTo>
                  <a:lnTo>
                    <a:pt x="56" y="0"/>
                  </a:lnTo>
                  <a:lnTo>
                    <a:pt x="63" y="4"/>
                  </a:lnTo>
                  <a:lnTo>
                    <a:pt x="70" y="4"/>
                  </a:lnTo>
                  <a:lnTo>
                    <a:pt x="77" y="7"/>
                  </a:lnTo>
                  <a:lnTo>
                    <a:pt x="84" y="11"/>
                  </a:lnTo>
                  <a:lnTo>
                    <a:pt x="88" y="18"/>
                  </a:lnTo>
                  <a:lnTo>
                    <a:pt x="88" y="25"/>
                  </a:lnTo>
                  <a:lnTo>
                    <a:pt x="88" y="29"/>
                  </a:lnTo>
                  <a:lnTo>
                    <a:pt x="88" y="32"/>
                  </a:lnTo>
                  <a:lnTo>
                    <a:pt x="84" y="36"/>
                  </a:lnTo>
                  <a:lnTo>
                    <a:pt x="81" y="39"/>
                  </a:lnTo>
                  <a:lnTo>
                    <a:pt x="74" y="43"/>
                  </a:lnTo>
                  <a:lnTo>
                    <a:pt x="70" y="43"/>
                  </a:lnTo>
                  <a:lnTo>
                    <a:pt x="67" y="43"/>
                  </a:lnTo>
                  <a:lnTo>
                    <a:pt x="60" y="43"/>
                  </a:lnTo>
                  <a:lnTo>
                    <a:pt x="53" y="43"/>
                  </a:lnTo>
                  <a:lnTo>
                    <a:pt x="49" y="50"/>
                  </a:lnTo>
                  <a:lnTo>
                    <a:pt x="45" y="50"/>
                  </a:lnTo>
                  <a:lnTo>
                    <a:pt x="45" y="53"/>
                  </a:lnTo>
                  <a:lnTo>
                    <a:pt x="45" y="60"/>
                  </a:lnTo>
                  <a:lnTo>
                    <a:pt x="56" y="81"/>
                  </a:lnTo>
                  <a:lnTo>
                    <a:pt x="63" y="81"/>
                  </a:lnTo>
                  <a:lnTo>
                    <a:pt x="63" y="81"/>
                  </a:lnTo>
                  <a:lnTo>
                    <a:pt x="67" y="85"/>
                  </a:lnTo>
                  <a:lnTo>
                    <a:pt x="67" y="88"/>
                  </a:lnTo>
                  <a:lnTo>
                    <a:pt x="67" y="103"/>
                  </a:lnTo>
                  <a:lnTo>
                    <a:pt x="70" y="106"/>
                  </a:lnTo>
                  <a:lnTo>
                    <a:pt x="70" y="110"/>
                  </a:lnTo>
                  <a:lnTo>
                    <a:pt x="74" y="110"/>
                  </a:lnTo>
                  <a:lnTo>
                    <a:pt x="77" y="106"/>
                  </a:lnTo>
                  <a:lnTo>
                    <a:pt x="77" y="103"/>
                  </a:lnTo>
                  <a:lnTo>
                    <a:pt x="81" y="103"/>
                  </a:lnTo>
                  <a:lnTo>
                    <a:pt x="84" y="106"/>
                  </a:lnTo>
                  <a:lnTo>
                    <a:pt x="88" y="110"/>
                  </a:lnTo>
                  <a:lnTo>
                    <a:pt x="88" y="113"/>
                  </a:lnTo>
                  <a:lnTo>
                    <a:pt x="91" y="117"/>
                  </a:lnTo>
                  <a:lnTo>
                    <a:pt x="91" y="117"/>
                  </a:lnTo>
                  <a:lnTo>
                    <a:pt x="88" y="124"/>
                  </a:lnTo>
                  <a:lnTo>
                    <a:pt x="88" y="127"/>
                  </a:lnTo>
                  <a:lnTo>
                    <a:pt x="84" y="127"/>
                  </a:lnTo>
                  <a:lnTo>
                    <a:pt x="81" y="124"/>
                  </a:lnTo>
                  <a:lnTo>
                    <a:pt x="81" y="127"/>
                  </a:lnTo>
                  <a:lnTo>
                    <a:pt x="77" y="127"/>
                  </a:lnTo>
                  <a:lnTo>
                    <a:pt x="74" y="127"/>
                  </a:lnTo>
                  <a:lnTo>
                    <a:pt x="74" y="131"/>
                  </a:lnTo>
                  <a:lnTo>
                    <a:pt x="74" y="134"/>
                  </a:lnTo>
                  <a:lnTo>
                    <a:pt x="74" y="141"/>
                  </a:lnTo>
                  <a:lnTo>
                    <a:pt x="77" y="141"/>
                  </a:lnTo>
                  <a:lnTo>
                    <a:pt x="77" y="145"/>
                  </a:lnTo>
                  <a:lnTo>
                    <a:pt x="77" y="145"/>
                  </a:lnTo>
                  <a:lnTo>
                    <a:pt x="81" y="162"/>
                  </a:lnTo>
                  <a:lnTo>
                    <a:pt x="81" y="162"/>
                  </a:lnTo>
                  <a:lnTo>
                    <a:pt x="84" y="162"/>
                  </a:lnTo>
                  <a:lnTo>
                    <a:pt x="88" y="166"/>
                  </a:lnTo>
                  <a:lnTo>
                    <a:pt x="88" y="173"/>
                  </a:lnTo>
                  <a:lnTo>
                    <a:pt x="88" y="187"/>
                  </a:lnTo>
                  <a:lnTo>
                    <a:pt x="95" y="184"/>
                  </a:lnTo>
                  <a:lnTo>
                    <a:pt x="105" y="180"/>
                  </a:lnTo>
                  <a:lnTo>
                    <a:pt x="116" y="176"/>
                  </a:lnTo>
                  <a:lnTo>
                    <a:pt x="105" y="180"/>
                  </a:lnTo>
                  <a:lnTo>
                    <a:pt x="98" y="184"/>
                  </a:lnTo>
                  <a:lnTo>
                    <a:pt x="88" y="18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7" name="Freeform 285"/>
            <p:cNvSpPr>
              <a:spLocks/>
            </p:cNvSpPr>
            <p:nvPr userDrawn="1"/>
          </p:nvSpPr>
          <p:spPr bwMode="gray">
            <a:xfrm>
              <a:off x="1466" y="1880"/>
              <a:ext cx="10" cy="8"/>
            </a:xfrm>
            <a:custGeom>
              <a:avLst/>
              <a:gdLst>
                <a:gd name="T0" fmla="*/ 0 w 10"/>
                <a:gd name="T1" fmla="*/ 7 h 7"/>
                <a:gd name="T2" fmla="*/ 3 w 10"/>
                <a:gd name="T3" fmla="*/ 3 h 7"/>
                <a:gd name="T4" fmla="*/ 10 w 10"/>
                <a:gd name="T5" fmla="*/ 0 h 7"/>
                <a:gd name="T6" fmla="*/ 7 w 10"/>
                <a:gd name="T7" fmla="*/ 0 h 7"/>
                <a:gd name="T8" fmla="*/ 0 w 10"/>
                <a:gd name="T9" fmla="*/ 7 h 7"/>
              </a:gdLst>
              <a:ahLst/>
              <a:cxnLst>
                <a:cxn ang="0">
                  <a:pos x="T0" y="T1"/>
                </a:cxn>
                <a:cxn ang="0">
                  <a:pos x="T2" y="T3"/>
                </a:cxn>
                <a:cxn ang="0">
                  <a:pos x="T4" y="T5"/>
                </a:cxn>
                <a:cxn ang="0">
                  <a:pos x="T6" y="T7"/>
                </a:cxn>
                <a:cxn ang="0">
                  <a:pos x="T8" y="T9"/>
                </a:cxn>
              </a:cxnLst>
              <a:rect l="0" t="0" r="r" b="b"/>
              <a:pathLst>
                <a:path w="10" h="7">
                  <a:moveTo>
                    <a:pt x="0" y="7"/>
                  </a:moveTo>
                  <a:lnTo>
                    <a:pt x="3" y="3"/>
                  </a:lnTo>
                  <a:lnTo>
                    <a:pt x="10" y="0"/>
                  </a:lnTo>
                  <a:lnTo>
                    <a:pt x="7"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8" name="Freeform 286"/>
            <p:cNvSpPr>
              <a:spLocks/>
            </p:cNvSpPr>
            <p:nvPr userDrawn="1"/>
          </p:nvSpPr>
          <p:spPr bwMode="gray">
            <a:xfrm>
              <a:off x="1552" y="1911"/>
              <a:ext cx="8" cy="7"/>
            </a:xfrm>
            <a:custGeom>
              <a:avLst/>
              <a:gdLst>
                <a:gd name="T0" fmla="*/ 0 w 8"/>
                <a:gd name="T1" fmla="*/ 7 h 7"/>
                <a:gd name="T2" fmla="*/ 8 w 8"/>
                <a:gd name="T3" fmla="*/ 0 h 7"/>
                <a:gd name="T4" fmla="*/ 8 w 8"/>
                <a:gd name="T5" fmla="*/ 0 h 7"/>
                <a:gd name="T6" fmla="*/ 0 w 8"/>
                <a:gd name="T7" fmla="*/ 7 h 7"/>
              </a:gdLst>
              <a:ahLst/>
              <a:cxnLst>
                <a:cxn ang="0">
                  <a:pos x="T0" y="T1"/>
                </a:cxn>
                <a:cxn ang="0">
                  <a:pos x="T2" y="T3"/>
                </a:cxn>
                <a:cxn ang="0">
                  <a:pos x="T4" y="T5"/>
                </a:cxn>
                <a:cxn ang="0">
                  <a:pos x="T6" y="T7"/>
                </a:cxn>
              </a:cxnLst>
              <a:rect l="0" t="0" r="r" b="b"/>
              <a:pathLst>
                <a:path w="8" h="7">
                  <a:moveTo>
                    <a:pt x="0" y="7"/>
                  </a:moveTo>
                  <a:lnTo>
                    <a:pt x="8" y="0"/>
                  </a:lnTo>
                  <a:lnTo>
                    <a:pt x="8"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9" name="Freeform 287"/>
            <p:cNvSpPr>
              <a:spLocks/>
            </p:cNvSpPr>
            <p:nvPr userDrawn="1"/>
          </p:nvSpPr>
          <p:spPr bwMode="gray">
            <a:xfrm>
              <a:off x="1582" y="1838"/>
              <a:ext cx="21" cy="68"/>
            </a:xfrm>
            <a:custGeom>
              <a:avLst/>
              <a:gdLst>
                <a:gd name="T0" fmla="*/ 3 w 21"/>
                <a:gd name="T1" fmla="*/ 35 h 63"/>
                <a:gd name="T2" fmla="*/ 14 w 21"/>
                <a:gd name="T3" fmla="*/ 42 h 63"/>
                <a:gd name="T4" fmla="*/ 7 w 21"/>
                <a:gd name="T5" fmla="*/ 63 h 63"/>
                <a:gd name="T6" fmla="*/ 7 w 21"/>
                <a:gd name="T7" fmla="*/ 63 h 63"/>
                <a:gd name="T8" fmla="*/ 10 w 21"/>
                <a:gd name="T9" fmla="*/ 42 h 63"/>
                <a:gd name="T10" fmla="*/ 3 w 21"/>
                <a:gd name="T11" fmla="*/ 39 h 63"/>
                <a:gd name="T12" fmla="*/ 3 w 21"/>
                <a:gd name="T13" fmla="*/ 35 h 63"/>
                <a:gd name="T14" fmla="*/ 0 w 21"/>
                <a:gd name="T15" fmla="*/ 32 h 63"/>
                <a:gd name="T16" fmla="*/ 3 w 21"/>
                <a:gd name="T17" fmla="*/ 25 h 63"/>
                <a:gd name="T18" fmla="*/ 3 w 21"/>
                <a:gd name="T19" fmla="*/ 18 h 63"/>
                <a:gd name="T20" fmla="*/ 10 w 21"/>
                <a:gd name="T21" fmla="*/ 7 h 63"/>
                <a:gd name="T22" fmla="*/ 21 w 21"/>
                <a:gd name="T23" fmla="*/ 0 h 63"/>
                <a:gd name="T24" fmla="*/ 10 w 21"/>
                <a:gd name="T25" fmla="*/ 7 h 63"/>
                <a:gd name="T26" fmla="*/ 3 w 21"/>
                <a:gd name="T27" fmla="*/ 18 h 63"/>
                <a:gd name="T28" fmla="*/ 3 w 21"/>
                <a:gd name="T29" fmla="*/ 25 h 63"/>
                <a:gd name="T30" fmla="*/ 3 w 21"/>
                <a:gd name="T31" fmla="*/ 32 h 63"/>
                <a:gd name="T32" fmla="*/ 3 w 21"/>
                <a:gd name="T33" fmla="*/ 35 h 63"/>
                <a:gd name="T34" fmla="*/ 3 w 21"/>
                <a:gd name="T35"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63">
                  <a:moveTo>
                    <a:pt x="3" y="35"/>
                  </a:moveTo>
                  <a:lnTo>
                    <a:pt x="14" y="42"/>
                  </a:lnTo>
                  <a:lnTo>
                    <a:pt x="7" y="63"/>
                  </a:lnTo>
                  <a:lnTo>
                    <a:pt x="7" y="63"/>
                  </a:lnTo>
                  <a:lnTo>
                    <a:pt x="10" y="42"/>
                  </a:lnTo>
                  <a:lnTo>
                    <a:pt x="3" y="39"/>
                  </a:lnTo>
                  <a:lnTo>
                    <a:pt x="3" y="35"/>
                  </a:lnTo>
                  <a:lnTo>
                    <a:pt x="0" y="32"/>
                  </a:lnTo>
                  <a:lnTo>
                    <a:pt x="3" y="25"/>
                  </a:lnTo>
                  <a:lnTo>
                    <a:pt x="3" y="18"/>
                  </a:lnTo>
                  <a:lnTo>
                    <a:pt x="10" y="7"/>
                  </a:lnTo>
                  <a:lnTo>
                    <a:pt x="21" y="0"/>
                  </a:lnTo>
                  <a:lnTo>
                    <a:pt x="10" y="7"/>
                  </a:lnTo>
                  <a:lnTo>
                    <a:pt x="3" y="18"/>
                  </a:lnTo>
                  <a:lnTo>
                    <a:pt x="3" y="25"/>
                  </a:lnTo>
                  <a:lnTo>
                    <a:pt x="3" y="32"/>
                  </a:lnTo>
                  <a:lnTo>
                    <a:pt x="3" y="35"/>
                  </a:lnTo>
                  <a:lnTo>
                    <a:pt x="3"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0" name="Freeform 288"/>
            <p:cNvSpPr>
              <a:spLocks/>
            </p:cNvSpPr>
            <p:nvPr userDrawn="1"/>
          </p:nvSpPr>
          <p:spPr bwMode="gray">
            <a:xfrm>
              <a:off x="1625" y="1801"/>
              <a:ext cx="14" cy="22"/>
            </a:xfrm>
            <a:custGeom>
              <a:avLst/>
              <a:gdLst>
                <a:gd name="T0" fmla="*/ 0 w 14"/>
                <a:gd name="T1" fmla="*/ 21 h 21"/>
                <a:gd name="T2" fmla="*/ 3 w 14"/>
                <a:gd name="T3" fmla="*/ 17 h 21"/>
                <a:gd name="T4" fmla="*/ 7 w 14"/>
                <a:gd name="T5" fmla="*/ 14 h 21"/>
                <a:gd name="T6" fmla="*/ 10 w 14"/>
                <a:gd name="T7" fmla="*/ 7 h 21"/>
                <a:gd name="T8" fmla="*/ 14 w 14"/>
                <a:gd name="T9" fmla="*/ 3 h 21"/>
                <a:gd name="T10" fmla="*/ 14 w 14"/>
                <a:gd name="T11" fmla="*/ 0 h 21"/>
                <a:gd name="T12" fmla="*/ 14 w 14"/>
                <a:gd name="T13" fmla="*/ 7 h 21"/>
                <a:gd name="T14" fmla="*/ 10 w 14"/>
                <a:gd name="T15" fmla="*/ 10 h 21"/>
                <a:gd name="T16" fmla="*/ 3 w 14"/>
                <a:gd name="T17" fmla="*/ 17 h 21"/>
                <a:gd name="T18" fmla="*/ 0 w 14"/>
                <a:gd name="T19" fmla="*/ 21 h 21"/>
                <a:gd name="T20" fmla="*/ 0 w 14"/>
                <a:gd name="T21" fmla="*/ 21 h 21"/>
                <a:gd name="T22" fmla="*/ 0 w 14"/>
                <a:gd name="T23" fmla="*/ 21 h 21"/>
                <a:gd name="T24" fmla="*/ 0 w 14"/>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1">
                  <a:moveTo>
                    <a:pt x="0" y="21"/>
                  </a:moveTo>
                  <a:lnTo>
                    <a:pt x="3" y="17"/>
                  </a:lnTo>
                  <a:lnTo>
                    <a:pt x="7" y="14"/>
                  </a:lnTo>
                  <a:lnTo>
                    <a:pt x="10" y="7"/>
                  </a:lnTo>
                  <a:lnTo>
                    <a:pt x="14" y="3"/>
                  </a:lnTo>
                  <a:lnTo>
                    <a:pt x="14" y="0"/>
                  </a:lnTo>
                  <a:lnTo>
                    <a:pt x="14" y="7"/>
                  </a:lnTo>
                  <a:lnTo>
                    <a:pt x="10" y="10"/>
                  </a:lnTo>
                  <a:lnTo>
                    <a:pt x="3" y="17"/>
                  </a:lnTo>
                  <a:lnTo>
                    <a:pt x="0" y="21"/>
                  </a:lnTo>
                  <a:lnTo>
                    <a:pt x="0" y="21"/>
                  </a:lnTo>
                  <a:lnTo>
                    <a:pt x="0" y="21"/>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1" name="Freeform 289"/>
            <p:cNvSpPr>
              <a:spLocks/>
            </p:cNvSpPr>
            <p:nvPr userDrawn="1"/>
          </p:nvSpPr>
          <p:spPr bwMode="gray">
            <a:xfrm>
              <a:off x="1647" y="1786"/>
              <a:ext cx="4" cy="15"/>
            </a:xfrm>
            <a:custGeom>
              <a:avLst/>
              <a:gdLst>
                <a:gd name="T0" fmla="*/ 0 w 4"/>
                <a:gd name="T1" fmla="*/ 14 h 14"/>
                <a:gd name="T2" fmla="*/ 0 w 4"/>
                <a:gd name="T3" fmla="*/ 14 h 14"/>
                <a:gd name="T4" fmla="*/ 0 w 4"/>
                <a:gd name="T5" fmla="*/ 10 h 14"/>
                <a:gd name="T6" fmla="*/ 0 w 4"/>
                <a:gd name="T7" fmla="*/ 7 h 14"/>
                <a:gd name="T8" fmla="*/ 0 w 4"/>
                <a:gd name="T9" fmla="*/ 3 h 14"/>
                <a:gd name="T10" fmla="*/ 4 w 4"/>
                <a:gd name="T11" fmla="*/ 0 h 14"/>
                <a:gd name="T12" fmla="*/ 4 w 4"/>
                <a:gd name="T13" fmla="*/ 0 h 14"/>
                <a:gd name="T14" fmla="*/ 4 w 4"/>
                <a:gd name="T15" fmla="*/ 0 h 14"/>
                <a:gd name="T16" fmla="*/ 0 w 4"/>
                <a:gd name="T17" fmla="*/ 3 h 14"/>
                <a:gd name="T18" fmla="*/ 0 w 4"/>
                <a:gd name="T19" fmla="*/ 7 h 14"/>
                <a:gd name="T20" fmla="*/ 0 w 4"/>
                <a:gd name="T21" fmla="*/ 14 h 14"/>
                <a:gd name="T22" fmla="*/ 0 w 4"/>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4">
                  <a:moveTo>
                    <a:pt x="0" y="14"/>
                  </a:moveTo>
                  <a:lnTo>
                    <a:pt x="0" y="14"/>
                  </a:lnTo>
                  <a:lnTo>
                    <a:pt x="0" y="10"/>
                  </a:lnTo>
                  <a:lnTo>
                    <a:pt x="0" y="7"/>
                  </a:lnTo>
                  <a:lnTo>
                    <a:pt x="0" y="3"/>
                  </a:lnTo>
                  <a:lnTo>
                    <a:pt x="4" y="0"/>
                  </a:lnTo>
                  <a:lnTo>
                    <a:pt x="4" y="0"/>
                  </a:lnTo>
                  <a:lnTo>
                    <a:pt x="4" y="0"/>
                  </a:lnTo>
                  <a:lnTo>
                    <a:pt x="0" y="3"/>
                  </a:lnTo>
                  <a:lnTo>
                    <a:pt x="0" y="7"/>
                  </a:lnTo>
                  <a:lnTo>
                    <a:pt x="0" y="14"/>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2" name="Freeform 290"/>
            <p:cNvSpPr>
              <a:spLocks/>
            </p:cNvSpPr>
            <p:nvPr userDrawn="1"/>
          </p:nvSpPr>
          <p:spPr bwMode="gray">
            <a:xfrm>
              <a:off x="1658" y="1762"/>
              <a:ext cx="22" cy="19"/>
            </a:xfrm>
            <a:custGeom>
              <a:avLst/>
              <a:gdLst>
                <a:gd name="T0" fmla="*/ 17 w 21"/>
                <a:gd name="T1" fmla="*/ 18 h 18"/>
                <a:gd name="T2" fmla="*/ 17 w 21"/>
                <a:gd name="T3" fmla="*/ 15 h 18"/>
                <a:gd name="T4" fmla="*/ 14 w 21"/>
                <a:gd name="T5" fmla="*/ 15 h 18"/>
                <a:gd name="T6" fmla="*/ 10 w 21"/>
                <a:gd name="T7" fmla="*/ 11 h 18"/>
                <a:gd name="T8" fmla="*/ 10 w 21"/>
                <a:gd name="T9" fmla="*/ 11 h 18"/>
                <a:gd name="T10" fmla="*/ 7 w 21"/>
                <a:gd name="T11" fmla="*/ 11 h 18"/>
                <a:gd name="T12" fmla="*/ 3 w 21"/>
                <a:gd name="T13" fmla="*/ 11 h 18"/>
                <a:gd name="T14" fmla="*/ 0 w 21"/>
                <a:gd name="T15" fmla="*/ 7 h 18"/>
                <a:gd name="T16" fmla="*/ 0 w 21"/>
                <a:gd name="T17" fmla="*/ 4 h 18"/>
                <a:gd name="T18" fmla="*/ 0 w 21"/>
                <a:gd name="T19" fmla="*/ 4 h 18"/>
                <a:gd name="T20" fmla="*/ 3 w 21"/>
                <a:gd name="T21" fmla="*/ 0 h 18"/>
                <a:gd name="T22" fmla="*/ 0 w 21"/>
                <a:gd name="T23" fmla="*/ 4 h 18"/>
                <a:gd name="T24" fmla="*/ 0 w 21"/>
                <a:gd name="T25" fmla="*/ 4 h 18"/>
                <a:gd name="T26" fmla="*/ 0 w 21"/>
                <a:gd name="T27" fmla="*/ 7 h 18"/>
                <a:gd name="T28" fmla="*/ 3 w 21"/>
                <a:gd name="T29" fmla="*/ 7 h 18"/>
                <a:gd name="T30" fmla="*/ 7 w 21"/>
                <a:gd name="T31" fmla="*/ 7 h 18"/>
                <a:gd name="T32" fmla="*/ 10 w 21"/>
                <a:gd name="T33" fmla="*/ 11 h 18"/>
                <a:gd name="T34" fmla="*/ 10 w 21"/>
                <a:gd name="T35" fmla="*/ 11 h 18"/>
                <a:gd name="T36" fmla="*/ 17 w 21"/>
                <a:gd name="T37" fmla="*/ 11 h 18"/>
                <a:gd name="T38" fmla="*/ 17 w 21"/>
                <a:gd name="T39" fmla="*/ 15 h 18"/>
                <a:gd name="T40" fmla="*/ 21 w 21"/>
                <a:gd name="T41" fmla="*/ 18 h 18"/>
                <a:gd name="T42" fmla="*/ 17 w 21"/>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8">
                  <a:moveTo>
                    <a:pt x="17" y="18"/>
                  </a:moveTo>
                  <a:lnTo>
                    <a:pt x="17" y="15"/>
                  </a:lnTo>
                  <a:lnTo>
                    <a:pt x="14" y="15"/>
                  </a:lnTo>
                  <a:lnTo>
                    <a:pt x="10" y="11"/>
                  </a:lnTo>
                  <a:lnTo>
                    <a:pt x="10" y="11"/>
                  </a:lnTo>
                  <a:lnTo>
                    <a:pt x="7" y="11"/>
                  </a:lnTo>
                  <a:lnTo>
                    <a:pt x="3" y="11"/>
                  </a:lnTo>
                  <a:lnTo>
                    <a:pt x="0" y="7"/>
                  </a:lnTo>
                  <a:lnTo>
                    <a:pt x="0" y="4"/>
                  </a:lnTo>
                  <a:lnTo>
                    <a:pt x="0" y="4"/>
                  </a:lnTo>
                  <a:lnTo>
                    <a:pt x="3" y="0"/>
                  </a:lnTo>
                  <a:lnTo>
                    <a:pt x="0" y="4"/>
                  </a:lnTo>
                  <a:lnTo>
                    <a:pt x="0" y="4"/>
                  </a:lnTo>
                  <a:lnTo>
                    <a:pt x="0" y="7"/>
                  </a:lnTo>
                  <a:lnTo>
                    <a:pt x="3" y="7"/>
                  </a:lnTo>
                  <a:lnTo>
                    <a:pt x="7" y="7"/>
                  </a:lnTo>
                  <a:lnTo>
                    <a:pt x="10" y="11"/>
                  </a:lnTo>
                  <a:lnTo>
                    <a:pt x="10" y="11"/>
                  </a:lnTo>
                  <a:lnTo>
                    <a:pt x="17" y="11"/>
                  </a:lnTo>
                  <a:lnTo>
                    <a:pt x="17" y="15"/>
                  </a:lnTo>
                  <a:lnTo>
                    <a:pt x="21" y="18"/>
                  </a:lnTo>
                  <a:lnTo>
                    <a:pt x="17"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3" name="Freeform 291"/>
            <p:cNvSpPr>
              <a:spLocks/>
            </p:cNvSpPr>
            <p:nvPr userDrawn="1"/>
          </p:nvSpPr>
          <p:spPr bwMode="gray">
            <a:xfrm>
              <a:off x="1690" y="1747"/>
              <a:ext cx="4" cy="7"/>
            </a:xfrm>
            <a:custGeom>
              <a:avLst/>
              <a:gdLst>
                <a:gd name="T0" fmla="*/ 0 w 4"/>
                <a:gd name="T1" fmla="*/ 7 h 7"/>
                <a:gd name="T2" fmla="*/ 0 w 4"/>
                <a:gd name="T3" fmla="*/ 7 h 7"/>
                <a:gd name="T4" fmla="*/ 4 w 4"/>
                <a:gd name="T5" fmla="*/ 4 h 7"/>
                <a:gd name="T6" fmla="*/ 4 w 4"/>
                <a:gd name="T7" fmla="*/ 0 h 7"/>
                <a:gd name="T8" fmla="*/ 4 w 4"/>
                <a:gd name="T9" fmla="*/ 4 h 7"/>
                <a:gd name="T10" fmla="*/ 4 w 4"/>
                <a:gd name="T11" fmla="*/ 7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0" y="7"/>
                  </a:lnTo>
                  <a:lnTo>
                    <a:pt x="4" y="4"/>
                  </a:lnTo>
                  <a:lnTo>
                    <a:pt x="4" y="0"/>
                  </a:lnTo>
                  <a:lnTo>
                    <a:pt x="4" y="4"/>
                  </a:lnTo>
                  <a:lnTo>
                    <a:pt x="4" y="7"/>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4" name="Freeform 292"/>
            <p:cNvSpPr>
              <a:spLocks/>
            </p:cNvSpPr>
            <p:nvPr userDrawn="1"/>
          </p:nvSpPr>
          <p:spPr bwMode="gray">
            <a:xfrm>
              <a:off x="1817" y="1869"/>
              <a:ext cx="3" cy="19"/>
            </a:xfrm>
            <a:custGeom>
              <a:avLst/>
              <a:gdLst>
                <a:gd name="T0" fmla="*/ 0 w 3"/>
                <a:gd name="T1" fmla="*/ 18 h 18"/>
                <a:gd name="T2" fmla="*/ 0 w 3"/>
                <a:gd name="T3" fmla="*/ 18 h 18"/>
                <a:gd name="T4" fmla="*/ 3 w 3"/>
                <a:gd name="T5" fmla="*/ 0 h 18"/>
                <a:gd name="T6" fmla="*/ 3 w 3"/>
                <a:gd name="T7" fmla="*/ 0 h 18"/>
                <a:gd name="T8" fmla="*/ 3 w 3"/>
                <a:gd name="T9" fmla="*/ 0 h 18"/>
                <a:gd name="T10" fmla="*/ 3 w 3"/>
                <a:gd name="T11" fmla="*/ 0 h 18"/>
                <a:gd name="T12" fmla="*/ 3 w 3"/>
                <a:gd name="T13" fmla="*/ 4 h 18"/>
                <a:gd name="T14" fmla="*/ 3 w 3"/>
                <a:gd name="T15" fmla="*/ 7 h 18"/>
                <a:gd name="T16" fmla="*/ 3 w 3"/>
                <a:gd name="T17" fmla="*/ 14 h 18"/>
                <a:gd name="T18" fmla="*/ 0 w 3"/>
                <a:gd name="T19" fmla="*/ 18 h 18"/>
                <a:gd name="T20" fmla="*/ 0 w 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8">
                  <a:moveTo>
                    <a:pt x="0" y="18"/>
                  </a:moveTo>
                  <a:lnTo>
                    <a:pt x="0" y="18"/>
                  </a:lnTo>
                  <a:lnTo>
                    <a:pt x="3" y="0"/>
                  </a:lnTo>
                  <a:lnTo>
                    <a:pt x="3" y="0"/>
                  </a:lnTo>
                  <a:lnTo>
                    <a:pt x="3" y="0"/>
                  </a:lnTo>
                  <a:lnTo>
                    <a:pt x="3" y="0"/>
                  </a:lnTo>
                  <a:lnTo>
                    <a:pt x="3" y="4"/>
                  </a:lnTo>
                  <a:lnTo>
                    <a:pt x="3" y="7"/>
                  </a:lnTo>
                  <a:lnTo>
                    <a:pt x="3" y="14"/>
                  </a:lnTo>
                  <a:lnTo>
                    <a:pt x="0" y="18"/>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5" name="Freeform 293"/>
            <p:cNvSpPr>
              <a:spLocks/>
            </p:cNvSpPr>
            <p:nvPr userDrawn="1"/>
          </p:nvSpPr>
          <p:spPr bwMode="gray">
            <a:xfrm>
              <a:off x="1886" y="1948"/>
              <a:ext cx="8" cy="5"/>
            </a:xfrm>
            <a:custGeom>
              <a:avLst/>
              <a:gdLst>
                <a:gd name="T0" fmla="*/ 3 w 7"/>
                <a:gd name="T1" fmla="*/ 0 h 4"/>
                <a:gd name="T2" fmla="*/ 0 w 7"/>
                <a:gd name="T3" fmla="*/ 0 h 4"/>
                <a:gd name="T4" fmla="*/ 0 w 7"/>
                <a:gd name="T5" fmla="*/ 0 h 4"/>
                <a:gd name="T6" fmla="*/ 0 w 7"/>
                <a:gd name="T7" fmla="*/ 0 h 4"/>
                <a:gd name="T8" fmla="*/ 3 w 7"/>
                <a:gd name="T9" fmla="*/ 0 h 4"/>
                <a:gd name="T10" fmla="*/ 3 w 7"/>
                <a:gd name="T11" fmla="*/ 0 h 4"/>
                <a:gd name="T12" fmla="*/ 7 w 7"/>
                <a:gd name="T13" fmla="*/ 0 h 4"/>
                <a:gd name="T14" fmla="*/ 7 w 7"/>
                <a:gd name="T15" fmla="*/ 0 h 4"/>
                <a:gd name="T16" fmla="*/ 7 w 7"/>
                <a:gd name="T17" fmla="*/ 4 h 4"/>
                <a:gd name="T18" fmla="*/ 3 w 7"/>
                <a:gd name="T19" fmla="*/ 0 h 4"/>
                <a:gd name="T20" fmla="*/ 3 w 7"/>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3" y="0"/>
                  </a:moveTo>
                  <a:lnTo>
                    <a:pt x="0" y="0"/>
                  </a:lnTo>
                  <a:lnTo>
                    <a:pt x="0" y="0"/>
                  </a:lnTo>
                  <a:lnTo>
                    <a:pt x="0" y="0"/>
                  </a:lnTo>
                  <a:lnTo>
                    <a:pt x="3" y="0"/>
                  </a:lnTo>
                  <a:lnTo>
                    <a:pt x="3" y="0"/>
                  </a:lnTo>
                  <a:lnTo>
                    <a:pt x="7" y="0"/>
                  </a:lnTo>
                  <a:lnTo>
                    <a:pt x="7" y="0"/>
                  </a:lnTo>
                  <a:lnTo>
                    <a:pt x="7"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6" name="Freeform 294"/>
            <p:cNvSpPr>
              <a:spLocks/>
            </p:cNvSpPr>
            <p:nvPr userDrawn="1"/>
          </p:nvSpPr>
          <p:spPr bwMode="gray">
            <a:xfrm>
              <a:off x="1894" y="1929"/>
              <a:ext cx="14" cy="7"/>
            </a:xfrm>
            <a:custGeom>
              <a:avLst/>
              <a:gdLst>
                <a:gd name="T0" fmla="*/ 7 w 14"/>
                <a:gd name="T1" fmla="*/ 7 h 7"/>
                <a:gd name="T2" fmla="*/ 7 w 14"/>
                <a:gd name="T3" fmla="*/ 7 h 7"/>
                <a:gd name="T4" fmla="*/ 3 w 14"/>
                <a:gd name="T5" fmla="*/ 4 h 7"/>
                <a:gd name="T6" fmla="*/ 0 w 14"/>
                <a:gd name="T7" fmla="*/ 0 h 7"/>
                <a:gd name="T8" fmla="*/ 0 w 14"/>
                <a:gd name="T9" fmla="*/ 0 h 7"/>
                <a:gd name="T10" fmla="*/ 0 w 14"/>
                <a:gd name="T11" fmla="*/ 0 h 7"/>
                <a:gd name="T12" fmla="*/ 0 w 14"/>
                <a:gd name="T13" fmla="*/ 0 h 7"/>
                <a:gd name="T14" fmla="*/ 0 w 14"/>
                <a:gd name="T15" fmla="*/ 0 h 7"/>
                <a:gd name="T16" fmla="*/ 3 w 14"/>
                <a:gd name="T17" fmla="*/ 4 h 7"/>
                <a:gd name="T18" fmla="*/ 7 w 14"/>
                <a:gd name="T19" fmla="*/ 7 h 7"/>
                <a:gd name="T20" fmla="*/ 10 w 14"/>
                <a:gd name="T21" fmla="*/ 4 h 7"/>
                <a:gd name="T22" fmla="*/ 14 w 14"/>
                <a:gd name="T23" fmla="*/ 4 h 7"/>
                <a:gd name="T24" fmla="*/ 14 w 14"/>
                <a:gd name="T25" fmla="*/ 4 h 7"/>
                <a:gd name="T26" fmla="*/ 14 w 14"/>
                <a:gd name="T27" fmla="*/ 4 h 7"/>
                <a:gd name="T28" fmla="*/ 7 w 14"/>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7" y="7"/>
                  </a:moveTo>
                  <a:lnTo>
                    <a:pt x="7" y="7"/>
                  </a:lnTo>
                  <a:lnTo>
                    <a:pt x="3" y="4"/>
                  </a:lnTo>
                  <a:lnTo>
                    <a:pt x="0" y="0"/>
                  </a:lnTo>
                  <a:lnTo>
                    <a:pt x="0" y="0"/>
                  </a:lnTo>
                  <a:lnTo>
                    <a:pt x="0" y="0"/>
                  </a:lnTo>
                  <a:lnTo>
                    <a:pt x="0" y="0"/>
                  </a:lnTo>
                  <a:lnTo>
                    <a:pt x="0" y="0"/>
                  </a:lnTo>
                  <a:lnTo>
                    <a:pt x="3" y="4"/>
                  </a:lnTo>
                  <a:lnTo>
                    <a:pt x="7" y="7"/>
                  </a:lnTo>
                  <a:lnTo>
                    <a:pt x="10" y="4"/>
                  </a:lnTo>
                  <a:lnTo>
                    <a:pt x="14" y="4"/>
                  </a:lnTo>
                  <a:lnTo>
                    <a:pt x="14" y="4"/>
                  </a:lnTo>
                  <a:lnTo>
                    <a:pt x="1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7" name="Freeform 295"/>
            <p:cNvSpPr>
              <a:spLocks/>
            </p:cNvSpPr>
            <p:nvPr userDrawn="1"/>
          </p:nvSpPr>
          <p:spPr bwMode="gray">
            <a:xfrm>
              <a:off x="1918" y="1903"/>
              <a:ext cx="4" cy="8"/>
            </a:xfrm>
            <a:custGeom>
              <a:avLst/>
              <a:gdLst>
                <a:gd name="T0" fmla="*/ 0 w 4"/>
                <a:gd name="T1" fmla="*/ 7 h 7"/>
                <a:gd name="T2" fmla="*/ 4 w 4"/>
                <a:gd name="T3" fmla="*/ 3 h 7"/>
                <a:gd name="T4" fmla="*/ 4 w 4"/>
                <a:gd name="T5" fmla="*/ 0 h 7"/>
                <a:gd name="T6" fmla="*/ 4 w 4"/>
                <a:gd name="T7" fmla="*/ 3 h 7"/>
                <a:gd name="T8" fmla="*/ 4 w 4"/>
                <a:gd name="T9" fmla="*/ 3 h 7"/>
                <a:gd name="T10" fmla="*/ 4 w 4"/>
                <a:gd name="T11" fmla="*/ 3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4" y="3"/>
                  </a:lnTo>
                  <a:lnTo>
                    <a:pt x="4" y="0"/>
                  </a:lnTo>
                  <a:lnTo>
                    <a:pt x="4" y="3"/>
                  </a:lnTo>
                  <a:lnTo>
                    <a:pt x="4" y="3"/>
                  </a:lnTo>
                  <a:lnTo>
                    <a:pt x="4"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8" name="Freeform 296"/>
            <p:cNvSpPr>
              <a:spLocks/>
            </p:cNvSpPr>
            <p:nvPr userDrawn="1"/>
          </p:nvSpPr>
          <p:spPr bwMode="gray">
            <a:xfrm>
              <a:off x="1930" y="1895"/>
              <a:ext cx="10" cy="4"/>
            </a:xfrm>
            <a:custGeom>
              <a:avLst/>
              <a:gdLst>
                <a:gd name="T0" fmla="*/ 0 w 10"/>
                <a:gd name="T1" fmla="*/ 3 h 3"/>
                <a:gd name="T2" fmla="*/ 0 w 10"/>
                <a:gd name="T3" fmla="*/ 3 h 3"/>
                <a:gd name="T4" fmla="*/ 3 w 10"/>
                <a:gd name="T5" fmla="*/ 0 h 3"/>
                <a:gd name="T6" fmla="*/ 10 w 10"/>
                <a:gd name="T7" fmla="*/ 0 h 3"/>
                <a:gd name="T8" fmla="*/ 10 w 10"/>
                <a:gd name="T9" fmla="*/ 0 h 3"/>
                <a:gd name="T10" fmla="*/ 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0" y="3"/>
                  </a:moveTo>
                  <a:lnTo>
                    <a:pt x="0" y="3"/>
                  </a:lnTo>
                  <a:lnTo>
                    <a:pt x="3" y="0"/>
                  </a:lnTo>
                  <a:lnTo>
                    <a:pt x="10" y="0"/>
                  </a:lnTo>
                  <a:lnTo>
                    <a:pt x="10"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9" name="Freeform 297"/>
            <p:cNvSpPr>
              <a:spLocks/>
            </p:cNvSpPr>
            <p:nvPr userDrawn="1"/>
          </p:nvSpPr>
          <p:spPr bwMode="gray">
            <a:xfrm>
              <a:off x="2042" y="2070"/>
              <a:ext cx="11" cy="3"/>
            </a:xfrm>
            <a:custGeom>
              <a:avLst/>
              <a:gdLst>
                <a:gd name="T0" fmla="*/ 0 w 11"/>
                <a:gd name="T1" fmla="*/ 0 h 3"/>
                <a:gd name="T2" fmla="*/ 0 w 11"/>
                <a:gd name="T3" fmla="*/ 0 h 3"/>
                <a:gd name="T4" fmla="*/ 4 w 11"/>
                <a:gd name="T5" fmla="*/ 0 h 3"/>
                <a:gd name="T6" fmla="*/ 11 w 11"/>
                <a:gd name="T7" fmla="*/ 3 h 3"/>
                <a:gd name="T8" fmla="*/ 4 w 11"/>
                <a:gd name="T9" fmla="*/ 0 h 3"/>
                <a:gd name="T10" fmla="*/ 0 w 11"/>
                <a:gd name="T11" fmla="*/ 0 h 3"/>
              </a:gdLst>
              <a:ahLst/>
              <a:cxnLst>
                <a:cxn ang="0">
                  <a:pos x="T0" y="T1"/>
                </a:cxn>
                <a:cxn ang="0">
                  <a:pos x="T2" y="T3"/>
                </a:cxn>
                <a:cxn ang="0">
                  <a:pos x="T4" y="T5"/>
                </a:cxn>
                <a:cxn ang="0">
                  <a:pos x="T6" y="T7"/>
                </a:cxn>
                <a:cxn ang="0">
                  <a:pos x="T8" y="T9"/>
                </a:cxn>
                <a:cxn ang="0">
                  <a:pos x="T10" y="T11"/>
                </a:cxn>
              </a:cxnLst>
              <a:rect l="0" t="0" r="r" b="b"/>
              <a:pathLst>
                <a:path w="11" h="3">
                  <a:moveTo>
                    <a:pt x="0" y="0"/>
                  </a:moveTo>
                  <a:lnTo>
                    <a:pt x="0" y="0"/>
                  </a:lnTo>
                  <a:lnTo>
                    <a:pt x="4" y="0"/>
                  </a:lnTo>
                  <a:lnTo>
                    <a:pt x="11" y="3"/>
                  </a:lnTo>
                  <a:lnTo>
                    <a:pt x="4"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0" name="Freeform 298"/>
            <p:cNvSpPr>
              <a:spLocks/>
            </p:cNvSpPr>
            <p:nvPr userDrawn="1"/>
          </p:nvSpPr>
          <p:spPr bwMode="gray">
            <a:xfrm>
              <a:off x="2063" y="2078"/>
              <a:ext cx="12" cy="3"/>
            </a:xfrm>
            <a:custGeom>
              <a:avLst/>
              <a:gdLst>
                <a:gd name="T0" fmla="*/ 0 w 11"/>
                <a:gd name="T1" fmla="*/ 3 h 3"/>
                <a:gd name="T2" fmla="*/ 0 w 11"/>
                <a:gd name="T3" fmla="*/ 3 h 3"/>
                <a:gd name="T4" fmla="*/ 7 w 11"/>
                <a:gd name="T5" fmla="*/ 0 h 3"/>
                <a:gd name="T6" fmla="*/ 11 w 11"/>
                <a:gd name="T7" fmla="*/ 0 h 3"/>
                <a:gd name="T8" fmla="*/ 7 w 11"/>
                <a:gd name="T9" fmla="*/ 0 h 3"/>
                <a:gd name="T10" fmla="*/ 0 w 11"/>
                <a:gd name="T11" fmla="*/ 3 h 3"/>
                <a:gd name="T12" fmla="*/ 0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0" y="3"/>
                  </a:moveTo>
                  <a:lnTo>
                    <a:pt x="0" y="3"/>
                  </a:lnTo>
                  <a:lnTo>
                    <a:pt x="7" y="0"/>
                  </a:lnTo>
                  <a:lnTo>
                    <a:pt x="11"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1" name="Freeform 299"/>
            <p:cNvSpPr>
              <a:spLocks/>
            </p:cNvSpPr>
            <p:nvPr userDrawn="1"/>
          </p:nvSpPr>
          <p:spPr bwMode="gray">
            <a:xfrm>
              <a:off x="2085" y="2093"/>
              <a:ext cx="4" cy="15"/>
            </a:xfrm>
            <a:custGeom>
              <a:avLst/>
              <a:gdLst>
                <a:gd name="T0" fmla="*/ 0 w 4"/>
                <a:gd name="T1" fmla="*/ 14 h 14"/>
                <a:gd name="T2" fmla="*/ 0 w 4"/>
                <a:gd name="T3" fmla="*/ 10 h 14"/>
                <a:gd name="T4" fmla="*/ 0 w 4"/>
                <a:gd name="T5" fmla="*/ 7 h 14"/>
                <a:gd name="T6" fmla="*/ 4 w 4"/>
                <a:gd name="T7" fmla="*/ 0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lnTo>
                    <a:pt x="0" y="10"/>
                  </a:lnTo>
                  <a:lnTo>
                    <a:pt x="0" y="7"/>
                  </a:lnTo>
                  <a:lnTo>
                    <a:pt x="4" y="0"/>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2" name="Freeform 300"/>
            <p:cNvSpPr>
              <a:spLocks/>
            </p:cNvSpPr>
            <p:nvPr userDrawn="1"/>
          </p:nvSpPr>
          <p:spPr bwMode="gray">
            <a:xfrm>
              <a:off x="2075" y="2040"/>
              <a:ext cx="7" cy="30"/>
            </a:xfrm>
            <a:custGeom>
              <a:avLst/>
              <a:gdLst>
                <a:gd name="T0" fmla="*/ 7 w 7"/>
                <a:gd name="T1" fmla="*/ 28 h 28"/>
                <a:gd name="T2" fmla="*/ 7 w 7"/>
                <a:gd name="T3" fmla="*/ 21 h 28"/>
                <a:gd name="T4" fmla="*/ 7 w 7"/>
                <a:gd name="T5" fmla="*/ 14 h 28"/>
                <a:gd name="T6" fmla="*/ 3 w 7"/>
                <a:gd name="T7" fmla="*/ 7 h 28"/>
                <a:gd name="T8" fmla="*/ 0 w 7"/>
                <a:gd name="T9" fmla="*/ 0 h 28"/>
                <a:gd name="T10" fmla="*/ 3 w 7"/>
                <a:gd name="T11" fmla="*/ 7 h 28"/>
                <a:gd name="T12" fmla="*/ 7 w 7"/>
                <a:gd name="T13" fmla="*/ 14 h 28"/>
                <a:gd name="T14" fmla="*/ 7 w 7"/>
                <a:gd name="T15" fmla="*/ 21 h 28"/>
                <a:gd name="T16" fmla="*/ 7 w 7"/>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8">
                  <a:moveTo>
                    <a:pt x="7" y="28"/>
                  </a:moveTo>
                  <a:lnTo>
                    <a:pt x="7" y="21"/>
                  </a:lnTo>
                  <a:lnTo>
                    <a:pt x="7" y="14"/>
                  </a:lnTo>
                  <a:lnTo>
                    <a:pt x="3" y="7"/>
                  </a:lnTo>
                  <a:lnTo>
                    <a:pt x="0" y="0"/>
                  </a:lnTo>
                  <a:lnTo>
                    <a:pt x="3"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3" name="Freeform 301"/>
            <p:cNvSpPr>
              <a:spLocks/>
            </p:cNvSpPr>
            <p:nvPr userDrawn="1"/>
          </p:nvSpPr>
          <p:spPr bwMode="gray">
            <a:xfrm>
              <a:off x="2027" y="1500"/>
              <a:ext cx="265" cy="114"/>
            </a:xfrm>
            <a:custGeom>
              <a:avLst/>
              <a:gdLst>
                <a:gd name="T0" fmla="*/ 229 w 257"/>
                <a:gd name="T1" fmla="*/ 14 h 106"/>
                <a:gd name="T2" fmla="*/ 215 w 257"/>
                <a:gd name="T3" fmla="*/ 18 h 106"/>
                <a:gd name="T4" fmla="*/ 204 w 257"/>
                <a:gd name="T5" fmla="*/ 21 h 106"/>
                <a:gd name="T6" fmla="*/ 194 w 257"/>
                <a:gd name="T7" fmla="*/ 29 h 106"/>
                <a:gd name="T8" fmla="*/ 194 w 257"/>
                <a:gd name="T9" fmla="*/ 29 h 106"/>
                <a:gd name="T10" fmla="*/ 194 w 257"/>
                <a:gd name="T11" fmla="*/ 32 h 106"/>
                <a:gd name="T12" fmla="*/ 194 w 257"/>
                <a:gd name="T13" fmla="*/ 39 h 106"/>
                <a:gd name="T14" fmla="*/ 190 w 257"/>
                <a:gd name="T15" fmla="*/ 46 h 106"/>
                <a:gd name="T16" fmla="*/ 187 w 257"/>
                <a:gd name="T17" fmla="*/ 53 h 106"/>
                <a:gd name="T18" fmla="*/ 180 w 257"/>
                <a:gd name="T19" fmla="*/ 57 h 106"/>
                <a:gd name="T20" fmla="*/ 169 w 257"/>
                <a:gd name="T21" fmla="*/ 60 h 106"/>
                <a:gd name="T22" fmla="*/ 151 w 257"/>
                <a:gd name="T23" fmla="*/ 67 h 106"/>
                <a:gd name="T24" fmla="*/ 123 w 257"/>
                <a:gd name="T25" fmla="*/ 71 h 106"/>
                <a:gd name="T26" fmla="*/ 99 w 257"/>
                <a:gd name="T27" fmla="*/ 78 h 106"/>
                <a:gd name="T28" fmla="*/ 77 w 257"/>
                <a:gd name="T29" fmla="*/ 81 h 106"/>
                <a:gd name="T30" fmla="*/ 67 w 257"/>
                <a:gd name="T31" fmla="*/ 85 h 106"/>
                <a:gd name="T32" fmla="*/ 63 w 257"/>
                <a:gd name="T33" fmla="*/ 88 h 106"/>
                <a:gd name="T34" fmla="*/ 56 w 257"/>
                <a:gd name="T35" fmla="*/ 92 h 106"/>
                <a:gd name="T36" fmla="*/ 46 w 257"/>
                <a:gd name="T37" fmla="*/ 99 h 106"/>
                <a:gd name="T38" fmla="*/ 35 w 257"/>
                <a:gd name="T39" fmla="*/ 103 h 106"/>
                <a:gd name="T40" fmla="*/ 25 w 257"/>
                <a:gd name="T41" fmla="*/ 106 h 106"/>
                <a:gd name="T42" fmla="*/ 11 w 257"/>
                <a:gd name="T43" fmla="*/ 106 h 106"/>
                <a:gd name="T44" fmla="*/ 3 w 257"/>
                <a:gd name="T45" fmla="*/ 106 h 106"/>
                <a:gd name="T46" fmla="*/ 0 w 257"/>
                <a:gd name="T47" fmla="*/ 103 h 106"/>
                <a:gd name="T48" fmla="*/ 3 w 257"/>
                <a:gd name="T49" fmla="*/ 106 h 106"/>
                <a:gd name="T50" fmla="*/ 11 w 257"/>
                <a:gd name="T51" fmla="*/ 106 h 106"/>
                <a:gd name="T52" fmla="*/ 25 w 257"/>
                <a:gd name="T53" fmla="*/ 106 h 106"/>
                <a:gd name="T54" fmla="*/ 35 w 257"/>
                <a:gd name="T55" fmla="*/ 103 h 106"/>
                <a:gd name="T56" fmla="*/ 46 w 257"/>
                <a:gd name="T57" fmla="*/ 95 h 106"/>
                <a:gd name="T58" fmla="*/ 53 w 257"/>
                <a:gd name="T59" fmla="*/ 92 h 106"/>
                <a:gd name="T60" fmla="*/ 60 w 257"/>
                <a:gd name="T61" fmla="*/ 88 h 106"/>
                <a:gd name="T62" fmla="*/ 67 w 257"/>
                <a:gd name="T63" fmla="*/ 85 h 106"/>
                <a:gd name="T64" fmla="*/ 81 w 257"/>
                <a:gd name="T65" fmla="*/ 81 h 106"/>
                <a:gd name="T66" fmla="*/ 109 w 257"/>
                <a:gd name="T67" fmla="*/ 74 h 106"/>
                <a:gd name="T68" fmla="*/ 144 w 257"/>
                <a:gd name="T69" fmla="*/ 67 h 106"/>
                <a:gd name="T70" fmla="*/ 169 w 257"/>
                <a:gd name="T71" fmla="*/ 60 h 106"/>
                <a:gd name="T72" fmla="*/ 180 w 257"/>
                <a:gd name="T73" fmla="*/ 57 h 106"/>
                <a:gd name="T74" fmla="*/ 187 w 257"/>
                <a:gd name="T75" fmla="*/ 53 h 106"/>
                <a:gd name="T76" fmla="*/ 190 w 257"/>
                <a:gd name="T77" fmla="*/ 46 h 106"/>
                <a:gd name="T78" fmla="*/ 194 w 257"/>
                <a:gd name="T79" fmla="*/ 39 h 106"/>
                <a:gd name="T80" fmla="*/ 194 w 257"/>
                <a:gd name="T81" fmla="*/ 32 h 106"/>
                <a:gd name="T82" fmla="*/ 194 w 257"/>
                <a:gd name="T83" fmla="*/ 29 h 106"/>
                <a:gd name="T84" fmla="*/ 194 w 257"/>
                <a:gd name="T85" fmla="*/ 29 h 106"/>
                <a:gd name="T86" fmla="*/ 204 w 257"/>
                <a:gd name="T87" fmla="*/ 21 h 106"/>
                <a:gd name="T88" fmla="*/ 215 w 257"/>
                <a:gd name="T89" fmla="*/ 18 h 106"/>
                <a:gd name="T90" fmla="*/ 225 w 257"/>
                <a:gd name="T91" fmla="*/ 14 h 106"/>
                <a:gd name="T92" fmla="*/ 236 w 257"/>
                <a:gd name="T93" fmla="*/ 14 h 106"/>
                <a:gd name="T94" fmla="*/ 243 w 257"/>
                <a:gd name="T95" fmla="*/ 11 h 106"/>
                <a:gd name="T96" fmla="*/ 250 w 257"/>
                <a:gd name="T97" fmla="*/ 7 h 106"/>
                <a:gd name="T98" fmla="*/ 257 w 257"/>
                <a:gd name="T99" fmla="*/ 4 h 106"/>
                <a:gd name="T100" fmla="*/ 257 w 257"/>
                <a:gd name="T101" fmla="*/ 0 h 106"/>
                <a:gd name="T102" fmla="*/ 257 w 257"/>
                <a:gd name="T103" fmla="*/ 0 h 106"/>
                <a:gd name="T104" fmla="*/ 254 w 257"/>
                <a:gd name="T105" fmla="*/ 7 h 106"/>
                <a:gd name="T106" fmla="*/ 247 w 257"/>
                <a:gd name="T107" fmla="*/ 11 h 106"/>
                <a:gd name="T108" fmla="*/ 236 w 257"/>
                <a:gd name="T109" fmla="*/ 14 h 106"/>
                <a:gd name="T110" fmla="*/ 229 w 257"/>
                <a:gd name="T111"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7" h="106">
                  <a:moveTo>
                    <a:pt x="229" y="14"/>
                  </a:moveTo>
                  <a:lnTo>
                    <a:pt x="215" y="18"/>
                  </a:lnTo>
                  <a:lnTo>
                    <a:pt x="204" y="21"/>
                  </a:lnTo>
                  <a:lnTo>
                    <a:pt x="194" y="29"/>
                  </a:lnTo>
                  <a:lnTo>
                    <a:pt x="194" y="29"/>
                  </a:lnTo>
                  <a:lnTo>
                    <a:pt x="194" y="32"/>
                  </a:lnTo>
                  <a:lnTo>
                    <a:pt x="194" y="39"/>
                  </a:lnTo>
                  <a:lnTo>
                    <a:pt x="190" y="46"/>
                  </a:lnTo>
                  <a:lnTo>
                    <a:pt x="187" y="53"/>
                  </a:lnTo>
                  <a:lnTo>
                    <a:pt x="180" y="57"/>
                  </a:lnTo>
                  <a:lnTo>
                    <a:pt x="169" y="60"/>
                  </a:lnTo>
                  <a:lnTo>
                    <a:pt x="151" y="67"/>
                  </a:lnTo>
                  <a:lnTo>
                    <a:pt x="123" y="71"/>
                  </a:lnTo>
                  <a:lnTo>
                    <a:pt x="99" y="78"/>
                  </a:lnTo>
                  <a:lnTo>
                    <a:pt x="77" y="81"/>
                  </a:lnTo>
                  <a:lnTo>
                    <a:pt x="67" y="85"/>
                  </a:lnTo>
                  <a:lnTo>
                    <a:pt x="63" y="88"/>
                  </a:lnTo>
                  <a:lnTo>
                    <a:pt x="56" y="92"/>
                  </a:lnTo>
                  <a:lnTo>
                    <a:pt x="46" y="99"/>
                  </a:lnTo>
                  <a:lnTo>
                    <a:pt x="35" y="103"/>
                  </a:lnTo>
                  <a:lnTo>
                    <a:pt x="25" y="106"/>
                  </a:lnTo>
                  <a:lnTo>
                    <a:pt x="11" y="106"/>
                  </a:lnTo>
                  <a:lnTo>
                    <a:pt x="3" y="106"/>
                  </a:lnTo>
                  <a:lnTo>
                    <a:pt x="0" y="103"/>
                  </a:lnTo>
                  <a:lnTo>
                    <a:pt x="3" y="106"/>
                  </a:lnTo>
                  <a:lnTo>
                    <a:pt x="11" y="106"/>
                  </a:lnTo>
                  <a:lnTo>
                    <a:pt x="25" y="106"/>
                  </a:lnTo>
                  <a:lnTo>
                    <a:pt x="35" y="103"/>
                  </a:lnTo>
                  <a:lnTo>
                    <a:pt x="46" y="95"/>
                  </a:lnTo>
                  <a:lnTo>
                    <a:pt x="53" y="92"/>
                  </a:lnTo>
                  <a:lnTo>
                    <a:pt x="60" y="88"/>
                  </a:lnTo>
                  <a:lnTo>
                    <a:pt x="67" y="85"/>
                  </a:lnTo>
                  <a:lnTo>
                    <a:pt x="81" y="81"/>
                  </a:lnTo>
                  <a:lnTo>
                    <a:pt x="109" y="74"/>
                  </a:lnTo>
                  <a:lnTo>
                    <a:pt x="144" y="67"/>
                  </a:lnTo>
                  <a:lnTo>
                    <a:pt x="169" y="60"/>
                  </a:lnTo>
                  <a:lnTo>
                    <a:pt x="180" y="57"/>
                  </a:lnTo>
                  <a:lnTo>
                    <a:pt x="187" y="53"/>
                  </a:lnTo>
                  <a:lnTo>
                    <a:pt x="190" y="46"/>
                  </a:lnTo>
                  <a:lnTo>
                    <a:pt x="194" y="39"/>
                  </a:lnTo>
                  <a:lnTo>
                    <a:pt x="194" y="32"/>
                  </a:lnTo>
                  <a:lnTo>
                    <a:pt x="194" y="29"/>
                  </a:lnTo>
                  <a:lnTo>
                    <a:pt x="194" y="29"/>
                  </a:lnTo>
                  <a:lnTo>
                    <a:pt x="204" y="21"/>
                  </a:lnTo>
                  <a:lnTo>
                    <a:pt x="215" y="18"/>
                  </a:lnTo>
                  <a:lnTo>
                    <a:pt x="225" y="14"/>
                  </a:lnTo>
                  <a:lnTo>
                    <a:pt x="236" y="14"/>
                  </a:lnTo>
                  <a:lnTo>
                    <a:pt x="243" y="11"/>
                  </a:lnTo>
                  <a:lnTo>
                    <a:pt x="250" y="7"/>
                  </a:lnTo>
                  <a:lnTo>
                    <a:pt x="257" y="4"/>
                  </a:lnTo>
                  <a:lnTo>
                    <a:pt x="257" y="0"/>
                  </a:lnTo>
                  <a:lnTo>
                    <a:pt x="257" y="0"/>
                  </a:lnTo>
                  <a:lnTo>
                    <a:pt x="254" y="7"/>
                  </a:lnTo>
                  <a:lnTo>
                    <a:pt x="247" y="11"/>
                  </a:lnTo>
                  <a:lnTo>
                    <a:pt x="236" y="14"/>
                  </a:lnTo>
                  <a:lnTo>
                    <a:pt x="229"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4" name="Freeform 302"/>
            <p:cNvSpPr>
              <a:spLocks/>
            </p:cNvSpPr>
            <p:nvPr userDrawn="1"/>
          </p:nvSpPr>
          <p:spPr bwMode="gray">
            <a:xfrm>
              <a:off x="2317" y="1355"/>
              <a:ext cx="134" cy="130"/>
            </a:xfrm>
            <a:custGeom>
              <a:avLst/>
              <a:gdLst>
                <a:gd name="T0" fmla="*/ 102 w 130"/>
                <a:gd name="T1" fmla="*/ 110 h 120"/>
                <a:gd name="T2" fmla="*/ 98 w 130"/>
                <a:gd name="T3" fmla="*/ 103 h 120"/>
                <a:gd name="T4" fmla="*/ 91 w 130"/>
                <a:gd name="T5" fmla="*/ 96 h 120"/>
                <a:gd name="T6" fmla="*/ 88 w 130"/>
                <a:gd name="T7" fmla="*/ 96 h 120"/>
                <a:gd name="T8" fmla="*/ 81 w 130"/>
                <a:gd name="T9" fmla="*/ 96 h 120"/>
                <a:gd name="T10" fmla="*/ 77 w 130"/>
                <a:gd name="T11" fmla="*/ 96 h 120"/>
                <a:gd name="T12" fmla="*/ 74 w 130"/>
                <a:gd name="T13" fmla="*/ 96 h 120"/>
                <a:gd name="T14" fmla="*/ 70 w 130"/>
                <a:gd name="T15" fmla="*/ 96 h 120"/>
                <a:gd name="T16" fmla="*/ 70 w 130"/>
                <a:gd name="T17" fmla="*/ 89 h 120"/>
                <a:gd name="T18" fmla="*/ 67 w 130"/>
                <a:gd name="T19" fmla="*/ 78 h 120"/>
                <a:gd name="T20" fmla="*/ 60 w 130"/>
                <a:gd name="T21" fmla="*/ 71 h 120"/>
                <a:gd name="T22" fmla="*/ 56 w 130"/>
                <a:gd name="T23" fmla="*/ 64 h 120"/>
                <a:gd name="T24" fmla="*/ 49 w 130"/>
                <a:gd name="T25" fmla="*/ 57 h 120"/>
                <a:gd name="T26" fmla="*/ 46 w 130"/>
                <a:gd name="T27" fmla="*/ 53 h 120"/>
                <a:gd name="T28" fmla="*/ 42 w 130"/>
                <a:gd name="T29" fmla="*/ 53 h 120"/>
                <a:gd name="T30" fmla="*/ 39 w 130"/>
                <a:gd name="T31" fmla="*/ 43 h 120"/>
                <a:gd name="T32" fmla="*/ 39 w 130"/>
                <a:gd name="T33" fmla="*/ 32 h 120"/>
                <a:gd name="T34" fmla="*/ 35 w 130"/>
                <a:gd name="T35" fmla="*/ 25 h 120"/>
                <a:gd name="T36" fmla="*/ 32 w 130"/>
                <a:gd name="T37" fmla="*/ 22 h 120"/>
                <a:gd name="T38" fmla="*/ 32 w 130"/>
                <a:gd name="T39" fmla="*/ 22 h 120"/>
                <a:gd name="T40" fmla="*/ 28 w 130"/>
                <a:gd name="T41" fmla="*/ 11 h 120"/>
                <a:gd name="T42" fmla="*/ 21 w 130"/>
                <a:gd name="T43" fmla="*/ 4 h 120"/>
                <a:gd name="T44" fmla="*/ 10 w 130"/>
                <a:gd name="T45" fmla="*/ 0 h 120"/>
                <a:gd name="T46" fmla="*/ 0 w 130"/>
                <a:gd name="T47" fmla="*/ 0 h 120"/>
                <a:gd name="T48" fmla="*/ 10 w 130"/>
                <a:gd name="T49" fmla="*/ 0 h 120"/>
                <a:gd name="T50" fmla="*/ 21 w 130"/>
                <a:gd name="T51" fmla="*/ 4 h 120"/>
                <a:gd name="T52" fmla="*/ 28 w 130"/>
                <a:gd name="T53" fmla="*/ 11 h 120"/>
                <a:gd name="T54" fmla="*/ 32 w 130"/>
                <a:gd name="T55" fmla="*/ 22 h 120"/>
                <a:gd name="T56" fmla="*/ 32 w 130"/>
                <a:gd name="T57" fmla="*/ 22 h 120"/>
                <a:gd name="T58" fmla="*/ 35 w 130"/>
                <a:gd name="T59" fmla="*/ 25 h 120"/>
                <a:gd name="T60" fmla="*/ 39 w 130"/>
                <a:gd name="T61" fmla="*/ 32 h 120"/>
                <a:gd name="T62" fmla="*/ 42 w 130"/>
                <a:gd name="T63" fmla="*/ 43 h 120"/>
                <a:gd name="T64" fmla="*/ 42 w 130"/>
                <a:gd name="T65" fmla="*/ 53 h 120"/>
                <a:gd name="T66" fmla="*/ 46 w 130"/>
                <a:gd name="T67" fmla="*/ 53 h 120"/>
                <a:gd name="T68" fmla="*/ 49 w 130"/>
                <a:gd name="T69" fmla="*/ 57 h 120"/>
                <a:gd name="T70" fmla="*/ 56 w 130"/>
                <a:gd name="T71" fmla="*/ 64 h 120"/>
                <a:gd name="T72" fmla="*/ 60 w 130"/>
                <a:gd name="T73" fmla="*/ 71 h 120"/>
                <a:gd name="T74" fmla="*/ 67 w 130"/>
                <a:gd name="T75" fmla="*/ 78 h 120"/>
                <a:gd name="T76" fmla="*/ 70 w 130"/>
                <a:gd name="T77" fmla="*/ 89 h 120"/>
                <a:gd name="T78" fmla="*/ 74 w 130"/>
                <a:gd name="T79" fmla="*/ 96 h 120"/>
                <a:gd name="T80" fmla="*/ 74 w 130"/>
                <a:gd name="T81" fmla="*/ 96 h 120"/>
                <a:gd name="T82" fmla="*/ 77 w 130"/>
                <a:gd name="T83" fmla="*/ 96 h 120"/>
                <a:gd name="T84" fmla="*/ 81 w 130"/>
                <a:gd name="T85" fmla="*/ 96 h 120"/>
                <a:gd name="T86" fmla="*/ 88 w 130"/>
                <a:gd name="T87" fmla="*/ 96 h 120"/>
                <a:gd name="T88" fmla="*/ 95 w 130"/>
                <a:gd name="T89" fmla="*/ 96 h 120"/>
                <a:gd name="T90" fmla="*/ 98 w 130"/>
                <a:gd name="T91" fmla="*/ 103 h 120"/>
                <a:gd name="T92" fmla="*/ 102 w 130"/>
                <a:gd name="T93" fmla="*/ 110 h 120"/>
                <a:gd name="T94" fmla="*/ 105 w 130"/>
                <a:gd name="T95" fmla="*/ 110 h 120"/>
                <a:gd name="T96" fmla="*/ 105 w 130"/>
                <a:gd name="T97" fmla="*/ 113 h 120"/>
                <a:gd name="T98" fmla="*/ 105 w 130"/>
                <a:gd name="T99" fmla="*/ 117 h 120"/>
                <a:gd name="T100" fmla="*/ 109 w 130"/>
                <a:gd name="T101" fmla="*/ 120 h 120"/>
                <a:gd name="T102" fmla="*/ 116 w 130"/>
                <a:gd name="T103" fmla="*/ 120 h 120"/>
                <a:gd name="T104" fmla="*/ 123 w 130"/>
                <a:gd name="T105" fmla="*/ 117 h 120"/>
                <a:gd name="T106" fmla="*/ 130 w 130"/>
                <a:gd name="T107" fmla="*/ 113 h 120"/>
                <a:gd name="T108" fmla="*/ 130 w 130"/>
                <a:gd name="T109" fmla="*/ 113 h 120"/>
                <a:gd name="T110" fmla="*/ 130 w 130"/>
                <a:gd name="T111" fmla="*/ 113 h 120"/>
                <a:gd name="T112" fmla="*/ 123 w 130"/>
                <a:gd name="T113" fmla="*/ 120 h 120"/>
                <a:gd name="T114" fmla="*/ 116 w 130"/>
                <a:gd name="T115" fmla="*/ 120 h 120"/>
                <a:gd name="T116" fmla="*/ 109 w 130"/>
                <a:gd name="T117" fmla="*/ 120 h 120"/>
                <a:gd name="T118" fmla="*/ 105 w 130"/>
                <a:gd name="T119" fmla="*/ 117 h 120"/>
                <a:gd name="T120" fmla="*/ 105 w 130"/>
                <a:gd name="T121" fmla="*/ 113 h 120"/>
                <a:gd name="T122" fmla="*/ 102 w 130"/>
                <a:gd name="T123" fmla="*/ 110 h 120"/>
                <a:gd name="T124" fmla="*/ 102 w 130"/>
                <a:gd name="T125" fmla="*/ 1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 h="120">
                  <a:moveTo>
                    <a:pt x="102" y="110"/>
                  </a:moveTo>
                  <a:lnTo>
                    <a:pt x="98" y="103"/>
                  </a:lnTo>
                  <a:lnTo>
                    <a:pt x="91" y="96"/>
                  </a:lnTo>
                  <a:lnTo>
                    <a:pt x="88" y="96"/>
                  </a:lnTo>
                  <a:lnTo>
                    <a:pt x="81" y="96"/>
                  </a:lnTo>
                  <a:lnTo>
                    <a:pt x="77" y="96"/>
                  </a:lnTo>
                  <a:lnTo>
                    <a:pt x="74" y="96"/>
                  </a:lnTo>
                  <a:lnTo>
                    <a:pt x="70" y="96"/>
                  </a:lnTo>
                  <a:lnTo>
                    <a:pt x="70" y="89"/>
                  </a:lnTo>
                  <a:lnTo>
                    <a:pt x="67" y="78"/>
                  </a:lnTo>
                  <a:lnTo>
                    <a:pt x="60" y="71"/>
                  </a:lnTo>
                  <a:lnTo>
                    <a:pt x="56" y="64"/>
                  </a:lnTo>
                  <a:lnTo>
                    <a:pt x="49" y="57"/>
                  </a:lnTo>
                  <a:lnTo>
                    <a:pt x="46" y="53"/>
                  </a:lnTo>
                  <a:lnTo>
                    <a:pt x="42" y="53"/>
                  </a:lnTo>
                  <a:lnTo>
                    <a:pt x="39" y="43"/>
                  </a:lnTo>
                  <a:lnTo>
                    <a:pt x="39" y="32"/>
                  </a:lnTo>
                  <a:lnTo>
                    <a:pt x="35" y="25"/>
                  </a:lnTo>
                  <a:lnTo>
                    <a:pt x="32" y="22"/>
                  </a:lnTo>
                  <a:lnTo>
                    <a:pt x="32" y="22"/>
                  </a:lnTo>
                  <a:lnTo>
                    <a:pt x="28" y="11"/>
                  </a:lnTo>
                  <a:lnTo>
                    <a:pt x="21" y="4"/>
                  </a:lnTo>
                  <a:lnTo>
                    <a:pt x="10" y="0"/>
                  </a:lnTo>
                  <a:lnTo>
                    <a:pt x="0" y="0"/>
                  </a:lnTo>
                  <a:lnTo>
                    <a:pt x="10" y="0"/>
                  </a:lnTo>
                  <a:lnTo>
                    <a:pt x="21" y="4"/>
                  </a:lnTo>
                  <a:lnTo>
                    <a:pt x="28" y="11"/>
                  </a:lnTo>
                  <a:lnTo>
                    <a:pt x="32" y="22"/>
                  </a:lnTo>
                  <a:lnTo>
                    <a:pt x="32" y="22"/>
                  </a:lnTo>
                  <a:lnTo>
                    <a:pt x="35" y="25"/>
                  </a:lnTo>
                  <a:lnTo>
                    <a:pt x="39" y="32"/>
                  </a:lnTo>
                  <a:lnTo>
                    <a:pt x="42" y="43"/>
                  </a:lnTo>
                  <a:lnTo>
                    <a:pt x="42" y="53"/>
                  </a:lnTo>
                  <a:lnTo>
                    <a:pt x="46" y="53"/>
                  </a:lnTo>
                  <a:lnTo>
                    <a:pt x="49" y="57"/>
                  </a:lnTo>
                  <a:lnTo>
                    <a:pt x="56" y="64"/>
                  </a:lnTo>
                  <a:lnTo>
                    <a:pt x="60" y="71"/>
                  </a:lnTo>
                  <a:lnTo>
                    <a:pt x="67" y="78"/>
                  </a:lnTo>
                  <a:lnTo>
                    <a:pt x="70" y="89"/>
                  </a:lnTo>
                  <a:lnTo>
                    <a:pt x="74" y="96"/>
                  </a:lnTo>
                  <a:lnTo>
                    <a:pt x="74" y="96"/>
                  </a:lnTo>
                  <a:lnTo>
                    <a:pt x="77" y="96"/>
                  </a:lnTo>
                  <a:lnTo>
                    <a:pt x="81" y="96"/>
                  </a:lnTo>
                  <a:lnTo>
                    <a:pt x="88" y="96"/>
                  </a:lnTo>
                  <a:lnTo>
                    <a:pt x="95" y="96"/>
                  </a:lnTo>
                  <a:lnTo>
                    <a:pt x="98" y="103"/>
                  </a:lnTo>
                  <a:lnTo>
                    <a:pt x="102" y="110"/>
                  </a:lnTo>
                  <a:lnTo>
                    <a:pt x="105" y="110"/>
                  </a:lnTo>
                  <a:lnTo>
                    <a:pt x="105" y="113"/>
                  </a:lnTo>
                  <a:lnTo>
                    <a:pt x="105" y="117"/>
                  </a:lnTo>
                  <a:lnTo>
                    <a:pt x="109" y="120"/>
                  </a:lnTo>
                  <a:lnTo>
                    <a:pt x="116" y="120"/>
                  </a:lnTo>
                  <a:lnTo>
                    <a:pt x="123" y="117"/>
                  </a:lnTo>
                  <a:lnTo>
                    <a:pt x="130" y="113"/>
                  </a:lnTo>
                  <a:lnTo>
                    <a:pt x="130" y="113"/>
                  </a:lnTo>
                  <a:lnTo>
                    <a:pt x="130" y="113"/>
                  </a:lnTo>
                  <a:lnTo>
                    <a:pt x="123" y="120"/>
                  </a:lnTo>
                  <a:lnTo>
                    <a:pt x="116" y="120"/>
                  </a:lnTo>
                  <a:lnTo>
                    <a:pt x="109" y="120"/>
                  </a:lnTo>
                  <a:lnTo>
                    <a:pt x="105" y="117"/>
                  </a:lnTo>
                  <a:lnTo>
                    <a:pt x="105" y="113"/>
                  </a:lnTo>
                  <a:lnTo>
                    <a:pt x="102" y="110"/>
                  </a:lnTo>
                  <a:lnTo>
                    <a:pt x="102" y="1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5" name="Freeform 303"/>
            <p:cNvSpPr>
              <a:spLocks/>
            </p:cNvSpPr>
            <p:nvPr userDrawn="1"/>
          </p:nvSpPr>
          <p:spPr bwMode="gray">
            <a:xfrm>
              <a:off x="2484" y="1443"/>
              <a:ext cx="3" cy="8"/>
            </a:xfrm>
            <a:custGeom>
              <a:avLst/>
              <a:gdLst>
                <a:gd name="T0" fmla="*/ 3 w 3"/>
                <a:gd name="T1" fmla="*/ 8 h 8"/>
                <a:gd name="T2" fmla="*/ 3 w 3"/>
                <a:gd name="T3" fmla="*/ 4 h 8"/>
                <a:gd name="T4" fmla="*/ 0 w 3"/>
                <a:gd name="T5" fmla="*/ 0 h 8"/>
                <a:gd name="T6" fmla="*/ 0 w 3"/>
                <a:gd name="T7" fmla="*/ 0 h 8"/>
                <a:gd name="T8" fmla="*/ 0 w 3"/>
                <a:gd name="T9" fmla="*/ 0 h 8"/>
                <a:gd name="T10" fmla="*/ 3 w 3"/>
                <a:gd name="T11" fmla="*/ 4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4"/>
                  </a:lnTo>
                  <a:lnTo>
                    <a:pt x="0" y="0"/>
                  </a:lnTo>
                  <a:lnTo>
                    <a:pt x="0" y="0"/>
                  </a:lnTo>
                  <a:lnTo>
                    <a:pt x="0" y="0"/>
                  </a:lnTo>
                  <a:lnTo>
                    <a:pt x="3" y="4"/>
                  </a:lnTo>
                  <a:lnTo>
                    <a:pt x="3" y="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6" name="Freeform 304"/>
            <p:cNvSpPr>
              <a:spLocks/>
            </p:cNvSpPr>
            <p:nvPr userDrawn="1"/>
          </p:nvSpPr>
          <p:spPr bwMode="gray">
            <a:xfrm>
              <a:off x="2401" y="1759"/>
              <a:ext cx="40" cy="49"/>
            </a:xfrm>
            <a:custGeom>
              <a:avLst/>
              <a:gdLst>
                <a:gd name="T0" fmla="*/ 0 w 39"/>
                <a:gd name="T1" fmla="*/ 14 h 46"/>
                <a:gd name="T2" fmla="*/ 7 w 39"/>
                <a:gd name="T3" fmla="*/ 18 h 46"/>
                <a:gd name="T4" fmla="*/ 10 w 39"/>
                <a:gd name="T5" fmla="*/ 25 h 46"/>
                <a:gd name="T6" fmla="*/ 14 w 39"/>
                <a:gd name="T7" fmla="*/ 28 h 46"/>
                <a:gd name="T8" fmla="*/ 17 w 39"/>
                <a:gd name="T9" fmla="*/ 32 h 46"/>
                <a:gd name="T10" fmla="*/ 17 w 39"/>
                <a:gd name="T11" fmla="*/ 35 h 46"/>
                <a:gd name="T12" fmla="*/ 17 w 39"/>
                <a:gd name="T13" fmla="*/ 35 h 46"/>
                <a:gd name="T14" fmla="*/ 17 w 39"/>
                <a:gd name="T15" fmla="*/ 39 h 46"/>
                <a:gd name="T16" fmla="*/ 17 w 39"/>
                <a:gd name="T17" fmla="*/ 42 h 46"/>
                <a:gd name="T18" fmla="*/ 21 w 39"/>
                <a:gd name="T19" fmla="*/ 46 h 46"/>
                <a:gd name="T20" fmla="*/ 21 w 39"/>
                <a:gd name="T21" fmla="*/ 46 h 46"/>
                <a:gd name="T22" fmla="*/ 28 w 39"/>
                <a:gd name="T23" fmla="*/ 46 h 46"/>
                <a:gd name="T24" fmla="*/ 35 w 39"/>
                <a:gd name="T25" fmla="*/ 42 h 46"/>
                <a:gd name="T26" fmla="*/ 35 w 39"/>
                <a:gd name="T27" fmla="*/ 39 h 46"/>
                <a:gd name="T28" fmla="*/ 39 w 39"/>
                <a:gd name="T29" fmla="*/ 32 h 46"/>
                <a:gd name="T30" fmla="*/ 35 w 39"/>
                <a:gd name="T31" fmla="*/ 28 h 46"/>
                <a:gd name="T32" fmla="*/ 35 w 39"/>
                <a:gd name="T33" fmla="*/ 21 h 46"/>
                <a:gd name="T34" fmla="*/ 35 w 39"/>
                <a:gd name="T35" fmla="*/ 18 h 46"/>
                <a:gd name="T36" fmla="*/ 39 w 39"/>
                <a:gd name="T37" fmla="*/ 14 h 46"/>
                <a:gd name="T38" fmla="*/ 35 w 39"/>
                <a:gd name="T39" fmla="*/ 14 h 46"/>
                <a:gd name="T40" fmla="*/ 32 w 39"/>
                <a:gd name="T41" fmla="*/ 10 h 46"/>
                <a:gd name="T42" fmla="*/ 28 w 39"/>
                <a:gd name="T43" fmla="*/ 7 h 46"/>
                <a:gd name="T44" fmla="*/ 24 w 39"/>
                <a:gd name="T45" fmla="*/ 3 h 46"/>
                <a:gd name="T46" fmla="*/ 17 w 39"/>
                <a:gd name="T47" fmla="*/ 3 h 46"/>
                <a:gd name="T48" fmla="*/ 14 w 39"/>
                <a:gd name="T49" fmla="*/ 3 h 46"/>
                <a:gd name="T50" fmla="*/ 7 w 39"/>
                <a:gd name="T51" fmla="*/ 0 h 46"/>
                <a:gd name="T52" fmla="*/ 7 w 39"/>
                <a:gd name="T53" fmla="*/ 0 h 46"/>
                <a:gd name="T54" fmla="*/ 7 w 39"/>
                <a:gd name="T55" fmla="*/ 0 h 46"/>
                <a:gd name="T56" fmla="*/ 3 w 39"/>
                <a:gd name="T57" fmla="*/ 3 h 46"/>
                <a:gd name="T58" fmla="*/ 0 w 39"/>
                <a:gd name="T59" fmla="*/ 7 h 46"/>
                <a:gd name="T60" fmla="*/ 0 w 39"/>
                <a:gd name="T6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46">
                  <a:moveTo>
                    <a:pt x="0" y="14"/>
                  </a:moveTo>
                  <a:lnTo>
                    <a:pt x="7" y="18"/>
                  </a:lnTo>
                  <a:lnTo>
                    <a:pt x="10" y="25"/>
                  </a:lnTo>
                  <a:lnTo>
                    <a:pt x="14" y="28"/>
                  </a:lnTo>
                  <a:lnTo>
                    <a:pt x="17" y="32"/>
                  </a:lnTo>
                  <a:lnTo>
                    <a:pt x="17" y="35"/>
                  </a:lnTo>
                  <a:lnTo>
                    <a:pt x="17" y="35"/>
                  </a:lnTo>
                  <a:lnTo>
                    <a:pt x="17" y="39"/>
                  </a:lnTo>
                  <a:lnTo>
                    <a:pt x="17" y="42"/>
                  </a:lnTo>
                  <a:lnTo>
                    <a:pt x="21" y="46"/>
                  </a:lnTo>
                  <a:lnTo>
                    <a:pt x="21" y="46"/>
                  </a:lnTo>
                  <a:lnTo>
                    <a:pt x="28" y="46"/>
                  </a:lnTo>
                  <a:lnTo>
                    <a:pt x="35" y="42"/>
                  </a:lnTo>
                  <a:lnTo>
                    <a:pt x="35" y="39"/>
                  </a:lnTo>
                  <a:lnTo>
                    <a:pt x="39" y="32"/>
                  </a:lnTo>
                  <a:lnTo>
                    <a:pt x="35" y="28"/>
                  </a:lnTo>
                  <a:lnTo>
                    <a:pt x="35" y="21"/>
                  </a:lnTo>
                  <a:lnTo>
                    <a:pt x="35" y="18"/>
                  </a:lnTo>
                  <a:lnTo>
                    <a:pt x="39" y="14"/>
                  </a:lnTo>
                  <a:lnTo>
                    <a:pt x="35" y="14"/>
                  </a:lnTo>
                  <a:lnTo>
                    <a:pt x="32" y="10"/>
                  </a:lnTo>
                  <a:lnTo>
                    <a:pt x="28" y="7"/>
                  </a:lnTo>
                  <a:lnTo>
                    <a:pt x="24" y="3"/>
                  </a:lnTo>
                  <a:lnTo>
                    <a:pt x="17" y="3"/>
                  </a:lnTo>
                  <a:lnTo>
                    <a:pt x="14" y="3"/>
                  </a:lnTo>
                  <a:lnTo>
                    <a:pt x="7" y="0"/>
                  </a:lnTo>
                  <a:lnTo>
                    <a:pt x="7" y="0"/>
                  </a:lnTo>
                  <a:lnTo>
                    <a:pt x="7" y="0"/>
                  </a:lnTo>
                  <a:lnTo>
                    <a:pt x="3"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7" name="Freeform 305"/>
            <p:cNvSpPr>
              <a:spLocks/>
            </p:cNvSpPr>
            <p:nvPr userDrawn="1"/>
          </p:nvSpPr>
          <p:spPr bwMode="gray">
            <a:xfrm>
              <a:off x="2415" y="1618"/>
              <a:ext cx="155" cy="141"/>
            </a:xfrm>
            <a:custGeom>
              <a:avLst/>
              <a:gdLst>
                <a:gd name="T0" fmla="*/ 116 w 151"/>
                <a:gd name="T1" fmla="*/ 49 h 130"/>
                <a:gd name="T2" fmla="*/ 113 w 151"/>
                <a:gd name="T3" fmla="*/ 52 h 130"/>
                <a:gd name="T4" fmla="*/ 109 w 151"/>
                <a:gd name="T5" fmla="*/ 59 h 130"/>
                <a:gd name="T6" fmla="*/ 106 w 151"/>
                <a:gd name="T7" fmla="*/ 63 h 130"/>
                <a:gd name="T8" fmla="*/ 99 w 151"/>
                <a:gd name="T9" fmla="*/ 70 h 130"/>
                <a:gd name="T10" fmla="*/ 92 w 151"/>
                <a:gd name="T11" fmla="*/ 77 h 130"/>
                <a:gd name="T12" fmla="*/ 84 w 151"/>
                <a:gd name="T13" fmla="*/ 84 h 130"/>
                <a:gd name="T14" fmla="*/ 77 w 151"/>
                <a:gd name="T15" fmla="*/ 88 h 130"/>
                <a:gd name="T16" fmla="*/ 74 w 151"/>
                <a:gd name="T17" fmla="*/ 91 h 130"/>
                <a:gd name="T18" fmla="*/ 67 w 151"/>
                <a:gd name="T19" fmla="*/ 95 h 130"/>
                <a:gd name="T20" fmla="*/ 67 w 151"/>
                <a:gd name="T21" fmla="*/ 95 h 130"/>
                <a:gd name="T22" fmla="*/ 42 w 151"/>
                <a:gd name="T23" fmla="*/ 95 h 130"/>
                <a:gd name="T24" fmla="*/ 21 w 151"/>
                <a:gd name="T25" fmla="*/ 102 h 130"/>
                <a:gd name="T26" fmla="*/ 3 w 151"/>
                <a:gd name="T27" fmla="*/ 112 h 130"/>
                <a:gd name="T28" fmla="*/ 0 w 151"/>
                <a:gd name="T29" fmla="*/ 119 h 130"/>
                <a:gd name="T30" fmla="*/ 14 w 151"/>
                <a:gd name="T31" fmla="*/ 126 h 130"/>
                <a:gd name="T32" fmla="*/ 21 w 151"/>
                <a:gd name="T33" fmla="*/ 119 h 130"/>
                <a:gd name="T34" fmla="*/ 39 w 151"/>
                <a:gd name="T35" fmla="*/ 116 h 130"/>
                <a:gd name="T36" fmla="*/ 60 w 151"/>
                <a:gd name="T37" fmla="*/ 112 h 130"/>
                <a:gd name="T38" fmla="*/ 63 w 151"/>
                <a:gd name="T39" fmla="*/ 126 h 130"/>
                <a:gd name="T40" fmla="*/ 63 w 151"/>
                <a:gd name="T41" fmla="*/ 126 h 130"/>
                <a:gd name="T42" fmla="*/ 67 w 151"/>
                <a:gd name="T43" fmla="*/ 126 h 130"/>
                <a:gd name="T44" fmla="*/ 70 w 151"/>
                <a:gd name="T45" fmla="*/ 130 h 130"/>
                <a:gd name="T46" fmla="*/ 77 w 151"/>
                <a:gd name="T47" fmla="*/ 126 h 130"/>
                <a:gd name="T48" fmla="*/ 81 w 151"/>
                <a:gd name="T49" fmla="*/ 123 h 130"/>
                <a:gd name="T50" fmla="*/ 84 w 151"/>
                <a:gd name="T51" fmla="*/ 119 h 130"/>
                <a:gd name="T52" fmla="*/ 88 w 151"/>
                <a:gd name="T53" fmla="*/ 116 h 130"/>
                <a:gd name="T54" fmla="*/ 88 w 151"/>
                <a:gd name="T55" fmla="*/ 116 h 130"/>
                <a:gd name="T56" fmla="*/ 106 w 151"/>
                <a:gd name="T57" fmla="*/ 112 h 130"/>
                <a:gd name="T58" fmla="*/ 106 w 151"/>
                <a:gd name="T59" fmla="*/ 112 h 130"/>
                <a:gd name="T60" fmla="*/ 109 w 151"/>
                <a:gd name="T61" fmla="*/ 109 h 130"/>
                <a:gd name="T62" fmla="*/ 116 w 151"/>
                <a:gd name="T63" fmla="*/ 105 h 130"/>
                <a:gd name="T64" fmla="*/ 123 w 151"/>
                <a:gd name="T65" fmla="*/ 98 h 130"/>
                <a:gd name="T66" fmla="*/ 127 w 151"/>
                <a:gd name="T67" fmla="*/ 95 h 130"/>
                <a:gd name="T68" fmla="*/ 130 w 151"/>
                <a:gd name="T69" fmla="*/ 91 h 130"/>
                <a:gd name="T70" fmla="*/ 134 w 151"/>
                <a:gd name="T71" fmla="*/ 88 h 130"/>
                <a:gd name="T72" fmla="*/ 137 w 151"/>
                <a:gd name="T73" fmla="*/ 84 h 130"/>
                <a:gd name="T74" fmla="*/ 141 w 151"/>
                <a:gd name="T75" fmla="*/ 77 h 130"/>
                <a:gd name="T76" fmla="*/ 144 w 151"/>
                <a:gd name="T77" fmla="*/ 70 h 130"/>
                <a:gd name="T78" fmla="*/ 144 w 151"/>
                <a:gd name="T79" fmla="*/ 63 h 130"/>
                <a:gd name="T80" fmla="*/ 144 w 151"/>
                <a:gd name="T81" fmla="*/ 59 h 130"/>
                <a:gd name="T82" fmla="*/ 144 w 151"/>
                <a:gd name="T83" fmla="*/ 52 h 130"/>
                <a:gd name="T84" fmla="*/ 144 w 151"/>
                <a:gd name="T85" fmla="*/ 49 h 130"/>
                <a:gd name="T86" fmla="*/ 144 w 151"/>
                <a:gd name="T87" fmla="*/ 45 h 130"/>
                <a:gd name="T88" fmla="*/ 144 w 151"/>
                <a:gd name="T89" fmla="*/ 45 h 130"/>
                <a:gd name="T90" fmla="*/ 148 w 151"/>
                <a:gd name="T91" fmla="*/ 42 h 130"/>
                <a:gd name="T92" fmla="*/ 148 w 151"/>
                <a:gd name="T93" fmla="*/ 38 h 130"/>
                <a:gd name="T94" fmla="*/ 151 w 151"/>
                <a:gd name="T95" fmla="*/ 31 h 130"/>
                <a:gd name="T96" fmla="*/ 151 w 151"/>
                <a:gd name="T97" fmla="*/ 24 h 130"/>
                <a:gd name="T98" fmla="*/ 151 w 151"/>
                <a:gd name="T99" fmla="*/ 17 h 130"/>
                <a:gd name="T100" fmla="*/ 148 w 151"/>
                <a:gd name="T101" fmla="*/ 10 h 130"/>
                <a:gd name="T102" fmla="*/ 148 w 151"/>
                <a:gd name="T103" fmla="*/ 3 h 130"/>
                <a:gd name="T104" fmla="*/ 148 w 151"/>
                <a:gd name="T105" fmla="*/ 0 h 130"/>
                <a:gd name="T106" fmla="*/ 144 w 151"/>
                <a:gd name="T107" fmla="*/ 0 h 130"/>
                <a:gd name="T108" fmla="*/ 137 w 151"/>
                <a:gd name="T109" fmla="*/ 3 h 130"/>
                <a:gd name="T110" fmla="*/ 130 w 151"/>
                <a:gd name="T111" fmla="*/ 7 h 130"/>
                <a:gd name="T112" fmla="*/ 127 w 151"/>
                <a:gd name="T113" fmla="*/ 10 h 130"/>
                <a:gd name="T114" fmla="*/ 120 w 151"/>
                <a:gd name="T115" fmla="*/ 21 h 130"/>
                <a:gd name="T116" fmla="*/ 120 w 151"/>
                <a:gd name="T117" fmla="*/ 31 h 130"/>
                <a:gd name="T118" fmla="*/ 120 w 151"/>
                <a:gd name="T119" fmla="*/ 38 h 130"/>
                <a:gd name="T120" fmla="*/ 116 w 151"/>
                <a:gd name="T121" fmla="*/ 45 h 130"/>
                <a:gd name="T122" fmla="*/ 116 w 151"/>
                <a:gd name="T123"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30">
                  <a:moveTo>
                    <a:pt x="116" y="49"/>
                  </a:moveTo>
                  <a:lnTo>
                    <a:pt x="113" y="52"/>
                  </a:lnTo>
                  <a:lnTo>
                    <a:pt x="109" y="59"/>
                  </a:lnTo>
                  <a:lnTo>
                    <a:pt x="106" y="63"/>
                  </a:lnTo>
                  <a:lnTo>
                    <a:pt x="99" y="70"/>
                  </a:lnTo>
                  <a:lnTo>
                    <a:pt x="92" y="77"/>
                  </a:lnTo>
                  <a:lnTo>
                    <a:pt x="84" y="84"/>
                  </a:lnTo>
                  <a:lnTo>
                    <a:pt x="77" y="88"/>
                  </a:lnTo>
                  <a:lnTo>
                    <a:pt x="74" y="91"/>
                  </a:lnTo>
                  <a:lnTo>
                    <a:pt x="67" y="95"/>
                  </a:lnTo>
                  <a:lnTo>
                    <a:pt x="67" y="95"/>
                  </a:lnTo>
                  <a:lnTo>
                    <a:pt x="42" y="95"/>
                  </a:lnTo>
                  <a:lnTo>
                    <a:pt x="21" y="102"/>
                  </a:lnTo>
                  <a:lnTo>
                    <a:pt x="3" y="112"/>
                  </a:lnTo>
                  <a:lnTo>
                    <a:pt x="0" y="119"/>
                  </a:lnTo>
                  <a:lnTo>
                    <a:pt x="14" y="126"/>
                  </a:lnTo>
                  <a:lnTo>
                    <a:pt x="21" y="119"/>
                  </a:lnTo>
                  <a:lnTo>
                    <a:pt x="39" y="116"/>
                  </a:lnTo>
                  <a:lnTo>
                    <a:pt x="60" y="112"/>
                  </a:lnTo>
                  <a:lnTo>
                    <a:pt x="63" y="126"/>
                  </a:lnTo>
                  <a:lnTo>
                    <a:pt x="63" y="126"/>
                  </a:lnTo>
                  <a:lnTo>
                    <a:pt x="67" y="126"/>
                  </a:lnTo>
                  <a:lnTo>
                    <a:pt x="70" y="130"/>
                  </a:lnTo>
                  <a:lnTo>
                    <a:pt x="77" y="126"/>
                  </a:lnTo>
                  <a:lnTo>
                    <a:pt x="81" y="123"/>
                  </a:lnTo>
                  <a:lnTo>
                    <a:pt x="84" y="119"/>
                  </a:lnTo>
                  <a:lnTo>
                    <a:pt x="88" y="116"/>
                  </a:lnTo>
                  <a:lnTo>
                    <a:pt x="88" y="116"/>
                  </a:lnTo>
                  <a:lnTo>
                    <a:pt x="106" y="112"/>
                  </a:lnTo>
                  <a:lnTo>
                    <a:pt x="106" y="112"/>
                  </a:lnTo>
                  <a:lnTo>
                    <a:pt x="109" y="109"/>
                  </a:lnTo>
                  <a:lnTo>
                    <a:pt x="116" y="105"/>
                  </a:lnTo>
                  <a:lnTo>
                    <a:pt x="123" y="98"/>
                  </a:lnTo>
                  <a:lnTo>
                    <a:pt x="127" y="95"/>
                  </a:lnTo>
                  <a:lnTo>
                    <a:pt x="130" y="91"/>
                  </a:lnTo>
                  <a:lnTo>
                    <a:pt x="134" y="88"/>
                  </a:lnTo>
                  <a:lnTo>
                    <a:pt x="137" y="84"/>
                  </a:lnTo>
                  <a:lnTo>
                    <a:pt x="141" y="77"/>
                  </a:lnTo>
                  <a:lnTo>
                    <a:pt x="144" y="70"/>
                  </a:lnTo>
                  <a:lnTo>
                    <a:pt x="144" y="63"/>
                  </a:lnTo>
                  <a:lnTo>
                    <a:pt x="144" y="59"/>
                  </a:lnTo>
                  <a:lnTo>
                    <a:pt x="144" y="52"/>
                  </a:lnTo>
                  <a:lnTo>
                    <a:pt x="144" y="49"/>
                  </a:lnTo>
                  <a:lnTo>
                    <a:pt x="144" y="45"/>
                  </a:lnTo>
                  <a:lnTo>
                    <a:pt x="144" y="45"/>
                  </a:lnTo>
                  <a:lnTo>
                    <a:pt x="148" y="42"/>
                  </a:lnTo>
                  <a:lnTo>
                    <a:pt x="148" y="38"/>
                  </a:lnTo>
                  <a:lnTo>
                    <a:pt x="151" y="31"/>
                  </a:lnTo>
                  <a:lnTo>
                    <a:pt x="151" y="24"/>
                  </a:lnTo>
                  <a:lnTo>
                    <a:pt x="151" y="17"/>
                  </a:lnTo>
                  <a:lnTo>
                    <a:pt x="148" y="10"/>
                  </a:lnTo>
                  <a:lnTo>
                    <a:pt x="148" y="3"/>
                  </a:lnTo>
                  <a:lnTo>
                    <a:pt x="148" y="0"/>
                  </a:lnTo>
                  <a:lnTo>
                    <a:pt x="144" y="0"/>
                  </a:lnTo>
                  <a:lnTo>
                    <a:pt x="137" y="3"/>
                  </a:lnTo>
                  <a:lnTo>
                    <a:pt x="130" y="7"/>
                  </a:lnTo>
                  <a:lnTo>
                    <a:pt x="127" y="10"/>
                  </a:lnTo>
                  <a:lnTo>
                    <a:pt x="120" y="21"/>
                  </a:lnTo>
                  <a:lnTo>
                    <a:pt x="120" y="31"/>
                  </a:lnTo>
                  <a:lnTo>
                    <a:pt x="120" y="38"/>
                  </a:lnTo>
                  <a:lnTo>
                    <a:pt x="116" y="45"/>
                  </a:lnTo>
                  <a:lnTo>
                    <a:pt x="116"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8" name="Freeform 306"/>
            <p:cNvSpPr>
              <a:spLocks/>
            </p:cNvSpPr>
            <p:nvPr userDrawn="1"/>
          </p:nvSpPr>
          <p:spPr bwMode="gray">
            <a:xfrm>
              <a:off x="2434" y="1751"/>
              <a:ext cx="28" cy="18"/>
            </a:xfrm>
            <a:custGeom>
              <a:avLst/>
              <a:gdLst>
                <a:gd name="T0" fmla="*/ 28 w 28"/>
                <a:gd name="T1" fmla="*/ 3 h 17"/>
                <a:gd name="T2" fmla="*/ 10 w 28"/>
                <a:gd name="T3" fmla="*/ 0 h 17"/>
                <a:gd name="T4" fmla="*/ 0 w 28"/>
                <a:gd name="T5" fmla="*/ 10 h 17"/>
                <a:gd name="T6" fmla="*/ 10 w 28"/>
                <a:gd name="T7" fmla="*/ 17 h 17"/>
                <a:gd name="T8" fmla="*/ 21 w 28"/>
                <a:gd name="T9" fmla="*/ 10 h 17"/>
                <a:gd name="T10" fmla="*/ 28 w 28"/>
                <a:gd name="T11" fmla="*/ 3 h 17"/>
              </a:gdLst>
              <a:ahLst/>
              <a:cxnLst>
                <a:cxn ang="0">
                  <a:pos x="T0" y="T1"/>
                </a:cxn>
                <a:cxn ang="0">
                  <a:pos x="T2" y="T3"/>
                </a:cxn>
                <a:cxn ang="0">
                  <a:pos x="T4" y="T5"/>
                </a:cxn>
                <a:cxn ang="0">
                  <a:pos x="T6" y="T7"/>
                </a:cxn>
                <a:cxn ang="0">
                  <a:pos x="T8" y="T9"/>
                </a:cxn>
                <a:cxn ang="0">
                  <a:pos x="T10" y="T11"/>
                </a:cxn>
              </a:cxnLst>
              <a:rect l="0" t="0" r="r" b="b"/>
              <a:pathLst>
                <a:path w="28" h="17">
                  <a:moveTo>
                    <a:pt x="28" y="3"/>
                  </a:moveTo>
                  <a:lnTo>
                    <a:pt x="10" y="0"/>
                  </a:lnTo>
                  <a:lnTo>
                    <a:pt x="0" y="10"/>
                  </a:lnTo>
                  <a:lnTo>
                    <a:pt x="10" y="17"/>
                  </a:lnTo>
                  <a:lnTo>
                    <a:pt x="21" y="10"/>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9" name="Freeform 307"/>
            <p:cNvSpPr>
              <a:spLocks/>
            </p:cNvSpPr>
            <p:nvPr userDrawn="1"/>
          </p:nvSpPr>
          <p:spPr bwMode="gray">
            <a:xfrm>
              <a:off x="2542" y="1534"/>
              <a:ext cx="83" cy="68"/>
            </a:xfrm>
            <a:custGeom>
              <a:avLst/>
              <a:gdLst>
                <a:gd name="T0" fmla="*/ 4 w 81"/>
                <a:gd name="T1" fmla="*/ 53 h 63"/>
                <a:gd name="T2" fmla="*/ 0 w 81"/>
                <a:gd name="T3" fmla="*/ 56 h 63"/>
                <a:gd name="T4" fmla="*/ 0 w 81"/>
                <a:gd name="T5" fmla="*/ 56 h 63"/>
                <a:gd name="T6" fmla="*/ 0 w 81"/>
                <a:gd name="T7" fmla="*/ 60 h 63"/>
                <a:gd name="T8" fmla="*/ 4 w 81"/>
                <a:gd name="T9" fmla="*/ 60 h 63"/>
                <a:gd name="T10" fmla="*/ 11 w 81"/>
                <a:gd name="T11" fmla="*/ 60 h 63"/>
                <a:gd name="T12" fmla="*/ 18 w 81"/>
                <a:gd name="T13" fmla="*/ 60 h 63"/>
                <a:gd name="T14" fmla="*/ 25 w 81"/>
                <a:gd name="T15" fmla="*/ 60 h 63"/>
                <a:gd name="T16" fmla="*/ 32 w 81"/>
                <a:gd name="T17" fmla="*/ 60 h 63"/>
                <a:gd name="T18" fmla="*/ 35 w 81"/>
                <a:gd name="T19" fmla="*/ 60 h 63"/>
                <a:gd name="T20" fmla="*/ 42 w 81"/>
                <a:gd name="T21" fmla="*/ 63 h 63"/>
                <a:gd name="T22" fmla="*/ 50 w 81"/>
                <a:gd name="T23" fmla="*/ 63 h 63"/>
                <a:gd name="T24" fmla="*/ 53 w 81"/>
                <a:gd name="T25" fmla="*/ 60 h 63"/>
                <a:gd name="T26" fmla="*/ 53 w 81"/>
                <a:gd name="T27" fmla="*/ 56 h 63"/>
                <a:gd name="T28" fmla="*/ 57 w 81"/>
                <a:gd name="T29" fmla="*/ 53 h 63"/>
                <a:gd name="T30" fmla="*/ 64 w 81"/>
                <a:gd name="T31" fmla="*/ 46 h 63"/>
                <a:gd name="T32" fmla="*/ 64 w 81"/>
                <a:gd name="T33" fmla="*/ 46 h 63"/>
                <a:gd name="T34" fmla="*/ 67 w 81"/>
                <a:gd name="T35" fmla="*/ 46 h 63"/>
                <a:gd name="T36" fmla="*/ 74 w 81"/>
                <a:gd name="T37" fmla="*/ 42 h 63"/>
                <a:gd name="T38" fmla="*/ 78 w 81"/>
                <a:gd name="T39" fmla="*/ 39 h 63"/>
                <a:gd name="T40" fmla="*/ 81 w 81"/>
                <a:gd name="T41" fmla="*/ 35 h 63"/>
                <a:gd name="T42" fmla="*/ 81 w 81"/>
                <a:gd name="T43" fmla="*/ 35 h 63"/>
                <a:gd name="T44" fmla="*/ 81 w 81"/>
                <a:gd name="T45" fmla="*/ 32 h 63"/>
                <a:gd name="T46" fmla="*/ 81 w 81"/>
                <a:gd name="T47" fmla="*/ 32 h 63"/>
                <a:gd name="T48" fmla="*/ 81 w 81"/>
                <a:gd name="T49" fmla="*/ 25 h 63"/>
                <a:gd name="T50" fmla="*/ 81 w 81"/>
                <a:gd name="T51" fmla="*/ 25 h 63"/>
                <a:gd name="T52" fmla="*/ 81 w 81"/>
                <a:gd name="T53" fmla="*/ 21 h 63"/>
                <a:gd name="T54" fmla="*/ 74 w 81"/>
                <a:gd name="T55" fmla="*/ 25 h 63"/>
                <a:gd name="T56" fmla="*/ 71 w 81"/>
                <a:gd name="T57" fmla="*/ 28 h 63"/>
                <a:gd name="T58" fmla="*/ 67 w 81"/>
                <a:gd name="T59" fmla="*/ 28 h 63"/>
                <a:gd name="T60" fmla="*/ 64 w 81"/>
                <a:gd name="T61" fmla="*/ 28 h 63"/>
                <a:gd name="T62" fmla="*/ 60 w 81"/>
                <a:gd name="T63" fmla="*/ 25 h 63"/>
                <a:gd name="T64" fmla="*/ 53 w 81"/>
                <a:gd name="T65" fmla="*/ 21 h 63"/>
                <a:gd name="T66" fmla="*/ 46 w 81"/>
                <a:gd name="T67" fmla="*/ 18 h 63"/>
                <a:gd name="T68" fmla="*/ 42 w 81"/>
                <a:gd name="T69" fmla="*/ 14 h 63"/>
                <a:gd name="T70" fmla="*/ 39 w 81"/>
                <a:gd name="T71" fmla="*/ 7 h 63"/>
                <a:gd name="T72" fmla="*/ 39 w 81"/>
                <a:gd name="T73" fmla="*/ 7 h 63"/>
                <a:gd name="T74" fmla="*/ 35 w 81"/>
                <a:gd name="T75" fmla="*/ 4 h 63"/>
                <a:gd name="T76" fmla="*/ 32 w 81"/>
                <a:gd name="T77" fmla="*/ 0 h 63"/>
                <a:gd name="T78" fmla="*/ 28 w 81"/>
                <a:gd name="T79" fmla="*/ 0 h 63"/>
                <a:gd name="T80" fmla="*/ 25 w 81"/>
                <a:gd name="T81" fmla="*/ 4 h 63"/>
                <a:gd name="T82" fmla="*/ 25 w 81"/>
                <a:gd name="T83" fmla="*/ 14 h 63"/>
                <a:gd name="T84" fmla="*/ 21 w 81"/>
                <a:gd name="T85" fmla="*/ 21 h 63"/>
                <a:gd name="T86" fmla="*/ 21 w 81"/>
                <a:gd name="T87" fmla="*/ 28 h 63"/>
                <a:gd name="T88" fmla="*/ 18 w 81"/>
                <a:gd name="T89" fmla="*/ 32 h 63"/>
                <a:gd name="T90" fmla="*/ 14 w 81"/>
                <a:gd name="T91" fmla="*/ 39 h 63"/>
                <a:gd name="T92" fmla="*/ 11 w 81"/>
                <a:gd name="T93" fmla="*/ 46 h 63"/>
                <a:gd name="T94" fmla="*/ 7 w 81"/>
                <a:gd name="T95" fmla="*/ 49 h 63"/>
                <a:gd name="T96" fmla="*/ 4 w 81"/>
                <a:gd name="T9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 h="63">
                  <a:moveTo>
                    <a:pt x="4" y="53"/>
                  </a:moveTo>
                  <a:lnTo>
                    <a:pt x="0" y="56"/>
                  </a:lnTo>
                  <a:lnTo>
                    <a:pt x="0" y="56"/>
                  </a:lnTo>
                  <a:lnTo>
                    <a:pt x="0" y="60"/>
                  </a:lnTo>
                  <a:lnTo>
                    <a:pt x="4" y="60"/>
                  </a:lnTo>
                  <a:lnTo>
                    <a:pt x="11" y="60"/>
                  </a:lnTo>
                  <a:lnTo>
                    <a:pt x="18" y="60"/>
                  </a:lnTo>
                  <a:lnTo>
                    <a:pt x="25" y="60"/>
                  </a:lnTo>
                  <a:lnTo>
                    <a:pt x="32" y="60"/>
                  </a:lnTo>
                  <a:lnTo>
                    <a:pt x="35" y="60"/>
                  </a:lnTo>
                  <a:lnTo>
                    <a:pt x="42" y="63"/>
                  </a:lnTo>
                  <a:lnTo>
                    <a:pt x="50" y="63"/>
                  </a:lnTo>
                  <a:lnTo>
                    <a:pt x="53" y="60"/>
                  </a:lnTo>
                  <a:lnTo>
                    <a:pt x="53" y="56"/>
                  </a:lnTo>
                  <a:lnTo>
                    <a:pt x="57" y="53"/>
                  </a:lnTo>
                  <a:lnTo>
                    <a:pt x="64" y="46"/>
                  </a:lnTo>
                  <a:lnTo>
                    <a:pt x="64" y="46"/>
                  </a:lnTo>
                  <a:lnTo>
                    <a:pt x="67" y="46"/>
                  </a:lnTo>
                  <a:lnTo>
                    <a:pt x="74" y="42"/>
                  </a:lnTo>
                  <a:lnTo>
                    <a:pt x="78" y="39"/>
                  </a:lnTo>
                  <a:lnTo>
                    <a:pt x="81" y="35"/>
                  </a:lnTo>
                  <a:lnTo>
                    <a:pt x="81" y="35"/>
                  </a:lnTo>
                  <a:lnTo>
                    <a:pt x="81" y="32"/>
                  </a:lnTo>
                  <a:lnTo>
                    <a:pt x="81" y="32"/>
                  </a:lnTo>
                  <a:lnTo>
                    <a:pt x="81" y="25"/>
                  </a:lnTo>
                  <a:lnTo>
                    <a:pt x="81" y="25"/>
                  </a:lnTo>
                  <a:lnTo>
                    <a:pt x="81" y="21"/>
                  </a:lnTo>
                  <a:lnTo>
                    <a:pt x="74" y="25"/>
                  </a:lnTo>
                  <a:lnTo>
                    <a:pt x="71" y="28"/>
                  </a:lnTo>
                  <a:lnTo>
                    <a:pt x="67" y="28"/>
                  </a:lnTo>
                  <a:lnTo>
                    <a:pt x="64" y="28"/>
                  </a:lnTo>
                  <a:lnTo>
                    <a:pt x="60" y="25"/>
                  </a:lnTo>
                  <a:lnTo>
                    <a:pt x="53" y="21"/>
                  </a:lnTo>
                  <a:lnTo>
                    <a:pt x="46" y="18"/>
                  </a:lnTo>
                  <a:lnTo>
                    <a:pt x="42" y="14"/>
                  </a:lnTo>
                  <a:lnTo>
                    <a:pt x="39" y="7"/>
                  </a:lnTo>
                  <a:lnTo>
                    <a:pt x="39" y="7"/>
                  </a:lnTo>
                  <a:lnTo>
                    <a:pt x="35" y="4"/>
                  </a:lnTo>
                  <a:lnTo>
                    <a:pt x="32" y="0"/>
                  </a:lnTo>
                  <a:lnTo>
                    <a:pt x="28" y="0"/>
                  </a:lnTo>
                  <a:lnTo>
                    <a:pt x="25" y="4"/>
                  </a:lnTo>
                  <a:lnTo>
                    <a:pt x="25" y="14"/>
                  </a:lnTo>
                  <a:lnTo>
                    <a:pt x="21" y="21"/>
                  </a:lnTo>
                  <a:lnTo>
                    <a:pt x="21" y="28"/>
                  </a:lnTo>
                  <a:lnTo>
                    <a:pt x="18" y="32"/>
                  </a:lnTo>
                  <a:lnTo>
                    <a:pt x="14" y="39"/>
                  </a:lnTo>
                  <a:lnTo>
                    <a:pt x="11" y="46"/>
                  </a:lnTo>
                  <a:lnTo>
                    <a:pt x="7" y="49"/>
                  </a:lnTo>
                  <a:lnTo>
                    <a:pt x="4" y="5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0" name="Freeform 308"/>
            <p:cNvSpPr>
              <a:spLocks/>
            </p:cNvSpPr>
            <p:nvPr userDrawn="1"/>
          </p:nvSpPr>
          <p:spPr bwMode="gray">
            <a:xfrm>
              <a:off x="661" y="1644"/>
              <a:ext cx="15" cy="12"/>
            </a:xfrm>
            <a:custGeom>
              <a:avLst/>
              <a:gdLst>
                <a:gd name="T0" fmla="*/ 14 w 14"/>
                <a:gd name="T1" fmla="*/ 7 h 11"/>
                <a:gd name="T2" fmla="*/ 10 w 14"/>
                <a:gd name="T3" fmla="*/ 4 h 11"/>
                <a:gd name="T4" fmla="*/ 10 w 14"/>
                <a:gd name="T5" fmla="*/ 4 h 11"/>
                <a:gd name="T6" fmla="*/ 7 w 14"/>
                <a:gd name="T7" fmla="*/ 0 h 11"/>
                <a:gd name="T8" fmla="*/ 3 w 14"/>
                <a:gd name="T9" fmla="*/ 4 h 11"/>
                <a:gd name="T10" fmla="*/ 3 w 14"/>
                <a:gd name="T11" fmla="*/ 4 h 11"/>
                <a:gd name="T12" fmla="*/ 3 w 14"/>
                <a:gd name="T13" fmla="*/ 4 h 11"/>
                <a:gd name="T14" fmla="*/ 0 w 14"/>
                <a:gd name="T15" fmla="*/ 7 h 11"/>
                <a:gd name="T16" fmla="*/ 3 w 14"/>
                <a:gd name="T17" fmla="*/ 11 h 11"/>
                <a:gd name="T18" fmla="*/ 3 w 14"/>
                <a:gd name="T19" fmla="*/ 11 h 11"/>
                <a:gd name="T20" fmla="*/ 7 w 14"/>
                <a:gd name="T21" fmla="*/ 11 h 11"/>
                <a:gd name="T22" fmla="*/ 10 w 14"/>
                <a:gd name="T23" fmla="*/ 11 h 11"/>
                <a:gd name="T24" fmla="*/ 14 w 14"/>
                <a:gd name="T2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14" y="7"/>
                  </a:moveTo>
                  <a:lnTo>
                    <a:pt x="10" y="4"/>
                  </a:lnTo>
                  <a:lnTo>
                    <a:pt x="10" y="4"/>
                  </a:lnTo>
                  <a:lnTo>
                    <a:pt x="7" y="0"/>
                  </a:lnTo>
                  <a:lnTo>
                    <a:pt x="3" y="4"/>
                  </a:lnTo>
                  <a:lnTo>
                    <a:pt x="3" y="4"/>
                  </a:lnTo>
                  <a:lnTo>
                    <a:pt x="3" y="4"/>
                  </a:lnTo>
                  <a:lnTo>
                    <a:pt x="0" y="7"/>
                  </a:lnTo>
                  <a:lnTo>
                    <a:pt x="3" y="11"/>
                  </a:lnTo>
                  <a:lnTo>
                    <a:pt x="3" y="11"/>
                  </a:lnTo>
                  <a:lnTo>
                    <a:pt x="7" y="11"/>
                  </a:lnTo>
                  <a:lnTo>
                    <a:pt x="10" y="11"/>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1" name="Freeform 309"/>
            <p:cNvSpPr>
              <a:spLocks/>
            </p:cNvSpPr>
            <p:nvPr userDrawn="1"/>
          </p:nvSpPr>
          <p:spPr bwMode="gray">
            <a:xfrm>
              <a:off x="799" y="1674"/>
              <a:ext cx="43" cy="27"/>
            </a:xfrm>
            <a:custGeom>
              <a:avLst/>
              <a:gdLst>
                <a:gd name="T0" fmla="*/ 38 w 42"/>
                <a:gd name="T1" fmla="*/ 0 h 25"/>
                <a:gd name="T2" fmla="*/ 38 w 42"/>
                <a:gd name="T3" fmla="*/ 0 h 25"/>
                <a:gd name="T4" fmla="*/ 35 w 42"/>
                <a:gd name="T5" fmla="*/ 0 h 25"/>
                <a:gd name="T6" fmla="*/ 31 w 42"/>
                <a:gd name="T7" fmla="*/ 4 h 25"/>
                <a:gd name="T8" fmla="*/ 28 w 42"/>
                <a:gd name="T9" fmla="*/ 4 h 25"/>
                <a:gd name="T10" fmla="*/ 21 w 42"/>
                <a:gd name="T11" fmla="*/ 4 h 25"/>
                <a:gd name="T12" fmla="*/ 14 w 42"/>
                <a:gd name="T13" fmla="*/ 4 h 25"/>
                <a:gd name="T14" fmla="*/ 10 w 42"/>
                <a:gd name="T15" fmla="*/ 4 h 25"/>
                <a:gd name="T16" fmla="*/ 7 w 42"/>
                <a:gd name="T17" fmla="*/ 4 h 25"/>
                <a:gd name="T18" fmla="*/ 0 w 42"/>
                <a:gd name="T19" fmla="*/ 4 h 25"/>
                <a:gd name="T20" fmla="*/ 0 w 42"/>
                <a:gd name="T21" fmla="*/ 4 h 25"/>
                <a:gd name="T22" fmla="*/ 0 w 42"/>
                <a:gd name="T23" fmla="*/ 7 h 25"/>
                <a:gd name="T24" fmla="*/ 0 w 42"/>
                <a:gd name="T25" fmla="*/ 11 h 25"/>
                <a:gd name="T26" fmla="*/ 21 w 42"/>
                <a:gd name="T27" fmla="*/ 14 h 25"/>
                <a:gd name="T28" fmla="*/ 21 w 42"/>
                <a:gd name="T29" fmla="*/ 18 h 25"/>
                <a:gd name="T30" fmla="*/ 24 w 42"/>
                <a:gd name="T31" fmla="*/ 18 h 25"/>
                <a:gd name="T32" fmla="*/ 24 w 42"/>
                <a:gd name="T33" fmla="*/ 22 h 25"/>
                <a:gd name="T34" fmla="*/ 28 w 42"/>
                <a:gd name="T35" fmla="*/ 25 h 25"/>
                <a:gd name="T36" fmla="*/ 31 w 42"/>
                <a:gd name="T37" fmla="*/ 22 h 25"/>
                <a:gd name="T38" fmla="*/ 38 w 42"/>
                <a:gd name="T39" fmla="*/ 22 h 25"/>
                <a:gd name="T40" fmla="*/ 38 w 42"/>
                <a:gd name="T41" fmla="*/ 18 h 25"/>
                <a:gd name="T42" fmla="*/ 38 w 42"/>
                <a:gd name="T43" fmla="*/ 14 h 25"/>
                <a:gd name="T44" fmla="*/ 38 w 42"/>
                <a:gd name="T45" fmla="*/ 11 h 25"/>
                <a:gd name="T46" fmla="*/ 38 w 42"/>
                <a:gd name="T47" fmla="*/ 11 h 25"/>
                <a:gd name="T48" fmla="*/ 42 w 42"/>
                <a:gd name="T49" fmla="*/ 4 h 25"/>
                <a:gd name="T50" fmla="*/ 42 w 42"/>
                <a:gd name="T51" fmla="*/ 4 h 25"/>
                <a:gd name="T52" fmla="*/ 42 w 42"/>
                <a:gd name="T53" fmla="*/ 0 h 25"/>
                <a:gd name="T54" fmla="*/ 42 w 42"/>
                <a:gd name="T55" fmla="*/ 0 h 25"/>
                <a:gd name="T56" fmla="*/ 38 w 42"/>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25">
                  <a:moveTo>
                    <a:pt x="38" y="0"/>
                  </a:moveTo>
                  <a:lnTo>
                    <a:pt x="38" y="0"/>
                  </a:lnTo>
                  <a:lnTo>
                    <a:pt x="35" y="0"/>
                  </a:lnTo>
                  <a:lnTo>
                    <a:pt x="31" y="4"/>
                  </a:lnTo>
                  <a:lnTo>
                    <a:pt x="28" y="4"/>
                  </a:lnTo>
                  <a:lnTo>
                    <a:pt x="21" y="4"/>
                  </a:lnTo>
                  <a:lnTo>
                    <a:pt x="14" y="4"/>
                  </a:lnTo>
                  <a:lnTo>
                    <a:pt x="10" y="4"/>
                  </a:lnTo>
                  <a:lnTo>
                    <a:pt x="7" y="4"/>
                  </a:lnTo>
                  <a:lnTo>
                    <a:pt x="0" y="4"/>
                  </a:lnTo>
                  <a:lnTo>
                    <a:pt x="0" y="4"/>
                  </a:lnTo>
                  <a:lnTo>
                    <a:pt x="0" y="7"/>
                  </a:lnTo>
                  <a:lnTo>
                    <a:pt x="0" y="11"/>
                  </a:lnTo>
                  <a:lnTo>
                    <a:pt x="21" y="14"/>
                  </a:lnTo>
                  <a:lnTo>
                    <a:pt x="21" y="18"/>
                  </a:lnTo>
                  <a:lnTo>
                    <a:pt x="24" y="18"/>
                  </a:lnTo>
                  <a:lnTo>
                    <a:pt x="24" y="22"/>
                  </a:lnTo>
                  <a:lnTo>
                    <a:pt x="28" y="25"/>
                  </a:lnTo>
                  <a:lnTo>
                    <a:pt x="31" y="22"/>
                  </a:lnTo>
                  <a:lnTo>
                    <a:pt x="38" y="22"/>
                  </a:lnTo>
                  <a:lnTo>
                    <a:pt x="38" y="18"/>
                  </a:lnTo>
                  <a:lnTo>
                    <a:pt x="38" y="14"/>
                  </a:lnTo>
                  <a:lnTo>
                    <a:pt x="38" y="11"/>
                  </a:lnTo>
                  <a:lnTo>
                    <a:pt x="38" y="11"/>
                  </a:lnTo>
                  <a:lnTo>
                    <a:pt x="42" y="4"/>
                  </a:lnTo>
                  <a:lnTo>
                    <a:pt x="42" y="4"/>
                  </a:lnTo>
                  <a:lnTo>
                    <a:pt x="42" y="0"/>
                  </a:lnTo>
                  <a:lnTo>
                    <a:pt x="42" y="0"/>
                  </a:lnTo>
                  <a:lnTo>
                    <a:pt x="3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2" name="Freeform 310"/>
            <p:cNvSpPr>
              <a:spLocks/>
            </p:cNvSpPr>
            <p:nvPr userDrawn="1"/>
          </p:nvSpPr>
          <p:spPr bwMode="gray">
            <a:xfrm>
              <a:off x="745" y="1614"/>
              <a:ext cx="21" cy="45"/>
            </a:xfrm>
            <a:custGeom>
              <a:avLst/>
              <a:gdLst>
                <a:gd name="T0" fmla="*/ 0 w 21"/>
                <a:gd name="T1" fmla="*/ 42 h 42"/>
                <a:gd name="T2" fmla="*/ 0 w 21"/>
                <a:gd name="T3" fmla="*/ 42 h 42"/>
                <a:gd name="T4" fmla="*/ 7 w 21"/>
                <a:gd name="T5" fmla="*/ 42 h 42"/>
                <a:gd name="T6" fmla="*/ 14 w 21"/>
                <a:gd name="T7" fmla="*/ 42 h 42"/>
                <a:gd name="T8" fmla="*/ 14 w 21"/>
                <a:gd name="T9" fmla="*/ 39 h 42"/>
                <a:gd name="T10" fmla="*/ 14 w 21"/>
                <a:gd name="T11" fmla="*/ 39 h 42"/>
                <a:gd name="T12" fmla="*/ 17 w 21"/>
                <a:gd name="T13" fmla="*/ 35 h 42"/>
                <a:gd name="T14" fmla="*/ 21 w 21"/>
                <a:gd name="T15" fmla="*/ 35 h 42"/>
                <a:gd name="T16" fmla="*/ 21 w 21"/>
                <a:gd name="T17" fmla="*/ 21 h 42"/>
                <a:gd name="T18" fmla="*/ 17 w 21"/>
                <a:gd name="T19" fmla="*/ 21 h 42"/>
                <a:gd name="T20" fmla="*/ 21 w 21"/>
                <a:gd name="T21" fmla="*/ 18 h 42"/>
                <a:gd name="T22" fmla="*/ 21 w 21"/>
                <a:gd name="T23" fmla="*/ 18 h 42"/>
                <a:gd name="T24" fmla="*/ 21 w 21"/>
                <a:gd name="T25" fmla="*/ 14 h 42"/>
                <a:gd name="T26" fmla="*/ 21 w 21"/>
                <a:gd name="T27" fmla="*/ 11 h 42"/>
                <a:gd name="T28" fmla="*/ 17 w 21"/>
                <a:gd name="T29" fmla="*/ 4 h 42"/>
                <a:gd name="T30" fmla="*/ 14 w 21"/>
                <a:gd name="T31" fmla="*/ 0 h 42"/>
                <a:gd name="T32" fmla="*/ 14 w 21"/>
                <a:gd name="T33" fmla="*/ 4 h 42"/>
                <a:gd name="T34" fmla="*/ 10 w 21"/>
                <a:gd name="T35" fmla="*/ 4 h 42"/>
                <a:gd name="T36" fmla="*/ 7 w 21"/>
                <a:gd name="T37" fmla="*/ 7 h 42"/>
                <a:gd name="T38" fmla="*/ 3 w 21"/>
                <a:gd name="T39" fmla="*/ 7 h 42"/>
                <a:gd name="T40" fmla="*/ 3 w 21"/>
                <a:gd name="T41" fmla="*/ 7 h 42"/>
                <a:gd name="T42" fmla="*/ 0 w 21"/>
                <a:gd name="T43" fmla="*/ 4 h 42"/>
                <a:gd name="T44" fmla="*/ 0 w 21"/>
                <a:gd name="T45" fmla="*/ 7 h 42"/>
                <a:gd name="T46" fmla="*/ 0 w 21"/>
                <a:gd name="T47" fmla="*/ 11 h 42"/>
                <a:gd name="T48" fmla="*/ 0 w 21"/>
                <a:gd name="T49" fmla="*/ 14 h 42"/>
                <a:gd name="T50" fmla="*/ 0 w 21"/>
                <a:gd name="T51" fmla="*/ 21 h 42"/>
                <a:gd name="T52" fmla="*/ 0 w 21"/>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42">
                  <a:moveTo>
                    <a:pt x="0" y="42"/>
                  </a:moveTo>
                  <a:lnTo>
                    <a:pt x="0" y="42"/>
                  </a:lnTo>
                  <a:lnTo>
                    <a:pt x="7" y="42"/>
                  </a:lnTo>
                  <a:lnTo>
                    <a:pt x="14" y="42"/>
                  </a:lnTo>
                  <a:lnTo>
                    <a:pt x="14" y="39"/>
                  </a:lnTo>
                  <a:lnTo>
                    <a:pt x="14" y="39"/>
                  </a:lnTo>
                  <a:lnTo>
                    <a:pt x="17" y="35"/>
                  </a:lnTo>
                  <a:lnTo>
                    <a:pt x="21" y="35"/>
                  </a:lnTo>
                  <a:lnTo>
                    <a:pt x="21" y="21"/>
                  </a:lnTo>
                  <a:lnTo>
                    <a:pt x="17" y="21"/>
                  </a:lnTo>
                  <a:lnTo>
                    <a:pt x="21" y="18"/>
                  </a:lnTo>
                  <a:lnTo>
                    <a:pt x="21" y="18"/>
                  </a:lnTo>
                  <a:lnTo>
                    <a:pt x="21" y="14"/>
                  </a:lnTo>
                  <a:lnTo>
                    <a:pt x="21" y="11"/>
                  </a:lnTo>
                  <a:lnTo>
                    <a:pt x="17" y="4"/>
                  </a:lnTo>
                  <a:lnTo>
                    <a:pt x="14" y="0"/>
                  </a:lnTo>
                  <a:lnTo>
                    <a:pt x="14" y="4"/>
                  </a:lnTo>
                  <a:lnTo>
                    <a:pt x="10" y="4"/>
                  </a:lnTo>
                  <a:lnTo>
                    <a:pt x="7" y="7"/>
                  </a:lnTo>
                  <a:lnTo>
                    <a:pt x="3" y="7"/>
                  </a:lnTo>
                  <a:lnTo>
                    <a:pt x="3" y="7"/>
                  </a:lnTo>
                  <a:lnTo>
                    <a:pt x="0" y="4"/>
                  </a:lnTo>
                  <a:lnTo>
                    <a:pt x="0" y="7"/>
                  </a:lnTo>
                  <a:lnTo>
                    <a:pt x="0" y="11"/>
                  </a:lnTo>
                  <a:lnTo>
                    <a:pt x="0" y="14"/>
                  </a:lnTo>
                  <a:lnTo>
                    <a:pt x="0" y="21"/>
                  </a:lnTo>
                  <a:lnTo>
                    <a:pt x="0"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3" name="Freeform 311"/>
            <p:cNvSpPr>
              <a:spLocks/>
            </p:cNvSpPr>
            <p:nvPr userDrawn="1"/>
          </p:nvSpPr>
          <p:spPr bwMode="gray">
            <a:xfrm>
              <a:off x="748" y="1576"/>
              <a:ext cx="18" cy="35"/>
            </a:xfrm>
            <a:custGeom>
              <a:avLst/>
              <a:gdLst>
                <a:gd name="T0" fmla="*/ 7 w 18"/>
                <a:gd name="T1" fmla="*/ 24 h 32"/>
                <a:gd name="T2" fmla="*/ 14 w 18"/>
                <a:gd name="T3" fmla="*/ 32 h 32"/>
                <a:gd name="T4" fmla="*/ 14 w 18"/>
                <a:gd name="T5" fmla="*/ 28 h 32"/>
                <a:gd name="T6" fmla="*/ 14 w 18"/>
                <a:gd name="T7" fmla="*/ 24 h 32"/>
                <a:gd name="T8" fmla="*/ 18 w 18"/>
                <a:gd name="T9" fmla="*/ 21 h 32"/>
                <a:gd name="T10" fmla="*/ 18 w 18"/>
                <a:gd name="T11" fmla="*/ 21 h 32"/>
                <a:gd name="T12" fmla="*/ 18 w 18"/>
                <a:gd name="T13" fmla="*/ 17 h 32"/>
                <a:gd name="T14" fmla="*/ 18 w 18"/>
                <a:gd name="T15" fmla="*/ 14 h 32"/>
                <a:gd name="T16" fmla="*/ 18 w 18"/>
                <a:gd name="T17" fmla="*/ 10 h 32"/>
                <a:gd name="T18" fmla="*/ 14 w 18"/>
                <a:gd name="T19" fmla="*/ 7 h 32"/>
                <a:gd name="T20" fmla="*/ 11 w 18"/>
                <a:gd name="T21" fmla="*/ 0 h 32"/>
                <a:gd name="T22" fmla="*/ 7 w 18"/>
                <a:gd name="T23" fmla="*/ 3 h 32"/>
                <a:gd name="T24" fmla="*/ 7 w 18"/>
                <a:gd name="T25" fmla="*/ 3 h 32"/>
                <a:gd name="T26" fmla="*/ 4 w 18"/>
                <a:gd name="T27" fmla="*/ 3 h 32"/>
                <a:gd name="T28" fmla="*/ 4 w 18"/>
                <a:gd name="T29" fmla="*/ 7 h 32"/>
                <a:gd name="T30" fmla="*/ 0 w 18"/>
                <a:gd name="T31" fmla="*/ 10 h 32"/>
                <a:gd name="T32" fmla="*/ 0 w 18"/>
                <a:gd name="T33" fmla="*/ 10 h 32"/>
                <a:gd name="T34" fmla="*/ 4 w 18"/>
                <a:gd name="T35" fmla="*/ 17 h 32"/>
                <a:gd name="T36" fmla="*/ 4 w 18"/>
                <a:gd name="T37" fmla="*/ 21 h 32"/>
                <a:gd name="T38" fmla="*/ 7 w 18"/>
                <a:gd name="T3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32">
                  <a:moveTo>
                    <a:pt x="7" y="24"/>
                  </a:moveTo>
                  <a:lnTo>
                    <a:pt x="14" y="32"/>
                  </a:lnTo>
                  <a:lnTo>
                    <a:pt x="14" y="28"/>
                  </a:lnTo>
                  <a:lnTo>
                    <a:pt x="14" y="24"/>
                  </a:lnTo>
                  <a:lnTo>
                    <a:pt x="18" y="21"/>
                  </a:lnTo>
                  <a:lnTo>
                    <a:pt x="18" y="21"/>
                  </a:lnTo>
                  <a:lnTo>
                    <a:pt x="18" y="17"/>
                  </a:lnTo>
                  <a:lnTo>
                    <a:pt x="18" y="14"/>
                  </a:lnTo>
                  <a:lnTo>
                    <a:pt x="18" y="10"/>
                  </a:lnTo>
                  <a:lnTo>
                    <a:pt x="14" y="7"/>
                  </a:lnTo>
                  <a:lnTo>
                    <a:pt x="11" y="0"/>
                  </a:lnTo>
                  <a:lnTo>
                    <a:pt x="7" y="3"/>
                  </a:lnTo>
                  <a:lnTo>
                    <a:pt x="7" y="3"/>
                  </a:lnTo>
                  <a:lnTo>
                    <a:pt x="4" y="3"/>
                  </a:lnTo>
                  <a:lnTo>
                    <a:pt x="4" y="7"/>
                  </a:lnTo>
                  <a:lnTo>
                    <a:pt x="0" y="10"/>
                  </a:lnTo>
                  <a:lnTo>
                    <a:pt x="0" y="10"/>
                  </a:lnTo>
                  <a:lnTo>
                    <a:pt x="4" y="17"/>
                  </a:lnTo>
                  <a:lnTo>
                    <a:pt x="4" y="21"/>
                  </a:lnTo>
                  <a:lnTo>
                    <a:pt x="7"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4" name="Freeform 312"/>
            <p:cNvSpPr>
              <a:spLocks noEditPoints="1"/>
            </p:cNvSpPr>
            <p:nvPr userDrawn="1"/>
          </p:nvSpPr>
          <p:spPr bwMode="gray">
            <a:xfrm>
              <a:off x="480" y="1295"/>
              <a:ext cx="79" cy="99"/>
            </a:xfrm>
            <a:custGeom>
              <a:avLst/>
              <a:gdLst>
                <a:gd name="T0" fmla="*/ 14 w 77"/>
                <a:gd name="T1" fmla="*/ 60 h 92"/>
                <a:gd name="T2" fmla="*/ 14 w 77"/>
                <a:gd name="T3" fmla="*/ 71 h 92"/>
                <a:gd name="T4" fmla="*/ 14 w 77"/>
                <a:gd name="T5" fmla="*/ 78 h 92"/>
                <a:gd name="T6" fmla="*/ 14 w 77"/>
                <a:gd name="T7" fmla="*/ 85 h 92"/>
                <a:gd name="T8" fmla="*/ 14 w 77"/>
                <a:gd name="T9" fmla="*/ 88 h 92"/>
                <a:gd name="T10" fmla="*/ 28 w 77"/>
                <a:gd name="T11" fmla="*/ 92 h 92"/>
                <a:gd name="T12" fmla="*/ 35 w 77"/>
                <a:gd name="T13" fmla="*/ 88 h 92"/>
                <a:gd name="T14" fmla="*/ 53 w 77"/>
                <a:gd name="T15" fmla="*/ 81 h 92"/>
                <a:gd name="T16" fmla="*/ 67 w 77"/>
                <a:gd name="T17" fmla="*/ 74 h 92"/>
                <a:gd name="T18" fmla="*/ 74 w 77"/>
                <a:gd name="T19" fmla="*/ 60 h 92"/>
                <a:gd name="T20" fmla="*/ 70 w 77"/>
                <a:gd name="T21" fmla="*/ 53 h 92"/>
                <a:gd name="T22" fmla="*/ 67 w 77"/>
                <a:gd name="T23" fmla="*/ 42 h 92"/>
                <a:gd name="T24" fmla="*/ 63 w 77"/>
                <a:gd name="T25" fmla="*/ 35 h 92"/>
                <a:gd name="T26" fmla="*/ 60 w 77"/>
                <a:gd name="T27" fmla="*/ 35 h 92"/>
                <a:gd name="T28" fmla="*/ 67 w 77"/>
                <a:gd name="T29" fmla="*/ 35 h 92"/>
                <a:gd name="T30" fmla="*/ 74 w 77"/>
                <a:gd name="T31" fmla="*/ 32 h 92"/>
                <a:gd name="T32" fmla="*/ 77 w 77"/>
                <a:gd name="T33" fmla="*/ 25 h 92"/>
                <a:gd name="T34" fmla="*/ 77 w 77"/>
                <a:gd name="T35" fmla="*/ 14 h 92"/>
                <a:gd name="T36" fmla="*/ 74 w 77"/>
                <a:gd name="T37" fmla="*/ 7 h 92"/>
                <a:gd name="T38" fmla="*/ 67 w 77"/>
                <a:gd name="T39" fmla="*/ 4 h 92"/>
                <a:gd name="T40" fmla="*/ 56 w 77"/>
                <a:gd name="T41" fmla="*/ 4 h 92"/>
                <a:gd name="T42" fmla="*/ 53 w 77"/>
                <a:gd name="T43" fmla="*/ 4 h 92"/>
                <a:gd name="T44" fmla="*/ 31 w 77"/>
                <a:gd name="T45" fmla="*/ 11 h 92"/>
                <a:gd name="T46" fmla="*/ 31 w 77"/>
                <a:gd name="T47" fmla="*/ 18 h 92"/>
                <a:gd name="T48" fmla="*/ 28 w 77"/>
                <a:gd name="T49" fmla="*/ 25 h 92"/>
                <a:gd name="T50" fmla="*/ 21 w 77"/>
                <a:gd name="T51" fmla="*/ 32 h 92"/>
                <a:gd name="T52" fmla="*/ 0 w 77"/>
                <a:gd name="T53" fmla="*/ 28 h 92"/>
                <a:gd name="T54" fmla="*/ 0 w 77"/>
                <a:gd name="T55" fmla="*/ 32 h 92"/>
                <a:gd name="T56" fmla="*/ 0 w 77"/>
                <a:gd name="T57" fmla="*/ 39 h 92"/>
                <a:gd name="T58" fmla="*/ 7 w 77"/>
                <a:gd name="T59" fmla="*/ 39 h 92"/>
                <a:gd name="T60" fmla="*/ 14 w 77"/>
                <a:gd name="T61" fmla="*/ 49 h 92"/>
                <a:gd name="T62" fmla="*/ 56 w 77"/>
                <a:gd name="T63" fmla="*/ 32 h 92"/>
                <a:gd name="T64" fmla="*/ 56 w 77"/>
                <a:gd name="T65" fmla="*/ 32 h 92"/>
                <a:gd name="T66" fmla="*/ 56 w 77"/>
                <a:gd name="T67" fmla="*/ 32 h 92"/>
                <a:gd name="T68" fmla="*/ 60 w 77"/>
                <a:gd name="T69" fmla="*/ 32 h 92"/>
                <a:gd name="T70" fmla="*/ 60 w 77"/>
                <a:gd name="T71"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92">
                  <a:moveTo>
                    <a:pt x="14" y="60"/>
                  </a:moveTo>
                  <a:lnTo>
                    <a:pt x="14" y="60"/>
                  </a:lnTo>
                  <a:lnTo>
                    <a:pt x="14" y="67"/>
                  </a:lnTo>
                  <a:lnTo>
                    <a:pt x="14" y="71"/>
                  </a:lnTo>
                  <a:lnTo>
                    <a:pt x="14" y="78"/>
                  </a:lnTo>
                  <a:lnTo>
                    <a:pt x="14" y="78"/>
                  </a:lnTo>
                  <a:lnTo>
                    <a:pt x="14" y="81"/>
                  </a:lnTo>
                  <a:lnTo>
                    <a:pt x="14" y="85"/>
                  </a:lnTo>
                  <a:lnTo>
                    <a:pt x="14" y="85"/>
                  </a:lnTo>
                  <a:lnTo>
                    <a:pt x="14" y="88"/>
                  </a:lnTo>
                  <a:lnTo>
                    <a:pt x="17" y="92"/>
                  </a:lnTo>
                  <a:lnTo>
                    <a:pt x="28" y="92"/>
                  </a:lnTo>
                  <a:lnTo>
                    <a:pt x="28" y="92"/>
                  </a:lnTo>
                  <a:lnTo>
                    <a:pt x="35" y="88"/>
                  </a:lnTo>
                  <a:lnTo>
                    <a:pt x="42" y="85"/>
                  </a:lnTo>
                  <a:lnTo>
                    <a:pt x="53" y="81"/>
                  </a:lnTo>
                  <a:lnTo>
                    <a:pt x="60" y="78"/>
                  </a:lnTo>
                  <a:lnTo>
                    <a:pt x="67" y="74"/>
                  </a:lnTo>
                  <a:lnTo>
                    <a:pt x="70" y="67"/>
                  </a:lnTo>
                  <a:lnTo>
                    <a:pt x="74" y="60"/>
                  </a:lnTo>
                  <a:lnTo>
                    <a:pt x="74" y="56"/>
                  </a:lnTo>
                  <a:lnTo>
                    <a:pt x="70" y="53"/>
                  </a:lnTo>
                  <a:lnTo>
                    <a:pt x="70" y="46"/>
                  </a:lnTo>
                  <a:lnTo>
                    <a:pt x="67" y="42"/>
                  </a:lnTo>
                  <a:lnTo>
                    <a:pt x="67" y="35"/>
                  </a:lnTo>
                  <a:lnTo>
                    <a:pt x="63" y="35"/>
                  </a:lnTo>
                  <a:lnTo>
                    <a:pt x="63" y="35"/>
                  </a:lnTo>
                  <a:lnTo>
                    <a:pt x="60" y="35"/>
                  </a:lnTo>
                  <a:lnTo>
                    <a:pt x="67" y="35"/>
                  </a:lnTo>
                  <a:lnTo>
                    <a:pt x="67" y="35"/>
                  </a:lnTo>
                  <a:lnTo>
                    <a:pt x="70" y="35"/>
                  </a:lnTo>
                  <a:lnTo>
                    <a:pt x="74" y="32"/>
                  </a:lnTo>
                  <a:lnTo>
                    <a:pt x="74" y="32"/>
                  </a:lnTo>
                  <a:lnTo>
                    <a:pt x="77" y="25"/>
                  </a:lnTo>
                  <a:lnTo>
                    <a:pt x="77" y="18"/>
                  </a:lnTo>
                  <a:lnTo>
                    <a:pt x="77" y="14"/>
                  </a:lnTo>
                  <a:lnTo>
                    <a:pt x="74" y="11"/>
                  </a:lnTo>
                  <a:lnTo>
                    <a:pt x="74" y="7"/>
                  </a:lnTo>
                  <a:lnTo>
                    <a:pt x="70" y="4"/>
                  </a:lnTo>
                  <a:lnTo>
                    <a:pt x="67" y="4"/>
                  </a:lnTo>
                  <a:lnTo>
                    <a:pt x="60" y="4"/>
                  </a:lnTo>
                  <a:lnTo>
                    <a:pt x="56" y="4"/>
                  </a:lnTo>
                  <a:lnTo>
                    <a:pt x="56" y="4"/>
                  </a:lnTo>
                  <a:lnTo>
                    <a:pt x="53" y="4"/>
                  </a:lnTo>
                  <a:lnTo>
                    <a:pt x="38" y="0"/>
                  </a:lnTo>
                  <a:lnTo>
                    <a:pt x="31" y="11"/>
                  </a:lnTo>
                  <a:lnTo>
                    <a:pt x="31" y="18"/>
                  </a:lnTo>
                  <a:lnTo>
                    <a:pt x="31" y="18"/>
                  </a:lnTo>
                  <a:lnTo>
                    <a:pt x="31" y="21"/>
                  </a:lnTo>
                  <a:lnTo>
                    <a:pt x="28" y="25"/>
                  </a:lnTo>
                  <a:lnTo>
                    <a:pt x="24" y="28"/>
                  </a:lnTo>
                  <a:lnTo>
                    <a:pt x="21" y="32"/>
                  </a:lnTo>
                  <a:lnTo>
                    <a:pt x="7" y="25"/>
                  </a:lnTo>
                  <a:lnTo>
                    <a:pt x="0" y="28"/>
                  </a:lnTo>
                  <a:lnTo>
                    <a:pt x="0" y="28"/>
                  </a:lnTo>
                  <a:lnTo>
                    <a:pt x="0" y="32"/>
                  </a:lnTo>
                  <a:lnTo>
                    <a:pt x="0" y="35"/>
                  </a:lnTo>
                  <a:lnTo>
                    <a:pt x="0" y="39"/>
                  </a:lnTo>
                  <a:lnTo>
                    <a:pt x="3" y="39"/>
                  </a:lnTo>
                  <a:lnTo>
                    <a:pt x="7" y="39"/>
                  </a:lnTo>
                  <a:lnTo>
                    <a:pt x="10" y="42"/>
                  </a:lnTo>
                  <a:lnTo>
                    <a:pt x="14" y="49"/>
                  </a:lnTo>
                  <a:lnTo>
                    <a:pt x="14" y="60"/>
                  </a:lnTo>
                  <a:close/>
                  <a:moveTo>
                    <a:pt x="56" y="32"/>
                  </a:moveTo>
                  <a:lnTo>
                    <a:pt x="56" y="32"/>
                  </a:lnTo>
                  <a:lnTo>
                    <a:pt x="56" y="32"/>
                  </a:lnTo>
                  <a:lnTo>
                    <a:pt x="56" y="32"/>
                  </a:lnTo>
                  <a:lnTo>
                    <a:pt x="56" y="32"/>
                  </a:lnTo>
                  <a:close/>
                  <a:moveTo>
                    <a:pt x="60" y="32"/>
                  </a:moveTo>
                  <a:lnTo>
                    <a:pt x="60" y="32"/>
                  </a:lnTo>
                  <a:lnTo>
                    <a:pt x="60" y="32"/>
                  </a:lnTo>
                  <a:lnTo>
                    <a:pt x="60" y="32"/>
                  </a:lnTo>
                  <a:lnTo>
                    <a:pt x="60"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5" name="Freeform 313"/>
            <p:cNvSpPr>
              <a:spLocks/>
            </p:cNvSpPr>
            <p:nvPr userDrawn="1"/>
          </p:nvSpPr>
          <p:spPr bwMode="gray">
            <a:xfrm>
              <a:off x="545" y="1204"/>
              <a:ext cx="116" cy="228"/>
            </a:xfrm>
            <a:custGeom>
              <a:avLst/>
              <a:gdLst>
                <a:gd name="T0" fmla="*/ 14 w 113"/>
                <a:gd name="T1" fmla="*/ 59 h 211"/>
                <a:gd name="T2" fmla="*/ 11 w 113"/>
                <a:gd name="T3" fmla="*/ 66 h 211"/>
                <a:gd name="T4" fmla="*/ 14 w 113"/>
                <a:gd name="T5" fmla="*/ 74 h 211"/>
                <a:gd name="T6" fmla="*/ 25 w 113"/>
                <a:gd name="T7" fmla="*/ 81 h 211"/>
                <a:gd name="T8" fmla="*/ 25 w 113"/>
                <a:gd name="T9" fmla="*/ 88 h 211"/>
                <a:gd name="T10" fmla="*/ 21 w 113"/>
                <a:gd name="T11" fmla="*/ 95 h 211"/>
                <a:gd name="T12" fmla="*/ 18 w 113"/>
                <a:gd name="T13" fmla="*/ 102 h 211"/>
                <a:gd name="T14" fmla="*/ 35 w 113"/>
                <a:gd name="T15" fmla="*/ 98 h 211"/>
                <a:gd name="T16" fmla="*/ 35 w 113"/>
                <a:gd name="T17" fmla="*/ 109 h 211"/>
                <a:gd name="T18" fmla="*/ 42 w 113"/>
                <a:gd name="T19" fmla="*/ 119 h 211"/>
                <a:gd name="T20" fmla="*/ 21 w 113"/>
                <a:gd name="T21" fmla="*/ 133 h 211"/>
                <a:gd name="T22" fmla="*/ 28 w 113"/>
                <a:gd name="T23" fmla="*/ 148 h 211"/>
                <a:gd name="T24" fmla="*/ 21 w 113"/>
                <a:gd name="T25" fmla="*/ 162 h 211"/>
                <a:gd name="T26" fmla="*/ 18 w 113"/>
                <a:gd name="T27" fmla="*/ 169 h 211"/>
                <a:gd name="T28" fmla="*/ 39 w 113"/>
                <a:gd name="T29" fmla="*/ 172 h 211"/>
                <a:gd name="T30" fmla="*/ 53 w 113"/>
                <a:gd name="T31" fmla="*/ 169 h 211"/>
                <a:gd name="T32" fmla="*/ 53 w 113"/>
                <a:gd name="T33" fmla="*/ 172 h 211"/>
                <a:gd name="T34" fmla="*/ 21 w 113"/>
                <a:gd name="T35" fmla="*/ 186 h 211"/>
                <a:gd name="T36" fmla="*/ 11 w 113"/>
                <a:gd name="T37" fmla="*/ 211 h 211"/>
                <a:gd name="T38" fmla="*/ 39 w 113"/>
                <a:gd name="T39" fmla="*/ 200 h 211"/>
                <a:gd name="T40" fmla="*/ 88 w 113"/>
                <a:gd name="T41" fmla="*/ 190 h 211"/>
                <a:gd name="T42" fmla="*/ 102 w 113"/>
                <a:gd name="T43" fmla="*/ 176 h 211"/>
                <a:gd name="T44" fmla="*/ 106 w 113"/>
                <a:gd name="T45" fmla="*/ 169 h 211"/>
                <a:gd name="T46" fmla="*/ 106 w 113"/>
                <a:gd name="T47" fmla="*/ 158 h 211"/>
                <a:gd name="T48" fmla="*/ 102 w 113"/>
                <a:gd name="T49" fmla="*/ 155 h 211"/>
                <a:gd name="T50" fmla="*/ 95 w 113"/>
                <a:gd name="T51" fmla="*/ 144 h 211"/>
                <a:gd name="T52" fmla="*/ 92 w 113"/>
                <a:gd name="T53" fmla="*/ 140 h 211"/>
                <a:gd name="T54" fmla="*/ 88 w 113"/>
                <a:gd name="T55" fmla="*/ 126 h 211"/>
                <a:gd name="T56" fmla="*/ 78 w 113"/>
                <a:gd name="T57" fmla="*/ 112 h 211"/>
                <a:gd name="T58" fmla="*/ 71 w 113"/>
                <a:gd name="T59" fmla="*/ 102 h 211"/>
                <a:gd name="T60" fmla="*/ 67 w 113"/>
                <a:gd name="T61" fmla="*/ 88 h 211"/>
                <a:gd name="T62" fmla="*/ 60 w 113"/>
                <a:gd name="T63" fmla="*/ 74 h 211"/>
                <a:gd name="T64" fmla="*/ 49 w 113"/>
                <a:gd name="T65" fmla="*/ 66 h 211"/>
                <a:gd name="T66" fmla="*/ 56 w 113"/>
                <a:gd name="T67" fmla="*/ 45 h 211"/>
                <a:gd name="T68" fmla="*/ 56 w 113"/>
                <a:gd name="T69" fmla="*/ 38 h 211"/>
                <a:gd name="T70" fmla="*/ 49 w 113"/>
                <a:gd name="T71" fmla="*/ 35 h 211"/>
                <a:gd name="T72" fmla="*/ 46 w 113"/>
                <a:gd name="T73" fmla="*/ 31 h 211"/>
                <a:gd name="T74" fmla="*/ 35 w 113"/>
                <a:gd name="T75" fmla="*/ 28 h 211"/>
                <a:gd name="T76" fmla="*/ 35 w 113"/>
                <a:gd name="T77" fmla="*/ 21 h 211"/>
                <a:gd name="T78" fmla="*/ 39 w 113"/>
                <a:gd name="T79" fmla="*/ 14 h 211"/>
                <a:gd name="T80" fmla="*/ 42 w 113"/>
                <a:gd name="T81" fmla="*/ 7 h 211"/>
                <a:gd name="T82" fmla="*/ 42 w 113"/>
                <a:gd name="T83" fmla="*/ 3 h 211"/>
                <a:gd name="T84" fmla="*/ 35 w 113"/>
                <a:gd name="T85" fmla="*/ 0 h 211"/>
                <a:gd name="T86" fmla="*/ 25 w 113"/>
                <a:gd name="T87" fmla="*/ 3 h 211"/>
                <a:gd name="T88" fmla="*/ 14 w 113"/>
                <a:gd name="T89" fmla="*/ 17 h 211"/>
                <a:gd name="T90" fmla="*/ 18 w 113"/>
                <a:gd name="T91" fmla="*/ 28 h 211"/>
                <a:gd name="T92" fmla="*/ 14 w 113"/>
                <a:gd name="T93" fmla="*/ 35 h 211"/>
                <a:gd name="T94" fmla="*/ 7 w 113"/>
                <a:gd name="T95" fmla="*/ 42 h 211"/>
                <a:gd name="T96" fmla="*/ 4 w 113"/>
                <a:gd name="T97" fmla="*/ 52 h 211"/>
                <a:gd name="T98" fmla="*/ 14 w 113"/>
                <a:gd name="T99" fmla="*/ 5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211">
                  <a:moveTo>
                    <a:pt x="14" y="59"/>
                  </a:moveTo>
                  <a:lnTo>
                    <a:pt x="14" y="59"/>
                  </a:lnTo>
                  <a:lnTo>
                    <a:pt x="11" y="63"/>
                  </a:lnTo>
                  <a:lnTo>
                    <a:pt x="11" y="66"/>
                  </a:lnTo>
                  <a:lnTo>
                    <a:pt x="11" y="70"/>
                  </a:lnTo>
                  <a:lnTo>
                    <a:pt x="14" y="74"/>
                  </a:lnTo>
                  <a:lnTo>
                    <a:pt x="18" y="74"/>
                  </a:lnTo>
                  <a:lnTo>
                    <a:pt x="25" y="81"/>
                  </a:lnTo>
                  <a:lnTo>
                    <a:pt x="25" y="84"/>
                  </a:lnTo>
                  <a:lnTo>
                    <a:pt x="25" y="88"/>
                  </a:lnTo>
                  <a:lnTo>
                    <a:pt x="21" y="91"/>
                  </a:lnTo>
                  <a:lnTo>
                    <a:pt x="21" y="95"/>
                  </a:lnTo>
                  <a:lnTo>
                    <a:pt x="18" y="98"/>
                  </a:lnTo>
                  <a:lnTo>
                    <a:pt x="18" y="102"/>
                  </a:lnTo>
                  <a:lnTo>
                    <a:pt x="21" y="105"/>
                  </a:lnTo>
                  <a:lnTo>
                    <a:pt x="35" y="98"/>
                  </a:lnTo>
                  <a:lnTo>
                    <a:pt x="46" y="98"/>
                  </a:lnTo>
                  <a:lnTo>
                    <a:pt x="35" y="109"/>
                  </a:lnTo>
                  <a:lnTo>
                    <a:pt x="35" y="119"/>
                  </a:lnTo>
                  <a:lnTo>
                    <a:pt x="42" y="119"/>
                  </a:lnTo>
                  <a:lnTo>
                    <a:pt x="42" y="133"/>
                  </a:lnTo>
                  <a:lnTo>
                    <a:pt x="21" y="133"/>
                  </a:lnTo>
                  <a:lnTo>
                    <a:pt x="21" y="148"/>
                  </a:lnTo>
                  <a:lnTo>
                    <a:pt x="28" y="148"/>
                  </a:lnTo>
                  <a:lnTo>
                    <a:pt x="21" y="162"/>
                  </a:lnTo>
                  <a:lnTo>
                    <a:pt x="21" y="162"/>
                  </a:lnTo>
                  <a:lnTo>
                    <a:pt x="18" y="165"/>
                  </a:lnTo>
                  <a:lnTo>
                    <a:pt x="18" y="169"/>
                  </a:lnTo>
                  <a:lnTo>
                    <a:pt x="21" y="169"/>
                  </a:lnTo>
                  <a:lnTo>
                    <a:pt x="39" y="172"/>
                  </a:lnTo>
                  <a:lnTo>
                    <a:pt x="49" y="169"/>
                  </a:lnTo>
                  <a:lnTo>
                    <a:pt x="53" y="169"/>
                  </a:lnTo>
                  <a:lnTo>
                    <a:pt x="53" y="169"/>
                  </a:lnTo>
                  <a:lnTo>
                    <a:pt x="53" y="172"/>
                  </a:lnTo>
                  <a:lnTo>
                    <a:pt x="46" y="176"/>
                  </a:lnTo>
                  <a:lnTo>
                    <a:pt x="21" y="186"/>
                  </a:lnTo>
                  <a:lnTo>
                    <a:pt x="0" y="207"/>
                  </a:lnTo>
                  <a:lnTo>
                    <a:pt x="11" y="211"/>
                  </a:lnTo>
                  <a:lnTo>
                    <a:pt x="28" y="200"/>
                  </a:lnTo>
                  <a:lnTo>
                    <a:pt x="39" y="200"/>
                  </a:lnTo>
                  <a:lnTo>
                    <a:pt x="60" y="200"/>
                  </a:lnTo>
                  <a:lnTo>
                    <a:pt x="88" y="190"/>
                  </a:lnTo>
                  <a:lnTo>
                    <a:pt x="113" y="183"/>
                  </a:lnTo>
                  <a:lnTo>
                    <a:pt x="102" y="176"/>
                  </a:lnTo>
                  <a:lnTo>
                    <a:pt x="102" y="172"/>
                  </a:lnTo>
                  <a:lnTo>
                    <a:pt x="106" y="169"/>
                  </a:lnTo>
                  <a:lnTo>
                    <a:pt x="106" y="165"/>
                  </a:lnTo>
                  <a:lnTo>
                    <a:pt x="106" y="158"/>
                  </a:lnTo>
                  <a:lnTo>
                    <a:pt x="106" y="158"/>
                  </a:lnTo>
                  <a:lnTo>
                    <a:pt x="102" y="155"/>
                  </a:lnTo>
                  <a:lnTo>
                    <a:pt x="99" y="148"/>
                  </a:lnTo>
                  <a:lnTo>
                    <a:pt x="95" y="144"/>
                  </a:lnTo>
                  <a:lnTo>
                    <a:pt x="92" y="144"/>
                  </a:lnTo>
                  <a:lnTo>
                    <a:pt x="92" y="140"/>
                  </a:lnTo>
                  <a:lnTo>
                    <a:pt x="88" y="137"/>
                  </a:lnTo>
                  <a:lnTo>
                    <a:pt x="88" y="126"/>
                  </a:lnTo>
                  <a:lnTo>
                    <a:pt x="85" y="119"/>
                  </a:lnTo>
                  <a:lnTo>
                    <a:pt x="78" y="112"/>
                  </a:lnTo>
                  <a:lnTo>
                    <a:pt x="71" y="105"/>
                  </a:lnTo>
                  <a:lnTo>
                    <a:pt x="71" y="102"/>
                  </a:lnTo>
                  <a:lnTo>
                    <a:pt x="67" y="95"/>
                  </a:lnTo>
                  <a:lnTo>
                    <a:pt x="67" y="88"/>
                  </a:lnTo>
                  <a:lnTo>
                    <a:pt x="63" y="81"/>
                  </a:lnTo>
                  <a:lnTo>
                    <a:pt x="60" y="74"/>
                  </a:lnTo>
                  <a:lnTo>
                    <a:pt x="60" y="70"/>
                  </a:lnTo>
                  <a:lnTo>
                    <a:pt x="49" y="66"/>
                  </a:lnTo>
                  <a:lnTo>
                    <a:pt x="60" y="45"/>
                  </a:lnTo>
                  <a:lnTo>
                    <a:pt x="56" y="45"/>
                  </a:lnTo>
                  <a:lnTo>
                    <a:pt x="56" y="42"/>
                  </a:lnTo>
                  <a:lnTo>
                    <a:pt x="56" y="38"/>
                  </a:lnTo>
                  <a:lnTo>
                    <a:pt x="53" y="35"/>
                  </a:lnTo>
                  <a:lnTo>
                    <a:pt x="49" y="35"/>
                  </a:lnTo>
                  <a:lnTo>
                    <a:pt x="46" y="35"/>
                  </a:lnTo>
                  <a:lnTo>
                    <a:pt x="46" y="31"/>
                  </a:lnTo>
                  <a:lnTo>
                    <a:pt x="35" y="31"/>
                  </a:lnTo>
                  <a:lnTo>
                    <a:pt x="35" y="28"/>
                  </a:lnTo>
                  <a:lnTo>
                    <a:pt x="35" y="24"/>
                  </a:lnTo>
                  <a:lnTo>
                    <a:pt x="35" y="21"/>
                  </a:lnTo>
                  <a:lnTo>
                    <a:pt x="35" y="17"/>
                  </a:lnTo>
                  <a:lnTo>
                    <a:pt x="39" y="14"/>
                  </a:lnTo>
                  <a:lnTo>
                    <a:pt x="42" y="10"/>
                  </a:lnTo>
                  <a:lnTo>
                    <a:pt x="42" y="7"/>
                  </a:lnTo>
                  <a:lnTo>
                    <a:pt x="42" y="3"/>
                  </a:lnTo>
                  <a:lnTo>
                    <a:pt x="42" y="3"/>
                  </a:lnTo>
                  <a:lnTo>
                    <a:pt x="39" y="3"/>
                  </a:lnTo>
                  <a:lnTo>
                    <a:pt x="35" y="0"/>
                  </a:lnTo>
                  <a:lnTo>
                    <a:pt x="28" y="0"/>
                  </a:lnTo>
                  <a:lnTo>
                    <a:pt x="25" y="3"/>
                  </a:lnTo>
                  <a:lnTo>
                    <a:pt x="14" y="17"/>
                  </a:lnTo>
                  <a:lnTo>
                    <a:pt x="14" y="17"/>
                  </a:lnTo>
                  <a:lnTo>
                    <a:pt x="18" y="21"/>
                  </a:lnTo>
                  <a:lnTo>
                    <a:pt x="18" y="28"/>
                  </a:lnTo>
                  <a:lnTo>
                    <a:pt x="14" y="35"/>
                  </a:lnTo>
                  <a:lnTo>
                    <a:pt x="14" y="35"/>
                  </a:lnTo>
                  <a:lnTo>
                    <a:pt x="11" y="38"/>
                  </a:lnTo>
                  <a:lnTo>
                    <a:pt x="7" y="42"/>
                  </a:lnTo>
                  <a:lnTo>
                    <a:pt x="4" y="49"/>
                  </a:lnTo>
                  <a:lnTo>
                    <a:pt x="4" y="52"/>
                  </a:lnTo>
                  <a:lnTo>
                    <a:pt x="7" y="59"/>
                  </a:lnTo>
                  <a:lnTo>
                    <a:pt x="14" y="5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6" name="Freeform 314"/>
            <p:cNvSpPr>
              <a:spLocks/>
            </p:cNvSpPr>
            <p:nvPr userDrawn="1"/>
          </p:nvSpPr>
          <p:spPr bwMode="gray">
            <a:xfrm>
              <a:off x="1059" y="1769"/>
              <a:ext cx="52" cy="92"/>
            </a:xfrm>
            <a:custGeom>
              <a:avLst/>
              <a:gdLst>
                <a:gd name="T0" fmla="*/ 50 w 50"/>
                <a:gd name="T1" fmla="*/ 36 h 85"/>
                <a:gd name="T2" fmla="*/ 50 w 50"/>
                <a:gd name="T3" fmla="*/ 36 h 85"/>
                <a:gd name="T4" fmla="*/ 50 w 50"/>
                <a:gd name="T5" fmla="*/ 29 h 85"/>
                <a:gd name="T6" fmla="*/ 50 w 50"/>
                <a:gd name="T7" fmla="*/ 18 h 85"/>
                <a:gd name="T8" fmla="*/ 50 w 50"/>
                <a:gd name="T9" fmla="*/ 11 h 85"/>
                <a:gd name="T10" fmla="*/ 50 w 50"/>
                <a:gd name="T11" fmla="*/ 0 h 85"/>
                <a:gd name="T12" fmla="*/ 43 w 50"/>
                <a:gd name="T13" fmla="*/ 4 h 85"/>
                <a:gd name="T14" fmla="*/ 43 w 50"/>
                <a:gd name="T15" fmla="*/ 4 h 85"/>
                <a:gd name="T16" fmla="*/ 43 w 50"/>
                <a:gd name="T17" fmla="*/ 11 h 85"/>
                <a:gd name="T18" fmla="*/ 43 w 50"/>
                <a:gd name="T19" fmla="*/ 15 h 85"/>
                <a:gd name="T20" fmla="*/ 39 w 50"/>
                <a:gd name="T21" fmla="*/ 18 h 85"/>
                <a:gd name="T22" fmla="*/ 39 w 50"/>
                <a:gd name="T23" fmla="*/ 18 h 85"/>
                <a:gd name="T24" fmla="*/ 39 w 50"/>
                <a:gd name="T25" fmla="*/ 22 h 85"/>
                <a:gd name="T26" fmla="*/ 36 w 50"/>
                <a:gd name="T27" fmla="*/ 25 h 85"/>
                <a:gd name="T28" fmla="*/ 25 w 50"/>
                <a:gd name="T29" fmla="*/ 32 h 85"/>
                <a:gd name="T30" fmla="*/ 25 w 50"/>
                <a:gd name="T31" fmla="*/ 32 h 85"/>
                <a:gd name="T32" fmla="*/ 18 w 50"/>
                <a:gd name="T33" fmla="*/ 36 h 85"/>
                <a:gd name="T34" fmla="*/ 11 w 50"/>
                <a:gd name="T35" fmla="*/ 36 h 85"/>
                <a:gd name="T36" fmla="*/ 7 w 50"/>
                <a:gd name="T37" fmla="*/ 36 h 85"/>
                <a:gd name="T38" fmla="*/ 0 w 50"/>
                <a:gd name="T39" fmla="*/ 36 h 85"/>
                <a:gd name="T40" fmla="*/ 0 w 50"/>
                <a:gd name="T41" fmla="*/ 43 h 85"/>
                <a:gd name="T42" fmla="*/ 4 w 50"/>
                <a:gd name="T43" fmla="*/ 46 h 85"/>
                <a:gd name="T44" fmla="*/ 4 w 50"/>
                <a:gd name="T45" fmla="*/ 50 h 85"/>
                <a:gd name="T46" fmla="*/ 7 w 50"/>
                <a:gd name="T47" fmla="*/ 57 h 85"/>
                <a:gd name="T48" fmla="*/ 11 w 50"/>
                <a:gd name="T49" fmla="*/ 60 h 85"/>
                <a:gd name="T50" fmla="*/ 11 w 50"/>
                <a:gd name="T51" fmla="*/ 64 h 85"/>
                <a:gd name="T52" fmla="*/ 18 w 50"/>
                <a:gd name="T53" fmla="*/ 71 h 85"/>
                <a:gd name="T54" fmla="*/ 18 w 50"/>
                <a:gd name="T55" fmla="*/ 74 h 85"/>
                <a:gd name="T56" fmla="*/ 25 w 50"/>
                <a:gd name="T57" fmla="*/ 78 h 85"/>
                <a:gd name="T58" fmla="*/ 29 w 50"/>
                <a:gd name="T59" fmla="*/ 82 h 85"/>
                <a:gd name="T60" fmla="*/ 32 w 50"/>
                <a:gd name="T61" fmla="*/ 85 h 85"/>
                <a:gd name="T62" fmla="*/ 36 w 50"/>
                <a:gd name="T63" fmla="*/ 85 h 85"/>
                <a:gd name="T64" fmla="*/ 36 w 50"/>
                <a:gd name="T65" fmla="*/ 85 h 85"/>
                <a:gd name="T66" fmla="*/ 39 w 50"/>
                <a:gd name="T67" fmla="*/ 85 h 85"/>
                <a:gd name="T68" fmla="*/ 39 w 50"/>
                <a:gd name="T69" fmla="*/ 85 h 85"/>
                <a:gd name="T70" fmla="*/ 43 w 50"/>
                <a:gd name="T71" fmla="*/ 82 h 85"/>
                <a:gd name="T72" fmla="*/ 43 w 50"/>
                <a:gd name="T73" fmla="*/ 67 h 85"/>
                <a:gd name="T74" fmla="*/ 43 w 50"/>
                <a:gd name="T75" fmla="*/ 67 h 85"/>
                <a:gd name="T76" fmla="*/ 43 w 50"/>
                <a:gd name="T77" fmla="*/ 64 h 85"/>
                <a:gd name="T78" fmla="*/ 39 w 50"/>
                <a:gd name="T79" fmla="*/ 57 h 85"/>
                <a:gd name="T80" fmla="*/ 36 w 50"/>
                <a:gd name="T81" fmla="*/ 50 h 85"/>
                <a:gd name="T82" fmla="*/ 32 w 50"/>
                <a:gd name="T83" fmla="*/ 46 h 85"/>
                <a:gd name="T84" fmla="*/ 29 w 50"/>
                <a:gd name="T85" fmla="*/ 39 h 85"/>
                <a:gd name="T86" fmla="*/ 29 w 50"/>
                <a:gd name="T87" fmla="*/ 43 h 85"/>
                <a:gd name="T88" fmla="*/ 32 w 50"/>
                <a:gd name="T89" fmla="*/ 50 h 85"/>
                <a:gd name="T90" fmla="*/ 39 w 50"/>
                <a:gd name="T91" fmla="*/ 57 h 85"/>
                <a:gd name="T92" fmla="*/ 43 w 50"/>
                <a:gd name="T93" fmla="*/ 67 h 85"/>
                <a:gd name="T94" fmla="*/ 43 w 50"/>
                <a:gd name="T95" fmla="*/ 64 h 85"/>
                <a:gd name="T96" fmla="*/ 43 w 50"/>
                <a:gd name="T97" fmla="*/ 60 h 85"/>
                <a:gd name="T98" fmla="*/ 46 w 50"/>
                <a:gd name="T99" fmla="*/ 53 h 85"/>
                <a:gd name="T100" fmla="*/ 46 w 50"/>
                <a:gd name="T101" fmla="*/ 46 h 85"/>
                <a:gd name="T102" fmla="*/ 46 w 50"/>
                <a:gd name="T103" fmla="*/ 39 h 85"/>
                <a:gd name="T104" fmla="*/ 50 w 50"/>
                <a:gd name="T105"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85">
                  <a:moveTo>
                    <a:pt x="50" y="36"/>
                  </a:moveTo>
                  <a:lnTo>
                    <a:pt x="50" y="36"/>
                  </a:lnTo>
                  <a:lnTo>
                    <a:pt x="50" y="29"/>
                  </a:lnTo>
                  <a:lnTo>
                    <a:pt x="50" y="18"/>
                  </a:lnTo>
                  <a:lnTo>
                    <a:pt x="50" y="11"/>
                  </a:lnTo>
                  <a:lnTo>
                    <a:pt x="50" y="0"/>
                  </a:lnTo>
                  <a:lnTo>
                    <a:pt x="43" y="4"/>
                  </a:lnTo>
                  <a:lnTo>
                    <a:pt x="43" y="4"/>
                  </a:lnTo>
                  <a:lnTo>
                    <a:pt x="43" y="11"/>
                  </a:lnTo>
                  <a:lnTo>
                    <a:pt x="43" y="15"/>
                  </a:lnTo>
                  <a:lnTo>
                    <a:pt x="39" y="18"/>
                  </a:lnTo>
                  <a:lnTo>
                    <a:pt x="39" y="18"/>
                  </a:lnTo>
                  <a:lnTo>
                    <a:pt x="39" y="22"/>
                  </a:lnTo>
                  <a:lnTo>
                    <a:pt x="36" y="25"/>
                  </a:lnTo>
                  <a:lnTo>
                    <a:pt x="25" y="32"/>
                  </a:lnTo>
                  <a:lnTo>
                    <a:pt x="25" y="32"/>
                  </a:lnTo>
                  <a:lnTo>
                    <a:pt x="18" y="36"/>
                  </a:lnTo>
                  <a:lnTo>
                    <a:pt x="11" y="36"/>
                  </a:lnTo>
                  <a:lnTo>
                    <a:pt x="7" y="36"/>
                  </a:lnTo>
                  <a:lnTo>
                    <a:pt x="0" y="36"/>
                  </a:lnTo>
                  <a:lnTo>
                    <a:pt x="0" y="43"/>
                  </a:lnTo>
                  <a:lnTo>
                    <a:pt x="4" y="46"/>
                  </a:lnTo>
                  <a:lnTo>
                    <a:pt x="4" y="50"/>
                  </a:lnTo>
                  <a:lnTo>
                    <a:pt x="7" y="57"/>
                  </a:lnTo>
                  <a:lnTo>
                    <a:pt x="11" y="60"/>
                  </a:lnTo>
                  <a:lnTo>
                    <a:pt x="11" y="64"/>
                  </a:lnTo>
                  <a:lnTo>
                    <a:pt x="18" y="71"/>
                  </a:lnTo>
                  <a:lnTo>
                    <a:pt x="18" y="74"/>
                  </a:lnTo>
                  <a:lnTo>
                    <a:pt x="25" y="78"/>
                  </a:lnTo>
                  <a:lnTo>
                    <a:pt x="29" y="82"/>
                  </a:lnTo>
                  <a:lnTo>
                    <a:pt x="32" y="85"/>
                  </a:lnTo>
                  <a:lnTo>
                    <a:pt x="36" y="85"/>
                  </a:lnTo>
                  <a:lnTo>
                    <a:pt x="36" y="85"/>
                  </a:lnTo>
                  <a:lnTo>
                    <a:pt x="39" y="85"/>
                  </a:lnTo>
                  <a:lnTo>
                    <a:pt x="39" y="85"/>
                  </a:lnTo>
                  <a:lnTo>
                    <a:pt x="43" y="82"/>
                  </a:lnTo>
                  <a:lnTo>
                    <a:pt x="43" y="67"/>
                  </a:lnTo>
                  <a:lnTo>
                    <a:pt x="43" y="67"/>
                  </a:lnTo>
                  <a:lnTo>
                    <a:pt x="43" y="64"/>
                  </a:lnTo>
                  <a:lnTo>
                    <a:pt x="39" y="57"/>
                  </a:lnTo>
                  <a:lnTo>
                    <a:pt x="36" y="50"/>
                  </a:lnTo>
                  <a:lnTo>
                    <a:pt x="32" y="46"/>
                  </a:lnTo>
                  <a:lnTo>
                    <a:pt x="29" y="39"/>
                  </a:lnTo>
                  <a:lnTo>
                    <a:pt x="29" y="43"/>
                  </a:lnTo>
                  <a:lnTo>
                    <a:pt x="32" y="50"/>
                  </a:lnTo>
                  <a:lnTo>
                    <a:pt x="39" y="57"/>
                  </a:lnTo>
                  <a:lnTo>
                    <a:pt x="43" y="67"/>
                  </a:lnTo>
                  <a:lnTo>
                    <a:pt x="43" y="64"/>
                  </a:lnTo>
                  <a:lnTo>
                    <a:pt x="43" y="60"/>
                  </a:lnTo>
                  <a:lnTo>
                    <a:pt x="46" y="53"/>
                  </a:lnTo>
                  <a:lnTo>
                    <a:pt x="46" y="46"/>
                  </a:lnTo>
                  <a:lnTo>
                    <a:pt x="46" y="39"/>
                  </a:lnTo>
                  <a:lnTo>
                    <a:pt x="50" y="3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7" name="Freeform 315"/>
            <p:cNvSpPr>
              <a:spLocks/>
            </p:cNvSpPr>
            <p:nvPr userDrawn="1"/>
          </p:nvSpPr>
          <p:spPr bwMode="gray">
            <a:xfrm>
              <a:off x="1212" y="2461"/>
              <a:ext cx="94" cy="205"/>
            </a:xfrm>
            <a:custGeom>
              <a:avLst/>
              <a:gdLst>
                <a:gd name="T0" fmla="*/ 81 w 92"/>
                <a:gd name="T1" fmla="*/ 0 h 190"/>
                <a:gd name="T2" fmla="*/ 74 w 92"/>
                <a:gd name="T3" fmla="*/ 3 h 190"/>
                <a:gd name="T4" fmla="*/ 64 w 92"/>
                <a:gd name="T5" fmla="*/ 21 h 190"/>
                <a:gd name="T6" fmla="*/ 60 w 92"/>
                <a:gd name="T7" fmla="*/ 24 h 190"/>
                <a:gd name="T8" fmla="*/ 50 w 92"/>
                <a:gd name="T9" fmla="*/ 35 h 190"/>
                <a:gd name="T10" fmla="*/ 39 w 92"/>
                <a:gd name="T11" fmla="*/ 49 h 190"/>
                <a:gd name="T12" fmla="*/ 28 w 92"/>
                <a:gd name="T13" fmla="*/ 56 h 190"/>
                <a:gd name="T14" fmla="*/ 25 w 92"/>
                <a:gd name="T15" fmla="*/ 56 h 190"/>
                <a:gd name="T16" fmla="*/ 18 w 92"/>
                <a:gd name="T17" fmla="*/ 56 h 190"/>
                <a:gd name="T18" fmla="*/ 11 w 92"/>
                <a:gd name="T19" fmla="*/ 63 h 190"/>
                <a:gd name="T20" fmla="*/ 7 w 92"/>
                <a:gd name="T21" fmla="*/ 77 h 190"/>
                <a:gd name="T22" fmla="*/ 4 w 92"/>
                <a:gd name="T23" fmla="*/ 91 h 190"/>
                <a:gd name="T24" fmla="*/ 7 w 92"/>
                <a:gd name="T25" fmla="*/ 95 h 190"/>
                <a:gd name="T26" fmla="*/ 7 w 92"/>
                <a:gd name="T27" fmla="*/ 95 h 190"/>
                <a:gd name="T28" fmla="*/ 14 w 92"/>
                <a:gd name="T29" fmla="*/ 105 h 190"/>
                <a:gd name="T30" fmla="*/ 11 w 92"/>
                <a:gd name="T31" fmla="*/ 112 h 190"/>
                <a:gd name="T32" fmla="*/ 7 w 92"/>
                <a:gd name="T33" fmla="*/ 119 h 190"/>
                <a:gd name="T34" fmla="*/ 0 w 92"/>
                <a:gd name="T35" fmla="*/ 155 h 190"/>
                <a:gd name="T36" fmla="*/ 7 w 92"/>
                <a:gd name="T37" fmla="*/ 179 h 190"/>
                <a:gd name="T38" fmla="*/ 18 w 92"/>
                <a:gd name="T39" fmla="*/ 179 h 190"/>
                <a:gd name="T40" fmla="*/ 21 w 92"/>
                <a:gd name="T41" fmla="*/ 179 h 190"/>
                <a:gd name="T42" fmla="*/ 21 w 92"/>
                <a:gd name="T43" fmla="*/ 183 h 190"/>
                <a:gd name="T44" fmla="*/ 28 w 92"/>
                <a:gd name="T45" fmla="*/ 190 h 190"/>
                <a:gd name="T46" fmla="*/ 39 w 92"/>
                <a:gd name="T47" fmla="*/ 190 h 190"/>
                <a:gd name="T48" fmla="*/ 50 w 92"/>
                <a:gd name="T49" fmla="*/ 183 h 190"/>
                <a:gd name="T50" fmla="*/ 60 w 92"/>
                <a:gd name="T51" fmla="*/ 158 h 190"/>
                <a:gd name="T52" fmla="*/ 64 w 92"/>
                <a:gd name="T53" fmla="*/ 137 h 190"/>
                <a:gd name="T54" fmla="*/ 64 w 92"/>
                <a:gd name="T55" fmla="*/ 130 h 190"/>
                <a:gd name="T56" fmla="*/ 64 w 92"/>
                <a:gd name="T57" fmla="*/ 119 h 190"/>
                <a:gd name="T58" fmla="*/ 74 w 92"/>
                <a:gd name="T59" fmla="*/ 98 h 190"/>
                <a:gd name="T60" fmla="*/ 81 w 92"/>
                <a:gd name="T61" fmla="*/ 56 h 190"/>
                <a:gd name="T62" fmla="*/ 85 w 92"/>
                <a:gd name="T63" fmla="*/ 49 h 190"/>
                <a:gd name="T64" fmla="*/ 88 w 92"/>
                <a:gd name="T65" fmla="*/ 35 h 190"/>
                <a:gd name="T66" fmla="*/ 88 w 92"/>
                <a:gd name="T67" fmla="*/ 21 h 190"/>
                <a:gd name="T68" fmla="*/ 92 w 92"/>
                <a:gd name="T69" fmla="*/ 10 h 190"/>
                <a:gd name="T70" fmla="*/ 88 w 92"/>
                <a:gd name="T7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190">
                  <a:moveTo>
                    <a:pt x="85" y="0"/>
                  </a:moveTo>
                  <a:lnTo>
                    <a:pt x="81" y="0"/>
                  </a:lnTo>
                  <a:lnTo>
                    <a:pt x="78" y="0"/>
                  </a:lnTo>
                  <a:lnTo>
                    <a:pt x="74" y="3"/>
                  </a:lnTo>
                  <a:lnTo>
                    <a:pt x="67" y="10"/>
                  </a:lnTo>
                  <a:lnTo>
                    <a:pt x="64" y="21"/>
                  </a:lnTo>
                  <a:lnTo>
                    <a:pt x="64" y="21"/>
                  </a:lnTo>
                  <a:lnTo>
                    <a:pt x="60" y="24"/>
                  </a:lnTo>
                  <a:lnTo>
                    <a:pt x="53" y="28"/>
                  </a:lnTo>
                  <a:lnTo>
                    <a:pt x="50" y="35"/>
                  </a:lnTo>
                  <a:lnTo>
                    <a:pt x="43" y="42"/>
                  </a:lnTo>
                  <a:lnTo>
                    <a:pt x="39" y="49"/>
                  </a:lnTo>
                  <a:lnTo>
                    <a:pt x="32" y="53"/>
                  </a:lnTo>
                  <a:lnTo>
                    <a:pt x="28" y="56"/>
                  </a:lnTo>
                  <a:lnTo>
                    <a:pt x="25" y="56"/>
                  </a:lnTo>
                  <a:lnTo>
                    <a:pt x="25" y="56"/>
                  </a:lnTo>
                  <a:lnTo>
                    <a:pt x="21" y="56"/>
                  </a:lnTo>
                  <a:lnTo>
                    <a:pt x="18" y="56"/>
                  </a:lnTo>
                  <a:lnTo>
                    <a:pt x="14" y="60"/>
                  </a:lnTo>
                  <a:lnTo>
                    <a:pt x="11" y="63"/>
                  </a:lnTo>
                  <a:lnTo>
                    <a:pt x="7" y="70"/>
                  </a:lnTo>
                  <a:lnTo>
                    <a:pt x="7" y="77"/>
                  </a:lnTo>
                  <a:lnTo>
                    <a:pt x="4" y="88"/>
                  </a:lnTo>
                  <a:lnTo>
                    <a:pt x="4" y="91"/>
                  </a:lnTo>
                  <a:lnTo>
                    <a:pt x="4" y="95"/>
                  </a:lnTo>
                  <a:lnTo>
                    <a:pt x="7" y="95"/>
                  </a:lnTo>
                  <a:lnTo>
                    <a:pt x="7" y="95"/>
                  </a:lnTo>
                  <a:lnTo>
                    <a:pt x="7" y="95"/>
                  </a:lnTo>
                  <a:lnTo>
                    <a:pt x="11" y="98"/>
                  </a:lnTo>
                  <a:lnTo>
                    <a:pt x="14" y="105"/>
                  </a:lnTo>
                  <a:lnTo>
                    <a:pt x="14" y="109"/>
                  </a:lnTo>
                  <a:lnTo>
                    <a:pt x="11" y="112"/>
                  </a:lnTo>
                  <a:lnTo>
                    <a:pt x="7" y="116"/>
                  </a:lnTo>
                  <a:lnTo>
                    <a:pt x="7" y="119"/>
                  </a:lnTo>
                  <a:lnTo>
                    <a:pt x="0" y="134"/>
                  </a:lnTo>
                  <a:lnTo>
                    <a:pt x="0" y="155"/>
                  </a:lnTo>
                  <a:lnTo>
                    <a:pt x="7" y="179"/>
                  </a:lnTo>
                  <a:lnTo>
                    <a:pt x="7" y="179"/>
                  </a:lnTo>
                  <a:lnTo>
                    <a:pt x="11" y="179"/>
                  </a:lnTo>
                  <a:lnTo>
                    <a:pt x="18" y="179"/>
                  </a:lnTo>
                  <a:lnTo>
                    <a:pt x="21" y="179"/>
                  </a:lnTo>
                  <a:lnTo>
                    <a:pt x="21" y="179"/>
                  </a:lnTo>
                  <a:lnTo>
                    <a:pt x="21" y="183"/>
                  </a:lnTo>
                  <a:lnTo>
                    <a:pt x="21" y="183"/>
                  </a:lnTo>
                  <a:lnTo>
                    <a:pt x="25" y="186"/>
                  </a:lnTo>
                  <a:lnTo>
                    <a:pt x="28" y="190"/>
                  </a:lnTo>
                  <a:lnTo>
                    <a:pt x="32" y="190"/>
                  </a:lnTo>
                  <a:lnTo>
                    <a:pt x="39" y="190"/>
                  </a:lnTo>
                  <a:lnTo>
                    <a:pt x="43" y="190"/>
                  </a:lnTo>
                  <a:lnTo>
                    <a:pt x="50" y="183"/>
                  </a:lnTo>
                  <a:lnTo>
                    <a:pt x="53" y="172"/>
                  </a:lnTo>
                  <a:lnTo>
                    <a:pt x="60" y="158"/>
                  </a:lnTo>
                  <a:lnTo>
                    <a:pt x="60" y="144"/>
                  </a:lnTo>
                  <a:lnTo>
                    <a:pt x="64" y="137"/>
                  </a:lnTo>
                  <a:lnTo>
                    <a:pt x="64" y="134"/>
                  </a:lnTo>
                  <a:lnTo>
                    <a:pt x="64" y="130"/>
                  </a:lnTo>
                  <a:lnTo>
                    <a:pt x="64" y="126"/>
                  </a:lnTo>
                  <a:lnTo>
                    <a:pt x="64" y="119"/>
                  </a:lnTo>
                  <a:lnTo>
                    <a:pt x="67" y="112"/>
                  </a:lnTo>
                  <a:lnTo>
                    <a:pt x="74" y="98"/>
                  </a:lnTo>
                  <a:lnTo>
                    <a:pt x="78" y="74"/>
                  </a:lnTo>
                  <a:lnTo>
                    <a:pt x="81" y="56"/>
                  </a:lnTo>
                  <a:lnTo>
                    <a:pt x="81" y="53"/>
                  </a:lnTo>
                  <a:lnTo>
                    <a:pt x="85" y="49"/>
                  </a:lnTo>
                  <a:lnTo>
                    <a:pt x="85" y="42"/>
                  </a:lnTo>
                  <a:lnTo>
                    <a:pt x="88" y="35"/>
                  </a:lnTo>
                  <a:lnTo>
                    <a:pt x="88" y="28"/>
                  </a:lnTo>
                  <a:lnTo>
                    <a:pt x="88" y="21"/>
                  </a:lnTo>
                  <a:lnTo>
                    <a:pt x="88" y="17"/>
                  </a:lnTo>
                  <a:lnTo>
                    <a:pt x="92" y="10"/>
                  </a:lnTo>
                  <a:lnTo>
                    <a:pt x="92" y="7"/>
                  </a:lnTo>
                  <a:lnTo>
                    <a:pt x="88" y="0"/>
                  </a:lnTo>
                  <a:lnTo>
                    <a:pt x="8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8" name="Freeform 316"/>
            <p:cNvSpPr>
              <a:spLocks/>
            </p:cNvSpPr>
            <p:nvPr userDrawn="1"/>
          </p:nvSpPr>
          <p:spPr bwMode="gray">
            <a:xfrm>
              <a:off x="2607" y="2981"/>
              <a:ext cx="62" cy="65"/>
            </a:xfrm>
            <a:custGeom>
              <a:avLst/>
              <a:gdLst>
                <a:gd name="T0" fmla="*/ 42 w 60"/>
                <a:gd name="T1" fmla="*/ 4 h 60"/>
                <a:gd name="T2" fmla="*/ 38 w 60"/>
                <a:gd name="T3" fmla="*/ 4 h 60"/>
                <a:gd name="T4" fmla="*/ 38 w 60"/>
                <a:gd name="T5" fmla="*/ 11 h 60"/>
                <a:gd name="T6" fmla="*/ 35 w 60"/>
                <a:gd name="T7" fmla="*/ 11 h 60"/>
                <a:gd name="T8" fmla="*/ 35 w 60"/>
                <a:gd name="T9" fmla="*/ 14 h 60"/>
                <a:gd name="T10" fmla="*/ 17 w 60"/>
                <a:gd name="T11" fmla="*/ 4 h 60"/>
                <a:gd name="T12" fmla="*/ 10 w 60"/>
                <a:gd name="T13" fmla="*/ 4 h 60"/>
                <a:gd name="T14" fmla="*/ 10 w 60"/>
                <a:gd name="T15" fmla="*/ 4 h 60"/>
                <a:gd name="T16" fmla="*/ 7 w 60"/>
                <a:gd name="T17" fmla="*/ 4 h 60"/>
                <a:gd name="T18" fmla="*/ 3 w 60"/>
                <a:gd name="T19" fmla="*/ 7 h 60"/>
                <a:gd name="T20" fmla="*/ 0 w 60"/>
                <a:gd name="T21" fmla="*/ 11 h 60"/>
                <a:gd name="T22" fmla="*/ 0 w 60"/>
                <a:gd name="T23" fmla="*/ 18 h 60"/>
                <a:gd name="T24" fmla="*/ 7 w 60"/>
                <a:gd name="T25" fmla="*/ 36 h 60"/>
                <a:gd name="T26" fmla="*/ 7 w 60"/>
                <a:gd name="T27" fmla="*/ 36 h 60"/>
                <a:gd name="T28" fmla="*/ 10 w 60"/>
                <a:gd name="T29" fmla="*/ 39 h 60"/>
                <a:gd name="T30" fmla="*/ 14 w 60"/>
                <a:gd name="T31" fmla="*/ 43 h 60"/>
                <a:gd name="T32" fmla="*/ 17 w 60"/>
                <a:gd name="T33" fmla="*/ 50 h 60"/>
                <a:gd name="T34" fmla="*/ 17 w 60"/>
                <a:gd name="T35" fmla="*/ 53 h 60"/>
                <a:gd name="T36" fmla="*/ 24 w 60"/>
                <a:gd name="T37" fmla="*/ 57 h 60"/>
                <a:gd name="T38" fmla="*/ 31 w 60"/>
                <a:gd name="T39" fmla="*/ 60 h 60"/>
                <a:gd name="T40" fmla="*/ 38 w 60"/>
                <a:gd name="T41" fmla="*/ 60 h 60"/>
                <a:gd name="T42" fmla="*/ 42 w 60"/>
                <a:gd name="T43" fmla="*/ 60 h 60"/>
                <a:gd name="T44" fmla="*/ 45 w 60"/>
                <a:gd name="T45" fmla="*/ 57 h 60"/>
                <a:gd name="T46" fmla="*/ 52 w 60"/>
                <a:gd name="T47" fmla="*/ 53 h 60"/>
                <a:gd name="T48" fmla="*/ 56 w 60"/>
                <a:gd name="T49" fmla="*/ 46 h 60"/>
                <a:gd name="T50" fmla="*/ 60 w 60"/>
                <a:gd name="T51" fmla="*/ 39 h 60"/>
                <a:gd name="T52" fmla="*/ 60 w 60"/>
                <a:gd name="T53" fmla="*/ 36 h 60"/>
                <a:gd name="T54" fmla="*/ 60 w 60"/>
                <a:gd name="T55" fmla="*/ 25 h 60"/>
                <a:gd name="T56" fmla="*/ 60 w 60"/>
                <a:gd name="T57" fmla="*/ 18 h 60"/>
                <a:gd name="T58" fmla="*/ 60 w 60"/>
                <a:gd name="T59" fmla="*/ 11 h 60"/>
                <a:gd name="T60" fmla="*/ 60 w 60"/>
                <a:gd name="T61" fmla="*/ 7 h 60"/>
                <a:gd name="T62" fmla="*/ 56 w 60"/>
                <a:gd name="T63" fmla="*/ 7 h 60"/>
                <a:gd name="T64" fmla="*/ 52 w 60"/>
                <a:gd name="T65" fmla="*/ 7 h 60"/>
                <a:gd name="T66" fmla="*/ 49 w 60"/>
                <a:gd name="T67" fmla="*/ 4 h 60"/>
                <a:gd name="T68" fmla="*/ 45 w 60"/>
                <a:gd name="T69" fmla="*/ 0 h 60"/>
                <a:gd name="T70" fmla="*/ 42 w 60"/>
                <a:gd name="T71"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0">
                  <a:moveTo>
                    <a:pt x="42" y="4"/>
                  </a:moveTo>
                  <a:lnTo>
                    <a:pt x="38" y="4"/>
                  </a:lnTo>
                  <a:lnTo>
                    <a:pt x="38" y="11"/>
                  </a:lnTo>
                  <a:lnTo>
                    <a:pt x="35" y="11"/>
                  </a:lnTo>
                  <a:lnTo>
                    <a:pt x="35" y="14"/>
                  </a:lnTo>
                  <a:lnTo>
                    <a:pt x="17" y="4"/>
                  </a:lnTo>
                  <a:lnTo>
                    <a:pt x="10" y="4"/>
                  </a:lnTo>
                  <a:lnTo>
                    <a:pt x="10" y="4"/>
                  </a:lnTo>
                  <a:lnTo>
                    <a:pt x="7" y="4"/>
                  </a:lnTo>
                  <a:lnTo>
                    <a:pt x="3" y="7"/>
                  </a:lnTo>
                  <a:lnTo>
                    <a:pt x="0" y="11"/>
                  </a:lnTo>
                  <a:lnTo>
                    <a:pt x="0" y="18"/>
                  </a:lnTo>
                  <a:lnTo>
                    <a:pt x="7" y="36"/>
                  </a:lnTo>
                  <a:lnTo>
                    <a:pt x="7" y="36"/>
                  </a:lnTo>
                  <a:lnTo>
                    <a:pt x="10" y="39"/>
                  </a:lnTo>
                  <a:lnTo>
                    <a:pt x="14" y="43"/>
                  </a:lnTo>
                  <a:lnTo>
                    <a:pt x="17" y="50"/>
                  </a:lnTo>
                  <a:lnTo>
                    <a:pt x="17" y="53"/>
                  </a:lnTo>
                  <a:lnTo>
                    <a:pt x="24" y="57"/>
                  </a:lnTo>
                  <a:lnTo>
                    <a:pt x="31" y="60"/>
                  </a:lnTo>
                  <a:lnTo>
                    <a:pt x="38" y="60"/>
                  </a:lnTo>
                  <a:lnTo>
                    <a:pt x="42" y="60"/>
                  </a:lnTo>
                  <a:lnTo>
                    <a:pt x="45" y="57"/>
                  </a:lnTo>
                  <a:lnTo>
                    <a:pt x="52" y="53"/>
                  </a:lnTo>
                  <a:lnTo>
                    <a:pt x="56" y="46"/>
                  </a:lnTo>
                  <a:lnTo>
                    <a:pt x="60" y="39"/>
                  </a:lnTo>
                  <a:lnTo>
                    <a:pt x="60" y="36"/>
                  </a:lnTo>
                  <a:lnTo>
                    <a:pt x="60" y="25"/>
                  </a:lnTo>
                  <a:lnTo>
                    <a:pt x="60" y="18"/>
                  </a:lnTo>
                  <a:lnTo>
                    <a:pt x="60" y="11"/>
                  </a:lnTo>
                  <a:lnTo>
                    <a:pt x="60" y="7"/>
                  </a:lnTo>
                  <a:lnTo>
                    <a:pt x="56" y="7"/>
                  </a:lnTo>
                  <a:lnTo>
                    <a:pt x="52" y="7"/>
                  </a:lnTo>
                  <a:lnTo>
                    <a:pt x="49" y="4"/>
                  </a:lnTo>
                  <a:lnTo>
                    <a:pt x="45" y="0"/>
                  </a:lnTo>
                  <a:lnTo>
                    <a:pt x="42"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9" name="Freeform 317"/>
            <p:cNvSpPr>
              <a:spLocks/>
            </p:cNvSpPr>
            <p:nvPr userDrawn="1"/>
          </p:nvSpPr>
          <p:spPr bwMode="gray">
            <a:xfrm>
              <a:off x="2306" y="2138"/>
              <a:ext cx="11" cy="19"/>
            </a:xfrm>
            <a:custGeom>
              <a:avLst/>
              <a:gdLst>
                <a:gd name="T0" fmla="*/ 7 w 11"/>
                <a:gd name="T1" fmla="*/ 0 h 18"/>
                <a:gd name="T2" fmla="*/ 0 w 11"/>
                <a:gd name="T3" fmla="*/ 4 h 18"/>
                <a:gd name="T4" fmla="*/ 0 w 11"/>
                <a:gd name="T5" fmla="*/ 11 h 18"/>
                <a:gd name="T6" fmla="*/ 0 w 11"/>
                <a:gd name="T7" fmla="*/ 14 h 18"/>
                <a:gd name="T8" fmla="*/ 7 w 11"/>
                <a:gd name="T9" fmla="*/ 18 h 18"/>
                <a:gd name="T10" fmla="*/ 11 w 11"/>
                <a:gd name="T11" fmla="*/ 14 h 18"/>
                <a:gd name="T12" fmla="*/ 11 w 11"/>
                <a:gd name="T13" fmla="*/ 11 h 18"/>
                <a:gd name="T14" fmla="*/ 11 w 11"/>
                <a:gd name="T15" fmla="*/ 4 h 18"/>
                <a:gd name="T16" fmla="*/ 7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7" y="0"/>
                  </a:moveTo>
                  <a:lnTo>
                    <a:pt x="0" y="4"/>
                  </a:lnTo>
                  <a:lnTo>
                    <a:pt x="0" y="11"/>
                  </a:lnTo>
                  <a:lnTo>
                    <a:pt x="0" y="14"/>
                  </a:lnTo>
                  <a:lnTo>
                    <a:pt x="7" y="18"/>
                  </a:lnTo>
                  <a:lnTo>
                    <a:pt x="11" y="14"/>
                  </a:lnTo>
                  <a:lnTo>
                    <a:pt x="11" y="11"/>
                  </a:lnTo>
                  <a:lnTo>
                    <a:pt x="11"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0" name="Freeform 318"/>
            <p:cNvSpPr>
              <a:spLocks/>
            </p:cNvSpPr>
            <p:nvPr userDrawn="1"/>
          </p:nvSpPr>
          <p:spPr bwMode="gray">
            <a:xfrm>
              <a:off x="2266" y="2005"/>
              <a:ext cx="40" cy="110"/>
            </a:xfrm>
            <a:custGeom>
              <a:avLst/>
              <a:gdLst>
                <a:gd name="T0" fmla="*/ 22 w 39"/>
                <a:gd name="T1" fmla="*/ 0 h 102"/>
                <a:gd name="T2" fmla="*/ 22 w 39"/>
                <a:gd name="T3" fmla="*/ 0 h 102"/>
                <a:gd name="T4" fmla="*/ 15 w 39"/>
                <a:gd name="T5" fmla="*/ 0 h 102"/>
                <a:gd name="T6" fmla="*/ 11 w 39"/>
                <a:gd name="T7" fmla="*/ 3 h 102"/>
                <a:gd name="T8" fmla="*/ 8 w 39"/>
                <a:gd name="T9" fmla="*/ 3 h 102"/>
                <a:gd name="T10" fmla="*/ 4 w 39"/>
                <a:gd name="T11" fmla="*/ 10 h 102"/>
                <a:gd name="T12" fmla="*/ 4 w 39"/>
                <a:gd name="T13" fmla="*/ 10 h 102"/>
                <a:gd name="T14" fmla="*/ 0 w 39"/>
                <a:gd name="T15" fmla="*/ 18 h 102"/>
                <a:gd name="T16" fmla="*/ 0 w 39"/>
                <a:gd name="T17" fmla="*/ 28 h 102"/>
                <a:gd name="T18" fmla="*/ 0 w 39"/>
                <a:gd name="T19" fmla="*/ 39 h 102"/>
                <a:gd name="T20" fmla="*/ 0 w 39"/>
                <a:gd name="T21" fmla="*/ 46 h 102"/>
                <a:gd name="T22" fmla="*/ 0 w 39"/>
                <a:gd name="T23" fmla="*/ 53 h 102"/>
                <a:gd name="T24" fmla="*/ 4 w 39"/>
                <a:gd name="T25" fmla="*/ 56 h 102"/>
                <a:gd name="T26" fmla="*/ 4 w 39"/>
                <a:gd name="T27" fmla="*/ 56 h 102"/>
                <a:gd name="T28" fmla="*/ 4 w 39"/>
                <a:gd name="T29" fmla="*/ 60 h 102"/>
                <a:gd name="T30" fmla="*/ 4 w 39"/>
                <a:gd name="T31" fmla="*/ 60 h 102"/>
                <a:gd name="T32" fmla="*/ 4 w 39"/>
                <a:gd name="T33" fmla="*/ 63 h 102"/>
                <a:gd name="T34" fmla="*/ 0 w 39"/>
                <a:gd name="T35" fmla="*/ 67 h 102"/>
                <a:gd name="T36" fmla="*/ 0 w 39"/>
                <a:gd name="T37" fmla="*/ 70 h 102"/>
                <a:gd name="T38" fmla="*/ 4 w 39"/>
                <a:gd name="T39" fmla="*/ 77 h 102"/>
                <a:gd name="T40" fmla="*/ 4 w 39"/>
                <a:gd name="T41" fmla="*/ 84 h 102"/>
                <a:gd name="T42" fmla="*/ 8 w 39"/>
                <a:gd name="T43" fmla="*/ 91 h 102"/>
                <a:gd name="T44" fmla="*/ 15 w 39"/>
                <a:gd name="T45" fmla="*/ 99 h 102"/>
                <a:gd name="T46" fmla="*/ 15 w 39"/>
                <a:gd name="T47" fmla="*/ 102 h 102"/>
                <a:gd name="T48" fmla="*/ 18 w 39"/>
                <a:gd name="T49" fmla="*/ 102 h 102"/>
                <a:gd name="T50" fmla="*/ 22 w 39"/>
                <a:gd name="T51" fmla="*/ 99 h 102"/>
                <a:gd name="T52" fmla="*/ 25 w 39"/>
                <a:gd name="T53" fmla="*/ 91 h 102"/>
                <a:gd name="T54" fmla="*/ 25 w 39"/>
                <a:gd name="T55" fmla="*/ 88 h 102"/>
                <a:gd name="T56" fmla="*/ 25 w 39"/>
                <a:gd name="T57" fmla="*/ 77 h 102"/>
                <a:gd name="T58" fmla="*/ 25 w 39"/>
                <a:gd name="T59" fmla="*/ 70 h 102"/>
                <a:gd name="T60" fmla="*/ 25 w 39"/>
                <a:gd name="T61" fmla="*/ 63 h 102"/>
                <a:gd name="T62" fmla="*/ 25 w 39"/>
                <a:gd name="T63" fmla="*/ 60 h 102"/>
                <a:gd name="T64" fmla="*/ 32 w 39"/>
                <a:gd name="T65" fmla="*/ 46 h 102"/>
                <a:gd name="T66" fmla="*/ 32 w 39"/>
                <a:gd name="T67" fmla="*/ 42 h 102"/>
                <a:gd name="T68" fmla="*/ 32 w 39"/>
                <a:gd name="T69" fmla="*/ 39 h 102"/>
                <a:gd name="T70" fmla="*/ 32 w 39"/>
                <a:gd name="T71" fmla="*/ 32 h 102"/>
                <a:gd name="T72" fmla="*/ 32 w 39"/>
                <a:gd name="T73" fmla="*/ 28 h 102"/>
                <a:gd name="T74" fmla="*/ 36 w 39"/>
                <a:gd name="T75" fmla="*/ 25 h 102"/>
                <a:gd name="T76" fmla="*/ 36 w 39"/>
                <a:gd name="T77" fmla="*/ 25 h 102"/>
                <a:gd name="T78" fmla="*/ 36 w 39"/>
                <a:gd name="T79" fmla="*/ 18 h 102"/>
                <a:gd name="T80" fmla="*/ 36 w 39"/>
                <a:gd name="T81" fmla="*/ 10 h 102"/>
                <a:gd name="T82" fmla="*/ 36 w 39"/>
                <a:gd name="T83" fmla="*/ 3 h 102"/>
                <a:gd name="T84" fmla="*/ 39 w 39"/>
                <a:gd name="T85" fmla="*/ 0 h 102"/>
                <a:gd name="T86" fmla="*/ 36 w 39"/>
                <a:gd name="T87" fmla="*/ 0 h 102"/>
                <a:gd name="T88" fmla="*/ 32 w 39"/>
                <a:gd name="T89" fmla="*/ 3 h 102"/>
                <a:gd name="T90" fmla="*/ 25 w 39"/>
                <a:gd name="T91" fmla="*/ 3 h 102"/>
                <a:gd name="T92" fmla="*/ 22 w 39"/>
                <a:gd name="T9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102">
                  <a:moveTo>
                    <a:pt x="22" y="0"/>
                  </a:moveTo>
                  <a:lnTo>
                    <a:pt x="22" y="0"/>
                  </a:lnTo>
                  <a:lnTo>
                    <a:pt x="15" y="0"/>
                  </a:lnTo>
                  <a:lnTo>
                    <a:pt x="11" y="3"/>
                  </a:lnTo>
                  <a:lnTo>
                    <a:pt x="8" y="3"/>
                  </a:lnTo>
                  <a:lnTo>
                    <a:pt x="4" y="10"/>
                  </a:lnTo>
                  <a:lnTo>
                    <a:pt x="4" y="10"/>
                  </a:lnTo>
                  <a:lnTo>
                    <a:pt x="0" y="18"/>
                  </a:lnTo>
                  <a:lnTo>
                    <a:pt x="0" y="28"/>
                  </a:lnTo>
                  <a:lnTo>
                    <a:pt x="0" y="39"/>
                  </a:lnTo>
                  <a:lnTo>
                    <a:pt x="0" y="46"/>
                  </a:lnTo>
                  <a:lnTo>
                    <a:pt x="0" y="53"/>
                  </a:lnTo>
                  <a:lnTo>
                    <a:pt x="4" y="56"/>
                  </a:lnTo>
                  <a:lnTo>
                    <a:pt x="4" y="56"/>
                  </a:lnTo>
                  <a:lnTo>
                    <a:pt x="4" y="60"/>
                  </a:lnTo>
                  <a:lnTo>
                    <a:pt x="4" y="60"/>
                  </a:lnTo>
                  <a:lnTo>
                    <a:pt x="4" y="63"/>
                  </a:lnTo>
                  <a:lnTo>
                    <a:pt x="0" y="67"/>
                  </a:lnTo>
                  <a:lnTo>
                    <a:pt x="0" y="70"/>
                  </a:lnTo>
                  <a:lnTo>
                    <a:pt x="4" y="77"/>
                  </a:lnTo>
                  <a:lnTo>
                    <a:pt x="4" y="84"/>
                  </a:lnTo>
                  <a:lnTo>
                    <a:pt x="8" y="91"/>
                  </a:lnTo>
                  <a:lnTo>
                    <a:pt x="15" y="99"/>
                  </a:lnTo>
                  <a:lnTo>
                    <a:pt x="15" y="102"/>
                  </a:lnTo>
                  <a:lnTo>
                    <a:pt x="18" y="102"/>
                  </a:lnTo>
                  <a:lnTo>
                    <a:pt x="22" y="99"/>
                  </a:lnTo>
                  <a:lnTo>
                    <a:pt x="25" y="91"/>
                  </a:lnTo>
                  <a:lnTo>
                    <a:pt x="25" y="88"/>
                  </a:lnTo>
                  <a:lnTo>
                    <a:pt x="25" y="77"/>
                  </a:lnTo>
                  <a:lnTo>
                    <a:pt x="25" y="70"/>
                  </a:lnTo>
                  <a:lnTo>
                    <a:pt x="25" y="63"/>
                  </a:lnTo>
                  <a:lnTo>
                    <a:pt x="25" y="60"/>
                  </a:lnTo>
                  <a:lnTo>
                    <a:pt x="32" y="46"/>
                  </a:lnTo>
                  <a:lnTo>
                    <a:pt x="32" y="42"/>
                  </a:lnTo>
                  <a:lnTo>
                    <a:pt x="32" y="39"/>
                  </a:lnTo>
                  <a:lnTo>
                    <a:pt x="32" y="32"/>
                  </a:lnTo>
                  <a:lnTo>
                    <a:pt x="32" y="28"/>
                  </a:lnTo>
                  <a:lnTo>
                    <a:pt x="36" y="25"/>
                  </a:lnTo>
                  <a:lnTo>
                    <a:pt x="36" y="25"/>
                  </a:lnTo>
                  <a:lnTo>
                    <a:pt x="36" y="18"/>
                  </a:lnTo>
                  <a:lnTo>
                    <a:pt x="36" y="10"/>
                  </a:lnTo>
                  <a:lnTo>
                    <a:pt x="36" y="3"/>
                  </a:lnTo>
                  <a:lnTo>
                    <a:pt x="39" y="0"/>
                  </a:lnTo>
                  <a:lnTo>
                    <a:pt x="36" y="0"/>
                  </a:lnTo>
                  <a:lnTo>
                    <a:pt x="32" y="3"/>
                  </a:lnTo>
                  <a:lnTo>
                    <a:pt x="25" y="3"/>
                  </a:lnTo>
                  <a:lnTo>
                    <a:pt x="22"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1" name="Freeform 319"/>
            <p:cNvSpPr>
              <a:spLocks/>
            </p:cNvSpPr>
            <p:nvPr userDrawn="1"/>
          </p:nvSpPr>
          <p:spPr bwMode="gray">
            <a:xfrm>
              <a:off x="2234" y="2120"/>
              <a:ext cx="32" cy="37"/>
            </a:xfrm>
            <a:custGeom>
              <a:avLst/>
              <a:gdLst>
                <a:gd name="T0" fmla="*/ 24 w 31"/>
                <a:gd name="T1" fmla="*/ 0 h 35"/>
                <a:gd name="T2" fmla="*/ 21 w 31"/>
                <a:gd name="T3" fmla="*/ 3 h 35"/>
                <a:gd name="T4" fmla="*/ 17 w 31"/>
                <a:gd name="T5" fmla="*/ 7 h 35"/>
                <a:gd name="T6" fmla="*/ 10 w 31"/>
                <a:gd name="T7" fmla="*/ 14 h 35"/>
                <a:gd name="T8" fmla="*/ 7 w 31"/>
                <a:gd name="T9" fmla="*/ 17 h 35"/>
                <a:gd name="T10" fmla="*/ 3 w 31"/>
                <a:gd name="T11" fmla="*/ 24 h 35"/>
                <a:gd name="T12" fmla="*/ 0 w 31"/>
                <a:gd name="T13" fmla="*/ 28 h 35"/>
                <a:gd name="T14" fmla="*/ 0 w 31"/>
                <a:gd name="T15" fmla="*/ 28 h 35"/>
                <a:gd name="T16" fmla="*/ 0 w 31"/>
                <a:gd name="T17" fmla="*/ 31 h 35"/>
                <a:gd name="T18" fmla="*/ 0 w 31"/>
                <a:gd name="T19" fmla="*/ 31 h 35"/>
                <a:gd name="T20" fmla="*/ 0 w 31"/>
                <a:gd name="T21" fmla="*/ 35 h 35"/>
                <a:gd name="T22" fmla="*/ 0 w 31"/>
                <a:gd name="T23" fmla="*/ 35 h 35"/>
                <a:gd name="T24" fmla="*/ 3 w 31"/>
                <a:gd name="T25" fmla="*/ 35 h 35"/>
                <a:gd name="T26" fmla="*/ 10 w 31"/>
                <a:gd name="T27" fmla="*/ 31 h 35"/>
                <a:gd name="T28" fmla="*/ 14 w 31"/>
                <a:gd name="T29" fmla="*/ 28 h 35"/>
                <a:gd name="T30" fmla="*/ 21 w 31"/>
                <a:gd name="T31" fmla="*/ 24 h 35"/>
                <a:gd name="T32" fmla="*/ 21 w 31"/>
                <a:gd name="T33" fmla="*/ 24 h 35"/>
                <a:gd name="T34" fmla="*/ 21 w 31"/>
                <a:gd name="T35" fmla="*/ 21 h 35"/>
                <a:gd name="T36" fmla="*/ 24 w 31"/>
                <a:gd name="T37" fmla="*/ 17 h 35"/>
                <a:gd name="T38" fmla="*/ 28 w 31"/>
                <a:gd name="T39" fmla="*/ 14 h 35"/>
                <a:gd name="T40" fmla="*/ 31 w 31"/>
                <a:gd name="T41" fmla="*/ 10 h 35"/>
                <a:gd name="T42" fmla="*/ 31 w 31"/>
                <a:gd name="T43" fmla="*/ 7 h 35"/>
                <a:gd name="T44" fmla="*/ 31 w 31"/>
                <a:gd name="T45" fmla="*/ 3 h 35"/>
                <a:gd name="T46" fmla="*/ 31 w 31"/>
                <a:gd name="T47" fmla="*/ 3 h 35"/>
                <a:gd name="T48" fmla="*/ 28 w 31"/>
                <a:gd name="T49" fmla="*/ 0 h 35"/>
                <a:gd name="T50" fmla="*/ 24 w 31"/>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5">
                  <a:moveTo>
                    <a:pt x="24" y="0"/>
                  </a:moveTo>
                  <a:lnTo>
                    <a:pt x="21" y="3"/>
                  </a:lnTo>
                  <a:lnTo>
                    <a:pt x="17" y="7"/>
                  </a:lnTo>
                  <a:lnTo>
                    <a:pt x="10" y="14"/>
                  </a:lnTo>
                  <a:lnTo>
                    <a:pt x="7" y="17"/>
                  </a:lnTo>
                  <a:lnTo>
                    <a:pt x="3" y="24"/>
                  </a:lnTo>
                  <a:lnTo>
                    <a:pt x="0" y="28"/>
                  </a:lnTo>
                  <a:lnTo>
                    <a:pt x="0" y="28"/>
                  </a:lnTo>
                  <a:lnTo>
                    <a:pt x="0" y="31"/>
                  </a:lnTo>
                  <a:lnTo>
                    <a:pt x="0" y="31"/>
                  </a:lnTo>
                  <a:lnTo>
                    <a:pt x="0" y="35"/>
                  </a:lnTo>
                  <a:lnTo>
                    <a:pt x="0" y="35"/>
                  </a:lnTo>
                  <a:lnTo>
                    <a:pt x="3" y="35"/>
                  </a:lnTo>
                  <a:lnTo>
                    <a:pt x="10" y="31"/>
                  </a:lnTo>
                  <a:lnTo>
                    <a:pt x="14" y="28"/>
                  </a:lnTo>
                  <a:lnTo>
                    <a:pt x="21" y="24"/>
                  </a:lnTo>
                  <a:lnTo>
                    <a:pt x="21" y="24"/>
                  </a:lnTo>
                  <a:lnTo>
                    <a:pt x="21" y="21"/>
                  </a:lnTo>
                  <a:lnTo>
                    <a:pt x="24" y="17"/>
                  </a:lnTo>
                  <a:lnTo>
                    <a:pt x="28" y="14"/>
                  </a:lnTo>
                  <a:lnTo>
                    <a:pt x="31" y="10"/>
                  </a:lnTo>
                  <a:lnTo>
                    <a:pt x="31" y="7"/>
                  </a:lnTo>
                  <a:lnTo>
                    <a:pt x="31" y="3"/>
                  </a:lnTo>
                  <a:lnTo>
                    <a:pt x="31" y="3"/>
                  </a:lnTo>
                  <a:lnTo>
                    <a:pt x="28" y="0"/>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2" name="Freeform 320"/>
            <p:cNvSpPr>
              <a:spLocks/>
            </p:cNvSpPr>
            <p:nvPr userDrawn="1"/>
          </p:nvSpPr>
          <p:spPr bwMode="gray">
            <a:xfrm>
              <a:off x="2292" y="2112"/>
              <a:ext cx="18" cy="30"/>
            </a:xfrm>
            <a:custGeom>
              <a:avLst/>
              <a:gdLst>
                <a:gd name="T0" fmla="*/ 11 w 18"/>
                <a:gd name="T1" fmla="*/ 0 h 28"/>
                <a:gd name="T2" fmla="*/ 7 w 18"/>
                <a:gd name="T3" fmla="*/ 0 h 28"/>
                <a:gd name="T4" fmla="*/ 4 w 18"/>
                <a:gd name="T5" fmla="*/ 3 h 28"/>
                <a:gd name="T6" fmla="*/ 0 w 18"/>
                <a:gd name="T7" fmla="*/ 3 h 28"/>
                <a:gd name="T8" fmla="*/ 0 w 18"/>
                <a:gd name="T9" fmla="*/ 7 h 28"/>
                <a:gd name="T10" fmla="*/ 0 w 18"/>
                <a:gd name="T11" fmla="*/ 14 h 28"/>
                <a:gd name="T12" fmla="*/ 0 w 18"/>
                <a:gd name="T13" fmla="*/ 17 h 28"/>
                <a:gd name="T14" fmla="*/ 0 w 18"/>
                <a:gd name="T15" fmla="*/ 24 h 28"/>
                <a:gd name="T16" fmla="*/ 4 w 18"/>
                <a:gd name="T17" fmla="*/ 28 h 28"/>
                <a:gd name="T18" fmla="*/ 11 w 18"/>
                <a:gd name="T19" fmla="*/ 28 h 28"/>
                <a:gd name="T20" fmla="*/ 14 w 18"/>
                <a:gd name="T21" fmla="*/ 24 h 28"/>
                <a:gd name="T22" fmla="*/ 18 w 18"/>
                <a:gd name="T23" fmla="*/ 21 h 28"/>
                <a:gd name="T24" fmla="*/ 18 w 18"/>
                <a:gd name="T25" fmla="*/ 17 h 28"/>
                <a:gd name="T26" fmla="*/ 18 w 18"/>
                <a:gd name="T27" fmla="*/ 14 h 28"/>
                <a:gd name="T28" fmla="*/ 14 w 18"/>
                <a:gd name="T29" fmla="*/ 10 h 28"/>
                <a:gd name="T30" fmla="*/ 14 w 18"/>
                <a:gd name="T31" fmla="*/ 3 h 28"/>
                <a:gd name="T32" fmla="*/ 11 w 1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8">
                  <a:moveTo>
                    <a:pt x="11" y="0"/>
                  </a:moveTo>
                  <a:lnTo>
                    <a:pt x="7" y="0"/>
                  </a:lnTo>
                  <a:lnTo>
                    <a:pt x="4" y="3"/>
                  </a:lnTo>
                  <a:lnTo>
                    <a:pt x="0" y="3"/>
                  </a:lnTo>
                  <a:lnTo>
                    <a:pt x="0" y="7"/>
                  </a:lnTo>
                  <a:lnTo>
                    <a:pt x="0" y="14"/>
                  </a:lnTo>
                  <a:lnTo>
                    <a:pt x="0" y="17"/>
                  </a:lnTo>
                  <a:lnTo>
                    <a:pt x="0" y="24"/>
                  </a:lnTo>
                  <a:lnTo>
                    <a:pt x="4" y="28"/>
                  </a:lnTo>
                  <a:lnTo>
                    <a:pt x="11" y="28"/>
                  </a:lnTo>
                  <a:lnTo>
                    <a:pt x="14" y="24"/>
                  </a:lnTo>
                  <a:lnTo>
                    <a:pt x="18" y="21"/>
                  </a:lnTo>
                  <a:lnTo>
                    <a:pt x="18" y="17"/>
                  </a:lnTo>
                  <a:lnTo>
                    <a:pt x="18" y="14"/>
                  </a:lnTo>
                  <a:lnTo>
                    <a:pt x="14" y="10"/>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3" name="Freeform 321"/>
            <p:cNvSpPr>
              <a:spLocks/>
            </p:cNvSpPr>
            <p:nvPr userDrawn="1"/>
          </p:nvSpPr>
          <p:spPr bwMode="gray">
            <a:xfrm>
              <a:off x="2296" y="2150"/>
              <a:ext cx="69" cy="53"/>
            </a:xfrm>
            <a:custGeom>
              <a:avLst/>
              <a:gdLst>
                <a:gd name="T0" fmla="*/ 45 w 67"/>
                <a:gd name="T1" fmla="*/ 0 h 49"/>
                <a:gd name="T2" fmla="*/ 31 w 67"/>
                <a:gd name="T3" fmla="*/ 7 h 49"/>
                <a:gd name="T4" fmla="*/ 21 w 67"/>
                <a:gd name="T5" fmla="*/ 7 h 49"/>
                <a:gd name="T6" fmla="*/ 7 w 67"/>
                <a:gd name="T7" fmla="*/ 14 h 49"/>
                <a:gd name="T8" fmla="*/ 7 w 67"/>
                <a:gd name="T9" fmla="*/ 17 h 49"/>
                <a:gd name="T10" fmla="*/ 3 w 67"/>
                <a:gd name="T11" fmla="*/ 21 h 49"/>
                <a:gd name="T12" fmla="*/ 3 w 67"/>
                <a:gd name="T13" fmla="*/ 24 h 49"/>
                <a:gd name="T14" fmla="*/ 0 w 67"/>
                <a:gd name="T15" fmla="*/ 31 h 49"/>
                <a:gd name="T16" fmla="*/ 0 w 67"/>
                <a:gd name="T17" fmla="*/ 35 h 49"/>
                <a:gd name="T18" fmla="*/ 3 w 67"/>
                <a:gd name="T19" fmla="*/ 35 h 49"/>
                <a:gd name="T20" fmla="*/ 10 w 67"/>
                <a:gd name="T21" fmla="*/ 35 h 49"/>
                <a:gd name="T22" fmla="*/ 17 w 67"/>
                <a:gd name="T23" fmla="*/ 31 h 49"/>
                <a:gd name="T24" fmla="*/ 21 w 67"/>
                <a:gd name="T25" fmla="*/ 31 h 49"/>
                <a:gd name="T26" fmla="*/ 21 w 67"/>
                <a:gd name="T27" fmla="*/ 31 h 49"/>
                <a:gd name="T28" fmla="*/ 21 w 67"/>
                <a:gd name="T29" fmla="*/ 31 h 49"/>
                <a:gd name="T30" fmla="*/ 24 w 67"/>
                <a:gd name="T31" fmla="*/ 39 h 49"/>
                <a:gd name="T32" fmla="*/ 24 w 67"/>
                <a:gd name="T33" fmla="*/ 42 h 49"/>
                <a:gd name="T34" fmla="*/ 28 w 67"/>
                <a:gd name="T35" fmla="*/ 46 h 49"/>
                <a:gd name="T36" fmla="*/ 31 w 67"/>
                <a:gd name="T37" fmla="*/ 46 h 49"/>
                <a:gd name="T38" fmla="*/ 38 w 67"/>
                <a:gd name="T39" fmla="*/ 46 h 49"/>
                <a:gd name="T40" fmla="*/ 42 w 67"/>
                <a:gd name="T41" fmla="*/ 49 h 49"/>
                <a:gd name="T42" fmla="*/ 45 w 67"/>
                <a:gd name="T43" fmla="*/ 46 h 49"/>
                <a:gd name="T44" fmla="*/ 49 w 67"/>
                <a:gd name="T45" fmla="*/ 42 h 49"/>
                <a:gd name="T46" fmla="*/ 49 w 67"/>
                <a:gd name="T47" fmla="*/ 35 h 49"/>
                <a:gd name="T48" fmla="*/ 45 w 67"/>
                <a:gd name="T49" fmla="*/ 31 h 49"/>
                <a:gd name="T50" fmla="*/ 45 w 67"/>
                <a:gd name="T51" fmla="*/ 28 h 49"/>
                <a:gd name="T52" fmla="*/ 49 w 67"/>
                <a:gd name="T53" fmla="*/ 28 h 49"/>
                <a:gd name="T54" fmla="*/ 49 w 67"/>
                <a:gd name="T55" fmla="*/ 28 h 49"/>
                <a:gd name="T56" fmla="*/ 53 w 67"/>
                <a:gd name="T57" fmla="*/ 31 h 49"/>
                <a:gd name="T58" fmla="*/ 56 w 67"/>
                <a:gd name="T59" fmla="*/ 35 h 49"/>
                <a:gd name="T60" fmla="*/ 56 w 67"/>
                <a:gd name="T61" fmla="*/ 35 h 49"/>
                <a:gd name="T62" fmla="*/ 60 w 67"/>
                <a:gd name="T63" fmla="*/ 31 h 49"/>
                <a:gd name="T64" fmla="*/ 63 w 67"/>
                <a:gd name="T65" fmla="*/ 28 h 49"/>
                <a:gd name="T66" fmla="*/ 67 w 67"/>
                <a:gd name="T67" fmla="*/ 21 h 49"/>
                <a:gd name="T68" fmla="*/ 67 w 67"/>
                <a:gd name="T69" fmla="*/ 14 h 49"/>
                <a:gd name="T70" fmla="*/ 63 w 67"/>
                <a:gd name="T71" fmla="*/ 10 h 49"/>
                <a:gd name="T72" fmla="*/ 60 w 67"/>
                <a:gd name="T73" fmla="*/ 3 h 49"/>
                <a:gd name="T74" fmla="*/ 53 w 67"/>
                <a:gd name="T75" fmla="*/ 0 h 49"/>
                <a:gd name="T76" fmla="*/ 49 w 67"/>
                <a:gd name="T77" fmla="*/ 0 h 49"/>
                <a:gd name="T78" fmla="*/ 45 w 67"/>
                <a:gd name="T7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49">
                  <a:moveTo>
                    <a:pt x="45" y="0"/>
                  </a:moveTo>
                  <a:lnTo>
                    <a:pt x="31" y="7"/>
                  </a:lnTo>
                  <a:lnTo>
                    <a:pt x="21" y="7"/>
                  </a:lnTo>
                  <a:lnTo>
                    <a:pt x="7" y="14"/>
                  </a:lnTo>
                  <a:lnTo>
                    <a:pt x="7" y="17"/>
                  </a:lnTo>
                  <a:lnTo>
                    <a:pt x="3" y="21"/>
                  </a:lnTo>
                  <a:lnTo>
                    <a:pt x="3" y="24"/>
                  </a:lnTo>
                  <a:lnTo>
                    <a:pt x="0" y="31"/>
                  </a:lnTo>
                  <a:lnTo>
                    <a:pt x="0" y="35"/>
                  </a:lnTo>
                  <a:lnTo>
                    <a:pt x="3" y="35"/>
                  </a:lnTo>
                  <a:lnTo>
                    <a:pt x="10" y="35"/>
                  </a:lnTo>
                  <a:lnTo>
                    <a:pt x="17" y="31"/>
                  </a:lnTo>
                  <a:lnTo>
                    <a:pt x="21" y="31"/>
                  </a:lnTo>
                  <a:lnTo>
                    <a:pt x="21" y="31"/>
                  </a:lnTo>
                  <a:lnTo>
                    <a:pt x="21" y="31"/>
                  </a:lnTo>
                  <a:lnTo>
                    <a:pt x="24" y="39"/>
                  </a:lnTo>
                  <a:lnTo>
                    <a:pt x="24" y="42"/>
                  </a:lnTo>
                  <a:lnTo>
                    <a:pt x="28" y="46"/>
                  </a:lnTo>
                  <a:lnTo>
                    <a:pt x="31" y="46"/>
                  </a:lnTo>
                  <a:lnTo>
                    <a:pt x="38" y="46"/>
                  </a:lnTo>
                  <a:lnTo>
                    <a:pt x="42" y="49"/>
                  </a:lnTo>
                  <a:lnTo>
                    <a:pt x="45" y="46"/>
                  </a:lnTo>
                  <a:lnTo>
                    <a:pt x="49" y="42"/>
                  </a:lnTo>
                  <a:lnTo>
                    <a:pt x="49" y="35"/>
                  </a:lnTo>
                  <a:lnTo>
                    <a:pt x="45" y="31"/>
                  </a:lnTo>
                  <a:lnTo>
                    <a:pt x="45" y="28"/>
                  </a:lnTo>
                  <a:lnTo>
                    <a:pt x="49" y="28"/>
                  </a:lnTo>
                  <a:lnTo>
                    <a:pt x="49" y="28"/>
                  </a:lnTo>
                  <a:lnTo>
                    <a:pt x="53" y="31"/>
                  </a:lnTo>
                  <a:lnTo>
                    <a:pt x="56" y="35"/>
                  </a:lnTo>
                  <a:lnTo>
                    <a:pt x="56" y="35"/>
                  </a:lnTo>
                  <a:lnTo>
                    <a:pt x="60" y="31"/>
                  </a:lnTo>
                  <a:lnTo>
                    <a:pt x="63" y="28"/>
                  </a:lnTo>
                  <a:lnTo>
                    <a:pt x="67" y="21"/>
                  </a:lnTo>
                  <a:lnTo>
                    <a:pt x="67" y="14"/>
                  </a:lnTo>
                  <a:lnTo>
                    <a:pt x="63" y="10"/>
                  </a:lnTo>
                  <a:lnTo>
                    <a:pt x="60" y="3"/>
                  </a:lnTo>
                  <a:lnTo>
                    <a:pt x="53" y="0"/>
                  </a:lnTo>
                  <a:lnTo>
                    <a:pt x="49" y="0"/>
                  </a:lnTo>
                  <a:lnTo>
                    <a:pt x="4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4" name="Freeform 322"/>
            <p:cNvSpPr>
              <a:spLocks noEditPoints="1"/>
            </p:cNvSpPr>
            <p:nvPr userDrawn="1"/>
          </p:nvSpPr>
          <p:spPr bwMode="gray">
            <a:xfrm>
              <a:off x="2122" y="2180"/>
              <a:ext cx="137" cy="170"/>
            </a:xfrm>
            <a:custGeom>
              <a:avLst/>
              <a:gdLst>
                <a:gd name="T0" fmla="*/ 14 w 133"/>
                <a:gd name="T1" fmla="*/ 134 h 158"/>
                <a:gd name="T2" fmla="*/ 24 w 133"/>
                <a:gd name="T3" fmla="*/ 141 h 158"/>
                <a:gd name="T4" fmla="*/ 42 w 133"/>
                <a:gd name="T5" fmla="*/ 144 h 158"/>
                <a:gd name="T6" fmla="*/ 52 w 133"/>
                <a:gd name="T7" fmla="*/ 148 h 158"/>
                <a:gd name="T8" fmla="*/ 66 w 133"/>
                <a:gd name="T9" fmla="*/ 158 h 158"/>
                <a:gd name="T10" fmla="*/ 77 w 133"/>
                <a:gd name="T11" fmla="*/ 155 h 158"/>
                <a:gd name="T12" fmla="*/ 84 w 133"/>
                <a:gd name="T13" fmla="*/ 141 h 158"/>
                <a:gd name="T14" fmla="*/ 88 w 133"/>
                <a:gd name="T15" fmla="*/ 127 h 158"/>
                <a:gd name="T16" fmla="*/ 98 w 133"/>
                <a:gd name="T17" fmla="*/ 120 h 158"/>
                <a:gd name="T18" fmla="*/ 105 w 133"/>
                <a:gd name="T19" fmla="*/ 102 h 158"/>
                <a:gd name="T20" fmla="*/ 119 w 133"/>
                <a:gd name="T21" fmla="*/ 95 h 158"/>
                <a:gd name="T22" fmla="*/ 123 w 133"/>
                <a:gd name="T23" fmla="*/ 88 h 158"/>
                <a:gd name="T24" fmla="*/ 112 w 133"/>
                <a:gd name="T25" fmla="*/ 81 h 158"/>
                <a:gd name="T26" fmla="*/ 105 w 133"/>
                <a:gd name="T27" fmla="*/ 77 h 158"/>
                <a:gd name="T28" fmla="*/ 116 w 133"/>
                <a:gd name="T29" fmla="*/ 56 h 158"/>
                <a:gd name="T30" fmla="*/ 126 w 133"/>
                <a:gd name="T31" fmla="*/ 46 h 158"/>
                <a:gd name="T32" fmla="*/ 112 w 133"/>
                <a:gd name="T33" fmla="*/ 39 h 158"/>
                <a:gd name="T34" fmla="*/ 133 w 133"/>
                <a:gd name="T35" fmla="*/ 28 h 158"/>
                <a:gd name="T36" fmla="*/ 126 w 133"/>
                <a:gd name="T37" fmla="*/ 18 h 158"/>
                <a:gd name="T38" fmla="*/ 116 w 133"/>
                <a:gd name="T39" fmla="*/ 7 h 158"/>
                <a:gd name="T40" fmla="*/ 112 w 133"/>
                <a:gd name="T41" fmla="*/ 0 h 158"/>
                <a:gd name="T42" fmla="*/ 98 w 133"/>
                <a:gd name="T43" fmla="*/ 3 h 158"/>
                <a:gd name="T44" fmla="*/ 88 w 133"/>
                <a:gd name="T45" fmla="*/ 11 h 158"/>
                <a:gd name="T46" fmla="*/ 70 w 133"/>
                <a:gd name="T47" fmla="*/ 39 h 158"/>
                <a:gd name="T48" fmla="*/ 59 w 133"/>
                <a:gd name="T49" fmla="*/ 46 h 158"/>
                <a:gd name="T50" fmla="*/ 45 w 133"/>
                <a:gd name="T51" fmla="*/ 56 h 158"/>
                <a:gd name="T52" fmla="*/ 38 w 133"/>
                <a:gd name="T53" fmla="*/ 67 h 158"/>
                <a:gd name="T54" fmla="*/ 7 w 133"/>
                <a:gd name="T55" fmla="*/ 88 h 158"/>
                <a:gd name="T56" fmla="*/ 0 w 133"/>
                <a:gd name="T57" fmla="*/ 99 h 158"/>
                <a:gd name="T58" fmla="*/ 3 w 133"/>
                <a:gd name="T59" fmla="*/ 120 h 158"/>
                <a:gd name="T60" fmla="*/ 0 w 133"/>
                <a:gd name="T61" fmla="*/ 127 h 158"/>
                <a:gd name="T62" fmla="*/ 38 w 133"/>
                <a:gd name="T63" fmla="*/ 99 h 158"/>
                <a:gd name="T64" fmla="*/ 38 w 133"/>
                <a:gd name="T65" fmla="*/ 99 h 158"/>
                <a:gd name="T66" fmla="*/ 63 w 133"/>
                <a:gd name="T67" fmla="*/ 81 h 158"/>
                <a:gd name="T68" fmla="*/ 95 w 133"/>
                <a:gd name="T69" fmla="*/ 49 h 158"/>
                <a:gd name="T70" fmla="*/ 74 w 133"/>
                <a:gd name="T71" fmla="*/ 74 h 158"/>
                <a:gd name="T72" fmla="*/ 74 w 133"/>
                <a:gd name="T73" fmla="*/ 74 h 158"/>
                <a:gd name="T74" fmla="*/ 59 w 133"/>
                <a:gd name="T75" fmla="*/ 81 h 158"/>
                <a:gd name="T76" fmla="*/ 52 w 133"/>
                <a:gd name="T77" fmla="*/ 85 h 158"/>
                <a:gd name="T78" fmla="*/ 45 w 133"/>
                <a:gd name="T79" fmla="*/ 92 h 158"/>
                <a:gd name="T80" fmla="*/ 49 w 133"/>
                <a:gd name="T81" fmla="*/ 88 h 158"/>
                <a:gd name="T82" fmla="*/ 28 w 133"/>
                <a:gd name="T83" fmla="*/ 99 h 158"/>
                <a:gd name="T84" fmla="*/ 21 w 133"/>
                <a:gd name="T85" fmla="*/ 92 h 158"/>
                <a:gd name="T86" fmla="*/ 28 w 133"/>
                <a:gd name="T87" fmla="*/ 99 h 158"/>
                <a:gd name="T88" fmla="*/ 28 w 133"/>
                <a:gd name="T89" fmla="*/ 9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58">
                  <a:moveTo>
                    <a:pt x="0" y="130"/>
                  </a:moveTo>
                  <a:lnTo>
                    <a:pt x="7" y="130"/>
                  </a:lnTo>
                  <a:lnTo>
                    <a:pt x="14" y="134"/>
                  </a:lnTo>
                  <a:lnTo>
                    <a:pt x="21" y="137"/>
                  </a:lnTo>
                  <a:lnTo>
                    <a:pt x="21" y="141"/>
                  </a:lnTo>
                  <a:lnTo>
                    <a:pt x="24" y="141"/>
                  </a:lnTo>
                  <a:lnTo>
                    <a:pt x="31" y="144"/>
                  </a:lnTo>
                  <a:lnTo>
                    <a:pt x="38" y="144"/>
                  </a:lnTo>
                  <a:lnTo>
                    <a:pt x="42" y="144"/>
                  </a:lnTo>
                  <a:lnTo>
                    <a:pt x="45" y="144"/>
                  </a:lnTo>
                  <a:lnTo>
                    <a:pt x="49" y="144"/>
                  </a:lnTo>
                  <a:lnTo>
                    <a:pt x="52" y="148"/>
                  </a:lnTo>
                  <a:lnTo>
                    <a:pt x="52" y="151"/>
                  </a:lnTo>
                  <a:lnTo>
                    <a:pt x="63" y="151"/>
                  </a:lnTo>
                  <a:lnTo>
                    <a:pt x="66" y="158"/>
                  </a:lnTo>
                  <a:lnTo>
                    <a:pt x="70" y="158"/>
                  </a:lnTo>
                  <a:lnTo>
                    <a:pt x="74" y="155"/>
                  </a:lnTo>
                  <a:lnTo>
                    <a:pt x="77" y="155"/>
                  </a:lnTo>
                  <a:lnTo>
                    <a:pt x="81" y="151"/>
                  </a:lnTo>
                  <a:lnTo>
                    <a:pt x="84" y="148"/>
                  </a:lnTo>
                  <a:lnTo>
                    <a:pt x="84" y="141"/>
                  </a:lnTo>
                  <a:lnTo>
                    <a:pt x="88" y="134"/>
                  </a:lnTo>
                  <a:lnTo>
                    <a:pt x="88" y="130"/>
                  </a:lnTo>
                  <a:lnTo>
                    <a:pt x="88" y="127"/>
                  </a:lnTo>
                  <a:lnTo>
                    <a:pt x="91" y="127"/>
                  </a:lnTo>
                  <a:lnTo>
                    <a:pt x="91" y="123"/>
                  </a:lnTo>
                  <a:lnTo>
                    <a:pt x="98" y="120"/>
                  </a:lnTo>
                  <a:lnTo>
                    <a:pt x="102" y="116"/>
                  </a:lnTo>
                  <a:lnTo>
                    <a:pt x="105" y="102"/>
                  </a:lnTo>
                  <a:lnTo>
                    <a:pt x="105" y="102"/>
                  </a:lnTo>
                  <a:lnTo>
                    <a:pt x="109" y="99"/>
                  </a:lnTo>
                  <a:lnTo>
                    <a:pt x="112" y="95"/>
                  </a:lnTo>
                  <a:lnTo>
                    <a:pt x="119" y="95"/>
                  </a:lnTo>
                  <a:lnTo>
                    <a:pt x="119" y="95"/>
                  </a:lnTo>
                  <a:lnTo>
                    <a:pt x="123" y="92"/>
                  </a:lnTo>
                  <a:lnTo>
                    <a:pt x="123" y="88"/>
                  </a:lnTo>
                  <a:lnTo>
                    <a:pt x="123" y="85"/>
                  </a:lnTo>
                  <a:lnTo>
                    <a:pt x="116" y="81"/>
                  </a:lnTo>
                  <a:lnTo>
                    <a:pt x="112" y="81"/>
                  </a:lnTo>
                  <a:lnTo>
                    <a:pt x="109" y="81"/>
                  </a:lnTo>
                  <a:lnTo>
                    <a:pt x="105" y="77"/>
                  </a:lnTo>
                  <a:lnTo>
                    <a:pt x="105" y="77"/>
                  </a:lnTo>
                  <a:lnTo>
                    <a:pt x="109" y="74"/>
                  </a:lnTo>
                  <a:lnTo>
                    <a:pt x="109" y="60"/>
                  </a:lnTo>
                  <a:lnTo>
                    <a:pt x="116" y="56"/>
                  </a:lnTo>
                  <a:lnTo>
                    <a:pt x="119" y="49"/>
                  </a:lnTo>
                  <a:lnTo>
                    <a:pt x="123" y="46"/>
                  </a:lnTo>
                  <a:lnTo>
                    <a:pt x="126" y="46"/>
                  </a:lnTo>
                  <a:lnTo>
                    <a:pt x="126" y="46"/>
                  </a:lnTo>
                  <a:lnTo>
                    <a:pt x="126" y="46"/>
                  </a:lnTo>
                  <a:lnTo>
                    <a:pt x="112" y="39"/>
                  </a:lnTo>
                  <a:lnTo>
                    <a:pt x="133" y="32"/>
                  </a:lnTo>
                  <a:lnTo>
                    <a:pt x="133" y="32"/>
                  </a:lnTo>
                  <a:lnTo>
                    <a:pt x="133" y="28"/>
                  </a:lnTo>
                  <a:lnTo>
                    <a:pt x="130" y="25"/>
                  </a:lnTo>
                  <a:lnTo>
                    <a:pt x="130" y="21"/>
                  </a:lnTo>
                  <a:lnTo>
                    <a:pt x="126" y="18"/>
                  </a:lnTo>
                  <a:lnTo>
                    <a:pt x="123" y="14"/>
                  </a:lnTo>
                  <a:lnTo>
                    <a:pt x="119" y="11"/>
                  </a:lnTo>
                  <a:lnTo>
                    <a:pt x="116" y="7"/>
                  </a:lnTo>
                  <a:lnTo>
                    <a:pt x="112" y="7"/>
                  </a:lnTo>
                  <a:lnTo>
                    <a:pt x="112" y="3"/>
                  </a:lnTo>
                  <a:lnTo>
                    <a:pt x="112" y="0"/>
                  </a:lnTo>
                  <a:lnTo>
                    <a:pt x="109" y="0"/>
                  </a:lnTo>
                  <a:lnTo>
                    <a:pt x="105" y="0"/>
                  </a:lnTo>
                  <a:lnTo>
                    <a:pt x="98" y="3"/>
                  </a:lnTo>
                  <a:lnTo>
                    <a:pt x="95" y="3"/>
                  </a:lnTo>
                  <a:lnTo>
                    <a:pt x="91" y="7"/>
                  </a:lnTo>
                  <a:lnTo>
                    <a:pt x="88" y="11"/>
                  </a:lnTo>
                  <a:lnTo>
                    <a:pt x="81" y="14"/>
                  </a:lnTo>
                  <a:lnTo>
                    <a:pt x="70" y="39"/>
                  </a:lnTo>
                  <a:lnTo>
                    <a:pt x="70" y="39"/>
                  </a:lnTo>
                  <a:lnTo>
                    <a:pt x="66" y="42"/>
                  </a:lnTo>
                  <a:lnTo>
                    <a:pt x="63" y="46"/>
                  </a:lnTo>
                  <a:lnTo>
                    <a:pt x="59" y="46"/>
                  </a:lnTo>
                  <a:lnTo>
                    <a:pt x="52" y="49"/>
                  </a:lnTo>
                  <a:lnTo>
                    <a:pt x="49" y="53"/>
                  </a:lnTo>
                  <a:lnTo>
                    <a:pt x="45" y="56"/>
                  </a:lnTo>
                  <a:lnTo>
                    <a:pt x="42" y="60"/>
                  </a:lnTo>
                  <a:lnTo>
                    <a:pt x="38" y="63"/>
                  </a:lnTo>
                  <a:lnTo>
                    <a:pt x="38" y="67"/>
                  </a:lnTo>
                  <a:lnTo>
                    <a:pt x="28" y="88"/>
                  </a:lnTo>
                  <a:lnTo>
                    <a:pt x="28" y="88"/>
                  </a:lnTo>
                  <a:lnTo>
                    <a:pt x="7" y="88"/>
                  </a:lnTo>
                  <a:lnTo>
                    <a:pt x="7" y="88"/>
                  </a:lnTo>
                  <a:lnTo>
                    <a:pt x="3" y="92"/>
                  </a:lnTo>
                  <a:lnTo>
                    <a:pt x="0" y="99"/>
                  </a:lnTo>
                  <a:lnTo>
                    <a:pt x="0" y="102"/>
                  </a:lnTo>
                  <a:lnTo>
                    <a:pt x="0" y="109"/>
                  </a:lnTo>
                  <a:lnTo>
                    <a:pt x="3" y="120"/>
                  </a:lnTo>
                  <a:lnTo>
                    <a:pt x="3" y="120"/>
                  </a:lnTo>
                  <a:lnTo>
                    <a:pt x="0" y="123"/>
                  </a:lnTo>
                  <a:lnTo>
                    <a:pt x="0" y="127"/>
                  </a:lnTo>
                  <a:lnTo>
                    <a:pt x="0" y="130"/>
                  </a:lnTo>
                  <a:close/>
                  <a:moveTo>
                    <a:pt x="38" y="99"/>
                  </a:moveTo>
                  <a:lnTo>
                    <a:pt x="38" y="99"/>
                  </a:lnTo>
                  <a:lnTo>
                    <a:pt x="38" y="99"/>
                  </a:lnTo>
                  <a:lnTo>
                    <a:pt x="38" y="99"/>
                  </a:lnTo>
                  <a:lnTo>
                    <a:pt x="38" y="99"/>
                  </a:lnTo>
                  <a:close/>
                  <a:moveTo>
                    <a:pt x="63" y="81"/>
                  </a:moveTo>
                  <a:lnTo>
                    <a:pt x="66" y="77"/>
                  </a:lnTo>
                  <a:lnTo>
                    <a:pt x="63" y="81"/>
                  </a:lnTo>
                  <a:lnTo>
                    <a:pt x="63" y="81"/>
                  </a:lnTo>
                  <a:close/>
                  <a:moveTo>
                    <a:pt x="95" y="49"/>
                  </a:moveTo>
                  <a:lnTo>
                    <a:pt x="95" y="49"/>
                  </a:lnTo>
                  <a:lnTo>
                    <a:pt x="91" y="49"/>
                  </a:lnTo>
                  <a:lnTo>
                    <a:pt x="95" y="49"/>
                  </a:lnTo>
                  <a:close/>
                  <a:moveTo>
                    <a:pt x="74" y="74"/>
                  </a:moveTo>
                  <a:lnTo>
                    <a:pt x="77" y="74"/>
                  </a:lnTo>
                  <a:lnTo>
                    <a:pt x="77" y="74"/>
                  </a:lnTo>
                  <a:lnTo>
                    <a:pt x="74" y="74"/>
                  </a:lnTo>
                  <a:close/>
                  <a:moveTo>
                    <a:pt x="49" y="88"/>
                  </a:moveTo>
                  <a:lnTo>
                    <a:pt x="52" y="85"/>
                  </a:lnTo>
                  <a:lnTo>
                    <a:pt x="59" y="81"/>
                  </a:lnTo>
                  <a:lnTo>
                    <a:pt x="59" y="85"/>
                  </a:lnTo>
                  <a:lnTo>
                    <a:pt x="56" y="85"/>
                  </a:lnTo>
                  <a:lnTo>
                    <a:pt x="52" y="85"/>
                  </a:lnTo>
                  <a:lnTo>
                    <a:pt x="49" y="88"/>
                  </a:lnTo>
                  <a:lnTo>
                    <a:pt x="45" y="92"/>
                  </a:lnTo>
                  <a:lnTo>
                    <a:pt x="45" y="92"/>
                  </a:lnTo>
                  <a:lnTo>
                    <a:pt x="45" y="88"/>
                  </a:lnTo>
                  <a:lnTo>
                    <a:pt x="49" y="88"/>
                  </a:lnTo>
                  <a:lnTo>
                    <a:pt x="49" y="88"/>
                  </a:lnTo>
                  <a:close/>
                  <a:moveTo>
                    <a:pt x="21" y="92"/>
                  </a:moveTo>
                  <a:lnTo>
                    <a:pt x="21" y="95"/>
                  </a:lnTo>
                  <a:lnTo>
                    <a:pt x="28" y="99"/>
                  </a:lnTo>
                  <a:lnTo>
                    <a:pt x="24" y="95"/>
                  </a:lnTo>
                  <a:lnTo>
                    <a:pt x="21" y="92"/>
                  </a:lnTo>
                  <a:lnTo>
                    <a:pt x="21" y="92"/>
                  </a:lnTo>
                  <a:lnTo>
                    <a:pt x="21" y="92"/>
                  </a:lnTo>
                  <a:close/>
                  <a:moveTo>
                    <a:pt x="28" y="99"/>
                  </a:moveTo>
                  <a:lnTo>
                    <a:pt x="28" y="99"/>
                  </a:lnTo>
                  <a:lnTo>
                    <a:pt x="28" y="99"/>
                  </a:lnTo>
                  <a:lnTo>
                    <a:pt x="28" y="99"/>
                  </a:lnTo>
                  <a:lnTo>
                    <a:pt x="28" y="9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5" name="Freeform 323"/>
            <p:cNvSpPr>
              <a:spLocks/>
            </p:cNvSpPr>
            <p:nvPr userDrawn="1"/>
          </p:nvSpPr>
          <p:spPr bwMode="gray">
            <a:xfrm>
              <a:off x="2560" y="2325"/>
              <a:ext cx="141" cy="121"/>
            </a:xfrm>
            <a:custGeom>
              <a:avLst/>
              <a:gdLst>
                <a:gd name="T0" fmla="*/ 95 w 137"/>
                <a:gd name="T1" fmla="*/ 46 h 113"/>
                <a:gd name="T2" fmla="*/ 95 w 137"/>
                <a:gd name="T3" fmla="*/ 46 h 113"/>
                <a:gd name="T4" fmla="*/ 91 w 137"/>
                <a:gd name="T5" fmla="*/ 46 h 113"/>
                <a:gd name="T6" fmla="*/ 88 w 137"/>
                <a:gd name="T7" fmla="*/ 46 h 113"/>
                <a:gd name="T8" fmla="*/ 84 w 137"/>
                <a:gd name="T9" fmla="*/ 42 h 113"/>
                <a:gd name="T10" fmla="*/ 81 w 137"/>
                <a:gd name="T11" fmla="*/ 39 h 113"/>
                <a:gd name="T12" fmla="*/ 81 w 137"/>
                <a:gd name="T13" fmla="*/ 39 h 113"/>
                <a:gd name="T14" fmla="*/ 77 w 137"/>
                <a:gd name="T15" fmla="*/ 35 h 113"/>
                <a:gd name="T16" fmla="*/ 74 w 137"/>
                <a:gd name="T17" fmla="*/ 35 h 113"/>
                <a:gd name="T18" fmla="*/ 70 w 137"/>
                <a:gd name="T19" fmla="*/ 32 h 113"/>
                <a:gd name="T20" fmla="*/ 63 w 137"/>
                <a:gd name="T21" fmla="*/ 28 h 113"/>
                <a:gd name="T22" fmla="*/ 60 w 137"/>
                <a:gd name="T23" fmla="*/ 21 h 113"/>
                <a:gd name="T24" fmla="*/ 53 w 137"/>
                <a:gd name="T25" fmla="*/ 17 h 113"/>
                <a:gd name="T26" fmla="*/ 46 w 137"/>
                <a:gd name="T27" fmla="*/ 14 h 113"/>
                <a:gd name="T28" fmla="*/ 42 w 137"/>
                <a:gd name="T29" fmla="*/ 10 h 113"/>
                <a:gd name="T30" fmla="*/ 42 w 137"/>
                <a:gd name="T31" fmla="*/ 10 h 113"/>
                <a:gd name="T32" fmla="*/ 39 w 137"/>
                <a:gd name="T33" fmla="*/ 10 h 113"/>
                <a:gd name="T34" fmla="*/ 32 w 137"/>
                <a:gd name="T35" fmla="*/ 7 h 113"/>
                <a:gd name="T36" fmla="*/ 21 w 137"/>
                <a:gd name="T37" fmla="*/ 3 h 113"/>
                <a:gd name="T38" fmla="*/ 10 w 137"/>
                <a:gd name="T39" fmla="*/ 3 h 113"/>
                <a:gd name="T40" fmla="*/ 3 w 137"/>
                <a:gd name="T41" fmla="*/ 0 h 113"/>
                <a:gd name="T42" fmla="*/ 0 w 137"/>
                <a:gd name="T43" fmla="*/ 81 h 113"/>
                <a:gd name="T44" fmla="*/ 14 w 137"/>
                <a:gd name="T45" fmla="*/ 88 h 113"/>
                <a:gd name="T46" fmla="*/ 28 w 137"/>
                <a:gd name="T47" fmla="*/ 84 h 113"/>
                <a:gd name="T48" fmla="*/ 28 w 137"/>
                <a:gd name="T49" fmla="*/ 81 h 113"/>
                <a:gd name="T50" fmla="*/ 32 w 137"/>
                <a:gd name="T51" fmla="*/ 77 h 113"/>
                <a:gd name="T52" fmla="*/ 35 w 137"/>
                <a:gd name="T53" fmla="*/ 74 h 113"/>
                <a:gd name="T54" fmla="*/ 39 w 137"/>
                <a:gd name="T55" fmla="*/ 70 h 113"/>
                <a:gd name="T56" fmla="*/ 46 w 137"/>
                <a:gd name="T57" fmla="*/ 70 h 113"/>
                <a:gd name="T58" fmla="*/ 56 w 137"/>
                <a:gd name="T59" fmla="*/ 70 h 113"/>
                <a:gd name="T60" fmla="*/ 81 w 137"/>
                <a:gd name="T61" fmla="*/ 84 h 113"/>
                <a:gd name="T62" fmla="*/ 91 w 137"/>
                <a:gd name="T63" fmla="*/ 98 h 113"/>
                <a:gd name="T64" fmla="*/ 109 w 137"/>
                <a:gd name="T65" fmla="*/ 106 h 113"/>
                <a:gd name="T66" fmla="*/ 134 w 137"/>
                <a:gd name="T67" fmla="*/ 113 h 113"/>
                <a:gd name="T68" fmla="*/ 134 w 137"/>
                <a:gd name="T69" fmla="*/ 113 h 113"/>
                <a:gd name="T70" fmla="*/ 137 w 137"/>
                <a:gd name="T71" fmla="*/ 109 h 113"/>
                <a:gd name="T72" fmla="*/ 137 w 137"/>
                <a:gd name="T73" fmla="*/ 106 h 113"/>
                <a:gd name="T74" fmla="*/ 134 w 137"/>
                <a:gd name="T75" fmla="*/ 102 h 113"/>
                <a:gd name="T76" fmla="*/ 130 w 137"/>
                <a:gd name="T77" fmla="*/ 98 h 113"/>
                <a:gd name="T78" fmla="*/ 123 w 137"/>
                <a:gd name="T79" fmla="*/ 91 h 113"/>
                <a:gd name="T80" fmla="*/ 116 w 137"/>
                <a:gd name="T81" fmla="*/ 88 h 113"/>
                <a:gd name="T82" fmla="*/ 113 w 137"/>
                <a:gd name="T83" fmla="*/ 81 h 113"/>
                <a:gd name="T84" fmla="*/ 106 w 137"/>
                <a:gd name="T85" fmla="*/ 77 h 113"/>
                <a:gd name="T86" fmla="*/ 102 w 137"/>
                <a:gd name="T87" fmla="*/ 74 h 113"/>
                <a:gd name="T88" fmla="*/ 102 w 137"/>
                <a:gd name="T89" fmla="*/ 74 h 113"/>
                <a:gd name="T90" fmla="*/ 84 w 137"/>
                <a:gd name="T91" fmla="*/ 63 h 113"/>
                <a:gd name="T92" fmla="*/ 102 w 137"/>
                <a:gd name="T93" fmla="*/ 56 h 113"/>
                <a:gd name="T94" fmla="*/ 95 w 137"/>
                <a:gd name="T95" fmla="*/ 4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 h="113">
                  <a:moveTo>
                    <a:pt x="95" y="46"/>
                  </a:moveTo>
                  <a:lnTo>
                    <a:pt x="95" y="46"/>
                  </a:lnTo>
                  <a:lnTo>
                    <a:pt x="91" y="46"/>
                  </a:lnTo>
                  <a:lnTo>
                    <a:pt x="88" y="46"/>
                  </a:lnTo>
                  <a:lnTo>
                    <a:pt x="84" y="42"/>
                  </a:lnTo>
                  <a:lnTo>
                    <a:pt x="81" y="39"/>
                  </a:lnTo>
                  <a:lnTo>
                    <a:pt x="81" y="39"/>
                  </a:lnTo>
                  <a:lnTo>
                    <a:pt x="77" y="35"/>
                  </a:lnTo>
                  <a:lnTo>
                    <a:pt x="74" y="35"/>
                  </a:lnTo>
                  <a:lnTo>
                    <a:pt x="70" y="32"/>
                  </a:lnTo>
                  <a:lnTo>
                    <a:pt x="63" y="28"/>
                  </a:lnTo>
                  <a:lnTo>
                    <a:pt x="60" y="21"/>
                  </a:lnTo>
                  <a:lnTo>
                    <a:pt x="53" y="17"/>
                  </a:lnTo>
                  <a:lnTo>
                    <a:pt x="46" y="14"/>
                  </a:lnTo>
                  <a:lnTo>
                    <a:pt x="42" y="10"/>
                  </a:lnTo>
                  <a:lnTo>
                    <a:pt x="42" y="10"/>
                  </a:lnTo>
                  <a:lnTo>
                    <a:pt x="39" y="10"/>
                  </a:lnTo>
                  <a:lnTo>
                    <a:pt x="32" y="7"/>
                  </a:lnTo>
                  <a:lnTo>
                    <a:pt x="21" y="3"/>
                  </a:lnTo>
                  <a:lnTo>
                    <a:pt x="10" y="3"/>
                  </a:lnTo>
                  <a:lnTo>
                    <a:pt x="3" y="0"/>
                  </a:lnTo>
                  <a:lnTo>
                    <a:pt x="0" y="81"/>
                  </a:lnTo>
                  <a:lnTo>
                    <a:pt x="14" y="88"/>
                  </a:lnTo>
                  <a:lnTo>
                    <a:pt x="28" y="84"/>
                  </a:lnTo>
                  <a:lnTo>
                    <a:pt x="28" y="81"/>
                  </a:lnTo>
                  <a:lnTo>
                    <a:pt x="32" y="77"/>
                  </a:lnTo>
                  <a:lnTo>
                    <a:pt x="35" y="74"/>
                  </a:lnTo>
                  <a:lnTo>
                    <a:pt x="39" y="70"/>
                  </a:lnTo>
                  <a:lnTo>
                    <a:pt x="46" y="70"/>
                  </a:lnTo>
                  <a:lnTo>
                    <a:pt x="56" y="70"/>
                  </a:lnTo>
                  <a:lnTo>
                    <a:pt x="81" y="84"/>
                  </a:lnTo>
                  <a:lnTo>
                    <a:pt x="91" y="98"/>
                  </a:lnTo>
                  <a:lnTo>
                    <a:pt x="109" y="106"/>
                  </a:lnTo>
                  <a:lnTo>
                    <a:pt x="134" y="113"/>
                  </a:lnTo>
                  <a:lnTo>
                    <a:pt x="134" y="113"/>
                  </a:lnTo>
                  <a:lnTo>
                    <a:pt x="137" y="109"/>
                  </a:lnTo>
                  <a:lnTo>
                    <a:pt x="137" y="106"/>
                  </a:lnTo>
                  <a:lnTo>
                    <a:pt x="134" y="102"/>
                  </a:lnTo>
                  <a:lnTo>
                    <a:pt x="130" y="98"/>
                  </a:lnTo>
                  <a:lnTo>
                    <a:pt x="123" y="91"/>
                  </a:lnTo>
                  <a:lnTo>
                    <a:pt x="116" y="88"/>
                  </a:lnTo>
                  <a:lnTo>
                    <a:pt x="113" y="81"/>
                  </a:lnTo>
                  <a:lnTo>
                    <a:pt x="106" y="77"/>
                  </a:lnTo>
                  <a:lnTo>
                    <a:pt x="102" y="74"/>
                  </a:lnTo>
                  <a:lnTo>
                    <a:pt x="102" y="74"/>
                  </a:lnTo>
                  <a:lnTo>
                    <a:pt x="84" y="63"/>
                  </a:lnTo>
                  <a:lnTo>
                    <a:pt x="102" y="56"/>
                  </a:lnTo>
                  <a:lnTo>
                    <a:pt x="9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6" name="Freeform 324"/>
            <p:cNvSpPr>
              <a:spLocks/>
            </p:cNvSpPr>
            <p:nvPr userDrawn="1"/>
          </p:nvSpPr>
          <p:spPr bwMode="gray">
            <a:xfrm>
              <a:off x="2429" y="2290"/>
              <a:ext cx="134" cy="122"/>
            </a:xfrm>
            <a:custGeom>
              <a:avLst/>
              <a:gdLst>
                <a:gd name="T0" fmla="*/ 0 w 130"/>
                <a:gd name="T1" fmla="*/ 14 h 113"/>
                <a:gd name="T2" fmla="*/ 7 w 130"/>
                <a:gd name="T3" fmla="*/ 21 h 113"/>
                <a:gd name="T4" fmla="*/ 11 w 130"/>
                <a:gd name="T5" fmla="*/ 28 h 113"/>
                <a:gd name="T6" fmla="*/ 14 w 130"/>
                <a:gd name="T7" fmla="*/ 35 h 113"/>
                <a:gd name="T8" fmla="*/ 14 w 130"/>
                <a:gd name="T9" fmla="*/ 42 h 113"/>
                <a:gd name="T10" fmla="*/ 18 w 130"/>
                <a:gd name="T11" fmla="*/ 46 h 113"/>
                <a:gd name="T12" fmla="*/ 18 w 130"/>
                <a:gd name="T13" fmla="*/ 49 h 113"/>
                <a:gd name="T14" fmla="*/ 21 w 130"/>
                <a:gd name="T15" fmla="*/ 53 h 113"/>
                <a:gd name="T16" fmla="*/ 25 w 130"/>
                <a:gd name="T17" fmla="*/ 53 h 113"/>
                <a:gd name="T18" fmla="*/ 32 w 130"/>
                <a:gd name="T19" fmla="*/ 53 h 113"/>
                <a:gd name="T20" fmla="*/ 39 w 130"/>
                <a:gd name="T21" fmla="*/ 53 h 113"/>
                <a:gd name="T22" fmla="*/ 46 w 130"/>
                <a:gd name="T23" fmla="*/ 56 h 113"/>
                <a:gd name="T24" fmla="*/ 49 w 130"/>
                <a:gd name="T25" fmla="*/ 56 h 113"/>
                <a:gd name="T26" fmla="*/ 56 w 130"/>
                <a:gd name="T27" fmla="*/ 60 h 113"/>
                <a:gd name="T28" fmla="*/ 67 w 130"/>
                <a:gd name="T29" fmla="*/ 60 h 113"/>
                <a:gd name="T30" fmla="*/ 74 w 130"/>
                <a:gd name="T31" fmla="*/ 60 h 113"/>
                <a:gd name="T32" fmla="*/ 78 w 130"/>
                <a:gd name="T33" fmla="*/ 64 h 113"/>
                <a:gd name="T34" fmla="*/ 92 w 130"/>
                <a:gd name="T35" fmla="*/ 78 h 113"/>
                <a:gd name="T36" fmla="*/ 102 w 130"/>
                <a:gd name="T37" fmla="*/ 95 h 113"/>
                <a:gd name="T38" fmla="*/ 120 w 130"/>
                <a:gd name="T39" fmla="*/ 113 h 113"/>
                <a:gd name="T40" fmla="*/ 123 w 130"/>
                <a:gd name="T41" fmla="*/ 113 h 113"/>
                <a:gd name="T42" fmla="*/ 130 w 130"/>
                <a:gd name="T43" fmla="*/ 32 h 113"/>
                <a:gd name="T44" fmla="*/ 123 w 130"/>
                <a:gd name="T45" fmla="*/ 28 h 113"/>
                <a:gd name="T46" fmla="*/ 116 w 130"/>
                <a:gd name="T47" fmla="*/ 25 h 113"/>
                <a:gd name="T48" fmla="*/ 106 w 130"/>
                <a:gd name="T49" fmla="*/ 18 h 113"/>
                <a:gd name="T50" fmla="*/ 99 w 130"/>
                <a:gd name="T51" fmla="*/ 18 h 113"/>
                <a:gd name="T52" fmla="*/ 92 w 130"/>
                <a:gd name="T53" fmla="*/ 14 h 113"/>
                <a:gd name="T54" fmla="*/ 81 w 130"/>
                <a:gd name="T55" fmla="*/ 18 h 113"/>
                <a:gd name="T56" fmla="*/ 78 w 130"/>
                <a:gd name="T57" fmla="*/ 21 h 113"/>
                <a:gd name="T58" fmla="*/ 78 w 130"/>
                <a:gd name="T59" fmla="*/ 25 h 113"/>
                <a:gd name="T60" fmla="*/ 74 w 130"/>
                <a:gd name="T61" fmla="*/ 28 h 113"/>
                <a:gd name="T62" fmla="*/ 74 w 130"/>
                <a:gd name="T63" fmla="*/ 35 h 113"/>
                <a:gd name="T64" fmla="*/ 70 w 130"/>
                <a:gd name="T65" fmla="*/ 42 h 113"/>
                <a:gd name="T66" fmla="*/ 67 w 130"/>
                <a:gd name="T67" fmla="*/ 46 h 113"/>
                <a:gd name="T68" fmla="*/ 60 w 130"/>
                <a:gd name="T69" fmla="*/ 46 h 113"/>
                <a:gd name="T70" fmla="*/ 53 w 130"/>
                <a:gd name="T71" fmla="*/ 46 h 113"/>
                <a:gd name="T72" fmla="*/ 46 w 130"/>
                <a:gd name="T73" fmla="*/ 42 h 113"/>
                <a:gd name="T74" fmla="*/ 42 w 130"/>
                <a:gd name="T75" fmla="*/ 35 h 113"/>
                <a:gd name="T76" fmla="*/ 39 w 130"/>
                <a:gd name="T77" fmla="*/ 28 h 113"/>
                <a:gd name="T78" fmla="*/ 35 w 130"/>
                <a:gd name="T79" fmla="*/ 21 h 113"/>
                <a:gd name="T80" fmla="*/ 35 w 130"/>
                <a:gd name="T81" fmla="*/ 18 h 113"/>
                <a:gd name="T82" fmla="*/ 32 w 130"/>
                <a:gd name="T83" fmla="*/ 14 h 113"/>
                <a:gd name="T84" fmla="*/ 32 w 130"/>
                <a:gd name="T85" fmla="*/ 14 h 113"/>
                <a:gd name="T86" fmla="*/ 28 w 130"/>
                <a:gd name="T87" fmla="*/ 11 h 113"/>
                <a:gd name="T88" fmla="*/ 25 w 130"/>
                <a:gd name="T89" fmla="*/ 7 h 113"/>
                <a:gd name="T90" fmla="*/ 21 w 130"/>
                <a:gd name="T91" fmla="*/ 4 h 113"/>
                <a:gd name="T92" fmla="*/ 14 w 130"/>
                <a:gd name="T93" fmla="*/ 0 h 113"/>
                <a:gd name="T94" fmla="*/ 7 w 130"/>
                <a:gd name="T95" fmla="*/ 0 h 113"/>
                <a:gd name="T96" fmla="*/ 4 w 130"/>
                <a:gd name="T97" fmla="*/ 7 h 113"/>
                <a:gd name="T98" fmla="*/ 4 w 130"/>
                <a:gd name="T99" fmla="*/ 7 h 113"/>
                <a:gd name="T100" fmla="*/ 0 w 130"/>
                <a:gd name="T101" fmla="*/ 11 h 113"/>
                <a:gd name="T102" fmla="*/ 0 w 130"/>
                <a:gd name="T103" fmla="*/ 11 h 113"/>
                <a:gd name="T104" fmla="*/ 0 w 130"/>
                <a:gd name="T105" fmla="*/ 1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13">
                  <a:moveTo>
                    <a:pt x="0" y="14"/>
                  </a:moveTo>
                  <a:lnTo>
                    <a:pt x="7" y="21"/>
                  </a:lnTo>
                  <a:lnTo>
                    <a:pt x="11" y="28"/>
                  </a:lnTo>
                  <a:lnTo>
                    <a:pt x="14" y="35"/>
                  </a:lnTo>
                  <a:lnTo>
                    <a:pt x="14" y="42"/>
                  </a:lnTo>
                  <a:lnTo>
                    <a:pt x="18" y="46"/>
                  </a:lnTo>
                  <a:lnTo>
                    <a:pt x="18" y="49"/>
                  </a:lnTo>
                  <a:lnTo>
                    <a:pt x="21" y="53"/>
                  </a:lnTo>
                  <a:lnTo>
                    <a:pt x="25" y="53"/>
                  </a:lnTo>
                  <a:lnTo>
                    <a:pt x="32" y="53"/>
                  </a:lnTo>
                  <a:lnTo>
                    <a:pt x="39" y="53"/>
                  </a:lnTo>
                  <a:lnTo>
                    <a:pt x="46" y="56"/>
                  </a:lnTo>
                  <a:lnTo>
                    <a:pt x="49" y="56"/>
                  </a:lnTo>
                  <a:lnTo>
                    <a:pt x="56" y="60"/>
                  </a:lnTo>
                  <a:lnTo>
                    <a:pt x="67" y="60"/>
                  </a:lnTo>
                  <a:lnTo>
                    <a:pt x="74" y="60"/>
                  </a:lnTo>
                  <a:lnTo>
                    <a:pt x="78" y="64"/>
                  </a:lnTo>
                  <a:lnTo>
                    <a:pt x="92" y="78"/>
                  </a:lnTo>
                  <a:lnTo>
                    <a:pt x="102" y="95"/>
                  </a:lnTo>
                  <a:lnTo>
                    <a:pt x="120" y="113"/>
                  </a:lnTo>
                  <a:lnTo>
                    <a:pt x="123" y="113"/>
                  </a:lnTo>
                  <a:lnTo>
                    <a:pt x="130" y="32"/>
                  </a:lnTo>
                  <a:lnTo>
                    <a:pt x="123" y="28"/>
                  </a:lnTo>
                  <a:lnTo>
                    <a:pt x="116" y="25"/>
                  </a:lnTo>
                  <a:lnTo>
                    <a:pt x="106" y="18"/>
                  </a:lnTo>
                  <a:lnTo>
                    <a:pt x="99" y="18"/>
                  </a:lnTo>
                  <a:lnTo>
                    <a:pt x="92" y="14"/>
                  </a:lnTo>
                  <a:lnTo>
                    <a:pt x="81" y="18"/>
                  </a:lnTo>
                  <a:lnTo>
                    <a:pt x="78" y="21"/>
                  </a:lnTo>
                  <a:lnTo>
                    <a:pt x="78" y="25"/>
                  </a:lnTo>
                  <a:lnTo>
                    <a:pt x="74" y="28"/>
                  </a:lnTo>
                  <a:lnTo>
                    <a:pt x="74" y="35"/>
                  </a:lnTo>
                  <a:lnTo>
                    <a:pt x="70" y="42"/>
                  </a:lnTo>
                  <a:lnTo>
                    <a:pt x="67" y="46"/>
                  </a:lnTo>
                  <a:lnTo>
                    <a:pt x="60" y="46"/>
                  </a:lnTo>
                  <a:lnTo>
                    <a:pt x="53" y="46"/>
                  </a:lnTo>
                  <a:lnTo>
                    <a:pt x="46" y="42"/>
                  </a:lnTo>
                  <a:lnTo>
                    <a:pt x="42" y="35"/>
                  </a:lnTo>
                  <a:lnTo>
                    <a:pt x="39" y="28"/>
                  </a:lnTo>
                  <a:lnTo>
                    <a:pt x="35" y="21"/>
                  </a:lnTo>
                  <a:lnTo>
                    <a:pt x="35" y="18"/>
                  </a:lnTo>
                  <a:lnTo>
                    <a:pt x="32" y="14"/>
                  </a:lnTo>
                  <a:lnTo>
                    <a:pt x="32" y="14"/>
                  </a:lnTo>
                  <a:lnTo>
                    <a:pt x="28" y="11"/>
                  </a:lnTo>
                  <a:lnTo>
                    <a:pt x="25" y="7"/>
                  </a:lnTo>
                  <a:lnTo>
                    <a:pt x="21" y="4"/>
                  </a:lnTo>
                  <a:lnTo>
                    <a:pt x="14" y="0"/>
                  </a:lnTo>
                  <a:lnTo>
                    <a:pt x="7" y="0"/>
                  </a:lnTo>
                  <a:lnTo>
                    <a:pt x="4" y="7"/>
                  </a:lnTo>
                  <a:lnTo>
                    <a:pt x="4" y="7"/>
                  </a:lnTo>
                  <a:lnTo>
                    <a:pt x="0" y="11"/>
                  </a:lnTo>
                  <a:lnTo>
                    <a:pt x="0" y="11"/>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7" name="Freeform 325"/>
            <p:cNvSpPr>
              <a:spLocks/>
            </p:cNvSpPr>
            <p:nvPr userDrawn="1"/>
          </p:nvSpPr>
          <p:spPr bwMode="gray">
            <a:xfrm>
              <a:off x="2183" y="2495"/>
              <a:ext cx="551" cy="463"/>
            </a:xfrm>
            <a:custGeom>
              <a:avLst/>
              <a:gdLst>
                <a:gd name="T0" fmla="*/ 458 w 536"/>
                <a:gd name="T1" fmla="*/ 117 h 430"/>
                <a:gd name="T2" fmla="*/ 437 w 536"/>
                <a:gd name="T3" fmla="*/ 95 h 430"/>
                <a:gd name="T4" fmla="*/ 430 w 536"/>
                <a:gd name="T5" fmla="*/ 71 h 430"/>
                <a:gd name="T6" fmla="*/ 416 w 536"/>
                <a:gd name="T7" fmla="*/ 46 h 430"/>
                <a:gd name="T8" fmla="*/ 399 w 536"/>
                <a:gd name="T9" fmla="*/ 43 h 430"/>
                <a:gd name="T10" fmla="*/ 399 w 536"/>
                <a:gd name="T11" fmla="*/ 25 h 430"/>
                <a:gd name="T12" fmla="*/ 391 w 536"/>
                <a:gd name="T13" fmla="*/ 4 h 430"/>
                <a:gd name="T14" fmla="*/ 377 w 536"/>
                <a:gd name="T15" fmla="*/ 7 h 430"/>
                <a:gd name="T16" fmla="*/ 374 w 536"/>
                <a:gd name="T17" fmla="*/ 53 h 430"/>
                <a:gd name="T18" fmla="*/ 356 w 536"/>
                <a:gd name="T19" fmla="*/ 88 h 430"/>
                <a:gd name="T20" fmla="*/ 342 w 536"/>
                <a:gd name="T21" fmla="*/ 81 h 430"/>
                <a:gd name="T22" fmla="*/ 303 w 536"/>
                <a:gd name="T23" fmla="*/ 57 h 430"/>
                <a:gd name="T24" fmla="*/ 310 w 536"/>
                <a:gd name="T25" fmla="*/ 36 h 430"/>
                <a:gd name="T26" fmla="*/ 318 w 536"/>
                <a:gd name="T27" fmla="*/ 22 h 430"/>
                <a:gd name="T28" fmla="*/ 296 w 536"/>
                <a:gd name="T29" fmla="*/ 14 h 430"/>
                <a:gd name="T30" fmla="*/ 272 w 536"/>
                <a:gd name="T31" fmla="*/ 4 h 430"/>
                <a:gd name="T32" fmla="*/ 265 w 536"/>
                <a:gd name="T33" fmla="*/ 11 h 430"/>
                <a:gd name="T34" fmla="*/ 258 w 536"/>
                <a:gd name="T35" fmla="*/ 7 h 430"/>
                <a:gd name="T36" fmla="*/ 247 w 536"/>
                <a:gd name="T37" fmla="*/ 0 h 430"/>
                <a:gd name="T38" fmla="*/ 233 w 536"/>
                <a:gd name="T39" fmla="*/ 11 h 430"/>
                <a:gd name="T40" fmla="*/ 240 w 536"/>
                <a:gd name="T41" fmla="*/ 18 h 430"/>
                <a:gd name="T42" fmla="*/ 212 w 536"/>
                <a:gd name="T43" fmla="*/ 29 h 430"/>
                <a:gd name="T44" fmla="*/ 205 w 536"/>
                <a:gd name="T45" fmla="*/ 46 h 430"/>
                <a:gd name="T46" fmla="*/ 212 w 536"/>
                <a:gd name="T47" fmla="*/ 60 h 430"/>
                <a:gd name="T48" fmla="*/ 198 w 536"/>
                <a:gd name="T49" fmla="*/ 60 h 430"/>
                <a:gd name="T50" fmla="*/ 177 w 536"/>
                <a:gd name="T51" fmla="*/ 50 h 430"/>
                <a:gd name="T52" fmla="*/ 145 w 536"/>
                <a:gd name="T53" fmla="*/ 67 h 430"/>
                <a:gd name="T54" fmla="*/ 134 w 536"/>
                <a:gd name="T55" fmla="*/ 85 h 430"/>
                <a:gd name="T56" fmla="*/ 120 w 536"/>
                <a:gd name="T57" fmla="*/ 95 h 430"/>
                <a:gd name="T58" fmla="*/ 110 w 536"/>
                <a:gd name="T59" fmla="*/ 120 h 430"/>
                <a:gd name="T60" fmla="*/ 64 w 536"/>
                <a:gd name="T61" fmla="*/ 141 h 430"/>
                <a:gd name="T62" fmla="*/ 15 w 536"/>
                <a:gd name="T63" fmla="*/ 159 h 430"/>
                <a:gd name="T64" fmla="*/ 0 w 536"/>
                <a:gd name="T65" fmla="*/ 187 h 430"/>
                <a:gd name="T66" fmla="*/ 7 w 536"/>
                <a:gd name="T67" fmla="*/ 215 h 430"/>
                <a:gd name="T68" fmla="*/ 18 w 536"/>
                <a:gd name="T69" fmla="*/ 282 h 430"/>
                <a:gd name="T70" fmla="*/ 29 w 536"/>
                <a:gd name="T71" fmla="*/ 314 h 430"/>
                <a:gd name="T72" fmla="*/ 18 w 536"/>
                <a:gd name="T73" fmla="*/ 356 h 430"/>
                <a:gd name="T74" fmla="*/ 29 w 536"/>
                <a:gd name="T75" fmla="*/ 360 h 430"/>
                <a:gd name="T76" fmla="*/ 36 w 536"/>
                <a:gd name="T77" fmla="*/ 370 h 430"/>
                <a:gd name="T78" fmla="*/ 67 w 536"/>
                <a:gd name="T79" fmla="*/ 370 h 430"/>
                <a:gd name="T80" fmla="*/ 81 w 536"/>
                <a:gd name="T81" fmla="*/ 356 h 430"/>
                <a:gd name="T82" fmla="*/ 131 w 536"/>
                <a:gd name="T83" fmla="*/ 360 h 430"/>
                <a:gd name="T84" fmla="*/ 148 w 536"/>
                <a:gd name="T85" fmla="*/ 342 h 430"/>
                <a:gd name="T86" fmla="*/ 222 w 536"/>
                <a:gd name="T87" fmla="*/ 310 h 430"/>
                <a:gd name="T88" fmla="*/ 286 w 536"/>
                <a:gd name="T89" fmla="*/ 332 h 430"/>
                <a:gd name="T90" fmla="*/ 349 w 536"/>
                <a:gd name="T91" fmla="*/ 381 h 430"/>
                <a:gd name="T92" fmla="*/ 363 w 536"/>
                <a:gd name="T93" fmla="*/ 413 h 430"/>
                <a:gd name="T94" fmla="*/ 399 w 536"/>
                <a:gd name="T95" fmla="*/ 420 h 430"/>
                <a:gd name="T96" fmla="*/ 420 w 536"/>
                <a:gd name="T97" fmla="*/ 416 h 430"/>
                <a:gd name="T98" fmla="*/ 441 w 536"/>
                <a:gd name="T99" fmla="*/ 430 h 430"/>
                <a:gd name="T100" fmla="*/ 480 w 536"/>
                <a:gd name="T101" fmla="*/ 409 h 430"/>
                <a:gd name="T102" fmla="*/ 487 w 536"/>
                <a:gd name="T103" fmla="*/ 377 h 430"/>
                <a:gd name="T104" fmla="*/ 494 w 536"/>
                <a:gd name="T105" fmla="*/ 353 h 430"/>
                <a:gd name="T106" fmla="*/ 508 w 536"/>
                <a:gd name="T107" fmla="*/ 328 h 430"/>
                <a:gd name="T108" fmla="*/ 536 w 536"/>
                <a:gd name="T109" fmla="*/ 289 h 430"/>
                <a:gd name="T110" fmla="*/ 532 w 536"/>
                <a:gd name="T111" fmla="*/ 222 h 430"/>
                <a:gd name="T112" fmla="*/ 515 w 536"/>
                <a:gd name="T113" fmla="*/ 18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 h="430">
                  <a:moveTo>
                    <a:pt x="515" y="180"/>
                  </a:moveTo>
                  <a:lnTo>
                    <a:pt x="480" y="152"/>
                  </a:lnTo>
                  <a:lnTo>
                    <a:pt x="480" y="141"/>
                  </a:lnTo>
                  <a:lnTo>
                    <a:pt x="458" y="120"/>
                  </a:lnTo>
                  <a:lnTo>
                    <a:pt x="458" y="117"/>
                  </a:lnTo>
                  <a:lnTo>
                    <a:pt x="455" y="113"/>
                  </a:lnTo>
                  <a:lnTo>
                    <a:pt x="451" y="110"/>
                  </a:lnTo>
                  <a:lnTo>
                    <a:pt x="444" y="106"/>
                  </a:lnTo>
                  <a:lnTo>
                    <a:pt x="441" y="99"/>
                  </a:lnTo>
                  <a:lnTo>
                    <a:pt x="437" y="95"/>
                  </a:lnTo>
                  <a:lnTo>
                    <a:pt x="437" y="92"/>
                  </a:lnTo>
                  <a:lnTo>
                    <a:pt x="434" y="85"/>
                  </a:lnTo>
                  <a:lnTo>
                    <a:pt x="434" y="78"/>
                  </a:lnTo>
                  <a:lnTo>
                    <a:pt x="430" y="74"/>
                  </a:lnTo>
                  <a:lnTo>
                    <a:pt x="430" y="71"/>
                  </a:lnTo>
                  <a:lnTo>
                    <a:pt x="427" y="71"/>
                  </a:lnTo>
                  <a:lnTo>
                    <a:pt x="423" y="67"/>
                  </a:lnTo>
                  <a:lnTo>
                    <a:pt x="420" y="60"/>
                  </a:lnTo>
                  <a:lnTo>
                    <a:pt x="416" y="53"/>
                  </a:lnTo>
                  <a:lnTo>
                    <a:pt x="416" y="46"/>
                  </a:lnTo>
                  <a:lnTo>
                    <a:pt x="413" y="46"/>
                  </a:lnTo>
                  <a:lnTo>
                    <a:pt x="409" y="43"/>
                  </a:lnTo>
                  <a:lnTo>
                    <a:pt x="406" y="43"/>
                  </a:lnTo>
                  <a:lnTo>
                    <a:pt x="402" y="43"/>
                  </a:lnTo>
                  <a:lnTo>
                    <a:pt x="399" y="43"/>
                  </a:lnTo>
                  <a:lnTo>
                    <a:pt x="399" y="39"/>
                  </a:lnTo>
                  <a:lnTo>
                    <a:pt x="395" y="36"/>
                  </a:lnTo>
                  <a:lnTo>
                    <a:pt x="395" y="29"/>
                  </a:lnTo>
                  <a:lnTo>
                    <a:pt x="399" y="25"/>
                  </a:lnTo>
                  <a:lnTo>
                    <a:pt x="399" y="25"/>
                  </a:lnTo>
                  <a:lnTo>
                    <a:pt x="399" y="22"/>
                  </a:lnTo>
                  <a:lnTo>
                    <a:pt x="399" y="18"/>
                  </a:lnTo>
                  <a:lnTo>
                    <a:pt x="399" y="14"/>
                  </a:lnTo>
                  <a:lnTo>
                    <a:pt x="395" y="7"/>
                  </a:lnTo>
                  <a:lnTo>
                    <a:pt x="391" y="4"/>
                  </a:lnTo>
                  <a:lnTo>
                    <a:pt x="388" y="0"/>
                  </a:lnTo>
                  <a:lnTo>
                    <a:pt x="381" y="0"/>
                  </a:lnTo>
                  <a:lnTo>
                    <a:pt x="377" y="0"/>
                  </a:lnTo>
                  <a:lnTo>
                    <a:pt x="377" y="4"/>
                  </a:lnTo>
                  <a:lnTo>
                    <a:pt x="377" y="7"/>
                  </a:lnTo>
                  <a:lnTo>
                    <a:pt x="377" y="11"/>
                  </a:lnTo>
                  <a:lnTo>
                    <a:pt x="377" y="11"/>
                  </a:lnTo>
                  <a:lnTo>
                    <a:pt x="374" y="43"/>
                  </a:lnTo>
                  <a:lnTo>
                    <a:pt x="374" y="46"/>
                  </a:lnTo>
                  <a:lnTo>
                    <a:pt x="374" y="53"/>
                  </a:lnTo>
                  <a:lnTo>
                    <a:pt x="370" y="60"/>
                  </a:lnTo>
                  <a:lnTo>
                    <a:pt x="367" y="67"/>
                  </a:lnTo>
                  <a:lnTo>
                    <a:pt x="367" y="78"/>
                  </a:lnTo>
                  <a:lnTo>
                    <a:pt x="363" y="81"/>
                  </a:lnTo>
                  <a:lnTo>
                    <a:pt x="356" y="88"/>
                  </a:lnTo>
                  <a:lnTo>
                    <a:pt x="353" y="88"/>
                  </a:lnTo>
                  <a:lnTo>
                    <a:pt x="349" y="88"/>
                  </a:lnTo>
                  <a:lnTo>
                    <a:pt x="346" y="88"/>
                  </a:lnTo>
                  <a:lnTo>
                    <a:pt x="346" y="85"/>
                  </a:lnTo>
                  <a:lnTo>
                    <a:pt x="342" y="81"/>
                  </a:lnTo>
                  <a:lnTo>
                    <a:pt x="332" y="78"/>
                  </a:lnTo>
                  <a:lnTo>
                    <a:pt x="325" y="74"/>
                  </a:lnTo>
                  <a:lnTo>
                    <a:pt x="318" y="67"/>
                  </a:lnTo>
                  <a:lnTo>
                    <a:pt x="310" y="64"/>
                  </a:lnTo>
                  <a:lnTo>
                    <a:pt x="303" y="57"/>
                  </a:lnTo>
                  <a:lnTo>
                    <a:pt x="300" y="57"/>
                  </a:lnTo>
                  <a:lnTo>
                    <a:pt x="300" y="53"/>
                  </a:lnTo>
                  <a:lnTo>
                    <a:pt x="303" y="46"/>
                  </a:lnTo>
                  <a:lnTo>
                    <a:pt x="307" y="43"/>
                  </a:lnTo>
                  <a:lnTo>
                    <a:pt x="310" y="36"/>
                  </a:lnTo>
                  <a:lnTo>
                    <a:pt x="314" y="36"/>
                  </a:lnTo>
                  <a:lnTo>
                    <a:pt x="318" y="32"/>
                  </a:lnTo>
                  <a:lnTo>
                    <a:pt x="318" y="29"/>
                  </a:lnTo>
                  <a:lnTo>
                    <a:pt x="318" y="25"/>
                  </a:lnTo>
                  <a:lnTo>
                    <a:pt x="318" y="22"/>
                  </a:lnTo>
                  <a:lnTo>
                    <a:pt x="314" y="18"/>
                  </a:lnTo>
                  <a:lnTo>
                    <a:pt x="307" y="14"/>
                  </a:lnTo>
                  <a:lnTo>
                    <a:pt x="300" y="14"/>
                  </a:lnTo>
                  <a:lnTo>
                    <a:pt x="296" y="14"/>
                  </a:lnTo>
                  <a:lnTo>
                    <a:pt x="296" y="14"/>
                  </a:lnTo>
                  <a:lnTo>
                    <a:pt x="282" y="18"/>
                  </a:lnTo>
                  <a:lnTo>
                    <a:pt x="282" y="18"/>
                  </a:lnTo>
                  <a:lnTo>
                    <a:pt x="279" y="11"/>
                  </a:lnTo>
                  <a:lnTo>
                    <a:pt x="275" y="7"/>
                  </a:lnTo>
                  <a:lnTo>
                    <a:pt x="272" y="4"/>
                  </a:lnTo>
                  <a:lnTo>
                    <a:pt x="268" y="4"/>
                  </a:lnTo>
                  <a:lnTo>
                    <a:pt x="268" y="4"/>
                  </a:lnTo>
                  <a:lnTo>
                    <a:pt x="268" y="7"/>
                  </a:lnTo>
                  <a:lnTo>
                    <a:pt x="268" y="11"/>
                  </a:lnTo>
                  <a:lnTo>
                    <a:pt x="265" y="11"/>
                  </a:lnTo>
                  <a:lnTo>
                    <a:pt x="265" y="11"/>
                  </a:lnTo>
                  <a:lnTo>
                    <a:pt x="258" y="11"/>
                  </a:lnTo>
                  <a:lnTo>
                    <a:pt x="258" y="11"/>
                  </a:lnTo>
                  <a:lnTo>
                    <a:pt x="258" y="7"/>
                  </a:lnTo>
                  <a:lnTo>
                    <a:pt x="258" y="7"/>
                  </a:lnTo>
                  <a:lnTo>
                    <a:pt x="261" y="4"/>
                  </a:lnTo>
                  <a:lnTo>
                    <a:pt x="258" y="0"/>
                  </a:lnTo>
                  <a:lnTo>
                    <a:pt x="258" y="0"/>
                  </a:lnTo>
                  <a:lnTo>
                    <a:pt x="254" y="0"/>
                  </a:lnTo>
                  <a:lnTo>
                    <a:pt x="247" y="0"/>
                  </a:lnTo>
                  <a:lnTo>
                    <a:pt x="244" y="0"/>
                  </a:lnTo>
                  <a:lnTo>
                    <a:pt x="240" y="0"/>
                  </a:lnTo>
                  <a:lnTo>
                    <a:pt x="236" y="4"/>
                  </a:lnTo>
                  <a:lnTo>
                    <a:pt x="233" y="7"/>
                  </a:lnTo>
                  <a:lnTo>
                    <a:pt x="233" y="11"/>
                  </a:lnTo>
                  <a:lnTo>
                    <a:pt x="233" y="11"/>
                  </a:lnTo>
                  <a:lnTo>
                    <a:pt x="244" y="11"/>
                  </a:lnTo>
                  <a:lnTo>
                    <a:pt x="244" y="14"/>
                  </a:lnTo>
                  <a:lnTo>
                    <a:pt x="244" y="18"/>
                  </a:lnTo>
                  <a:lnTo>
                    <a:pt x="240" y="18"/>
                  </a:lnTo>
                  <a:lnTo>
                    <a:pt x="240" y="18"/>
                  </a:lnTo>
                  <a:lnTo>
                    <a:pt x="222" y="22"/>
                  </a:lnTo>
                  <a:lnTo>
                    <a:pt x="219" y="22"/>
                  </a:lnTo>
                  <a:lnTo>
                    <a:pt x="215" y="25"/>
                  </a:lnTo>
                  <a:lnTo>
                    <a:pt x="212" y="29"/>
                  </a:lnTo>
                  <a:lnTo>
                    <a:pt x="212" y="32"/>
                  </a:lnTo>
                  <a:lnTo>
                    <a:pt x="212" y="36"/>
                  </a:lnTo>
                  <a:lnTo>
                    <a:pt x="212" y="43"/>
                  </a:lnTo>
                  <a:lnTo>
                    <a:pt x="208" y="43"/>
                  </a:lnTo>
                  <a:lnTo>
                    <a:pt x="205" y="46"/>
                  </a:lnTo>
                  <a:lnTo>
                    <a:pt x="208" y="50"/>
                  </a:lnTo>
                  <a:lnTo>
                    <a:pt x="208" y="50"/>
                  </a:lnTo>
                  <a:lnTo>
                    <a:pt x="212" y="53"/>
                  </a:lnTo>
                  <a:lnTo>
                    <a:pt x="212" y="57"/>
                  </a:lnTo>
                  <a:lnTo>
                    <a:pt x="212" y="60"/>
                  </a:lnTo>
                  <a:lnTo>
                    <a:pt x="208" y="64"/>
                  </a:lnTo>
                  <a:lnTo>
                    <a:pt x="208" y="64"/>
                  </a:lnTo>
                  <a:lnTo>
                    <a:pt x="205" y="64"/>
                  </a:lnTo>
                  <a:lnTo>
                    <a:pt x="201" y="64"/>
                  </a:lnTo>
                  <a:lnTo>
                    <a:pt x="198" y="60"/>
                  </a:lnTo>
                  <a:lnTo>
                    <a:pt x="191" y="57"/>
                  </a:lnTo>
                  <a:lnTo>
                    <a:pt x="187" y="57"/>
                  </a:lnTo>
                  <a:lnTo>
                    <a:pt x="184" y="53"/>
                  </a:lnTo>
                  <a:lnTo>
                    <a:pt x="180" y="50"/>
                  </a:lnTo>
                  <a:lnTo>
                    <a:pt x="177" y="50"/>
                  </a:lnTo>
                  <a:lnTo>
                    <a:pt x="170" y="50"/>
                  </a:lnTo>
                  <a:lnTo>
                    <a:pt x="163" y="53"/>
                  </a:lnTo>
                  <a:lnTo>
                    <a:pt x="155" y="57"/>
                  </a:lnTo>
                  <a:lnTo>
                    <a:pt x="152" y="60"/>
                  </a:lnTo>
                  <a:lnTo>
                    <a:pt x="145" y="67"/>
                  </a:lnTo>
                  <a:lnTo>
                    <a:pt x="145" y="71"/>
                  </a:lnTo>
                  <a:lnTo>
                    <a:pt x="145" y="74"/>
                  </a:lnTo>
                  <a:lnTo>
                    <a:pt x="138" y="74"/>
                  </a:lnTo>
                  <a:lnTo>
                    <a:pt x="134" y="78"/>
                  </a:lnTo>
                  <a:lnTo>
                    <a:pt x="134" y="85"/>
                  </a:lnTo>
                  <a:lnTo>
                    <a:pt x="134" y="88"/>
                  </a:lnTo>
                  <a:lnTo>
                    <a:pt x="134" y="88"/>
                  </a:lnTo>
                  <a:lnTo>
                    <a:pt x="127" y="88"/>
                  </a:lnTo>
                  <a:lnTo>
                    <a:pt x="124" y="92"/>
                  </a:lnTo>
                  <a:lnTo>
                    <a:pt x="120" y="95"/>
                  </a:lnTo>
                  <a:lnTo>
                    <a:pt x="117" y="99"/>
                  </a:lnTo>
                  <a:lnTo>
                    <a:pt x="113" y="106"/>
                  </a:lnTo>
                  <a:lnTo>
                    <a:pt x="113" y="110"/>
                  </a:lnTo>
                  <a:lnTo>
                    <a:pt x="113" y="113"/>
                  </a:lnTo>
                  <a:lnTo>
                    <a:pt x="110" y="120"/>
                  </a:lnTo>
                  <a:lnTo>
                    <a:pt x="106" y="127"/>
                  </a:lnTo>
                  <a:lnTo>
                    <a:pt x="99" y="131"/>
                  </a:lnTo>
                  <a:lnTo>
                    <a:pt x="96" y="134"/>
                  </a:lnTo>
                  <a:lnTo>
                    <a:pt x="96" y="138"/>
                  </a:lnTo>
                  <a:lnTo>
                    <a:pt x="64" y="141"/>
                  </a:lnTo>
                  <a:lnTo>
                    <a:pt x="32" y="145"/>
                  </a:lnTo>
                  <a:lnTo>
                    <a:pt x="29" y="145"/>
                  </a:lnTo>
                  <a:lnTo>
                    <a:pt x="25" y="148"/>
                  </a:lnTo>
                  <a:lnTo>
                    <a:pt x="22" y="155"/>
                  </a:lnTo>
                  <a:lnTo>
                    <a:pt x="15" y="159"/>
                  </a:lnTo>
                  <a:lnTo>
                    <a:pt x="7" y="166"/>
                  </a:lnTo>
                  <a:lnTo>
                    <a:pt x="4" y="169"/>
                  </a:lnTo>
                  <a:lnTo>
                    <a:pt x="0" y="173"/>
                  </a:lnTo>
                  <a:lnTo>
                    <a:pt x="0" y="180"/>
                  </a:lnTo>
                  <a:lnTo>
                    <a:pt x="0" y="187"/>
                  </a:lnTo>
                  <a:lnTo>
                    <a:pt x="0" y="194"/>
                  </a:lnTo>
                  <a:lnTo>
                    <a:pt x="4" y="201"/>
                  </a:lnTo>
                  <a:lnTo>
                    <a:pt x="4" y="205"/>
                  </a:lnTo>
                  <a:lnTo>
                    <a:pt x="7" y="208"/>
                  </a:lnTo>
                  <a:lnTo>
                    <a:pt x="7" y="215"/>
                  </a:lnTo>
                  <a:lnTo>
                    <a:pt x="7" y="222"/>
                  </a:lnTo>
                  <a:lnTo>
                    <a:pt x="4" y="229"/>
                  </a:lnTo>
                  <a:lnTo>
                    <a:pt x="4" y="243"/>
                  </a:lnTo>
                  <a:lnTo>
                    <a:pt x="11" y="265"/>
                  </a:lnTo>
                  <a:lnTo>
                    <a:pt x="18" y="282"/>
                  </a:lnTo>
                  <a:lnTo>
                    <a:pt x="22" y="293"/>
                  </a:lnTo>
                  <a:lnTo>
                    <a:pt x="22" y="296"/>
                  </a:lnTo>
                  <a:lnTo>
                    <a:pt x="25" y="303"/>
                  </a:lnTo>
                  <a:lnTo>
                    <a:pt x="29" y="310"/>
                  </a:lnTo>
                  <a:lnTo>
                    <a:pt x="29" y="314"/>
                  </a:lnTo>
                  <a:lnTo>
                    <a:pt x="32" y="317"/>
                  </a:lnTo>
                  <a:lnTo>
                    <a:pt x="25" y="342"/>
                  </a:lnTo>
                  <a:lnTo>
                    <a:pt x="18" y="349"/>
                  </a:lnTo>
                  <a:lnTo>
                    <a:pt x="15" y="353"/>
                  </a:lnTo>
                  <a:lnTo>
                    <a:pt x="18" y="356"/>
                  </a:lnTo>
                  <a:lnTo>
                    <a:pt x="18" y="360"/>
                  </a:lnTo>
                  <a:lnTo>
                    <a:pt x="22" y="363"/>
                  </a:lnTo>
                  <a:lnTo>
                    <a:pt x="25" y="363"/>
                  </a:lnTo>
                  <a:lnTo>
                    <a:pt x="25" y="360"/>
                  </a:lnTo>
                  <a:lnTo>
                    <a:pt x="29" y="360"/>
                  </a:lnTo>
                  <a:lnTo>
                    <a:pt x="32" y="360"/>
                  </a:lnTo>
                  <a:lnTo>
                    <a:pt x="32" y="360"/>
                  </a:lnTo>
                  <a:lnTo>
                    <a:pt x="32" y="363"/>
                  </a:lnTo>
                  <a:lnTo>
                    <a:pt x="32" y="367"/>
                  </a:lnTo>
                  <a:lnTo>
                    <a:pt x="36" y="370"/>
                  </a:lnTo>
                  <a:lnTo>
                    <a:pt x="43" y="370"/>
                  </a:lnTo>
                  <a:lnTo>
                    <a:pt x="50" y="370"/>
                  </a:lnTo>
                  <a:lnTo>
                    <a:pt x="53" y="370"/>
                  </a:lnTo>
                  <a:lnTo>
                    <a:pt x="60" y="374"/>
                  </a:lnTo>
                  <a:lnTo>
                    <a:pt x="67" y="370"/>
                  </a:lnTo>
                  <a:lnTo>
                    <a:pt x="71" y="367"/>
                  </a:lnTo>
                  <a:lnTo>
                    <a:pt x="74" y="363"/>
                  </a:lnTo>
                  <a:lnTo>
                    <a:pt x="78" y="360"/>
                  </a:lnTo>
                  <a:lnTo>
                    <a:pt x="81" y="356"/>
                  </a:lnTo>
                  <a:lnTo>
                    <a:pt x="81" y="356"/>
                  </a:lnTo>
                  <a:lnTo>
                    <a:pt x="106" y="356"/>
                  </a:lnTo>
                  <a:lnTo>
                    <a:pt x="110" y="356"/>
                  </a:lnTo>
                  <a:lnTo>
                    <a:pt x="117" y="360"/>
                  </a:lnTo>
                  <a:lnTo>
                    <a:pt x="124" y="360"/>
                  </a:lnTo>
                  <a:lnTo>
                    <a:pt x="131" y="360"/>
                  </a:lnTo>
                  <a:lnTo>
                    <a:pt x="134" y="356"/>
                  </a:lnTo>
                  <a:lnTo>
                    <a:pt x="138" y="349"/>
                  </a:lnTo>
                  <a:lnTo>
                    <a:pt x="141" y="346"/>
                  </a:lnTo>
                  <a:lnTo>
                    <a:pt x="141" y="342"/>
                  </a:lnTo>
                  <a:lnTo>
                    <a:pt x="148" y="342"/>
                  </a:lnTo>
                  <a:lnTo>
                    <a:pt x="187" y="321"/>
                  </a:lnTo>
                  <a:lnTo>
                    <a:pt x="194" y="317"/>
                  </a:lnTo>
                  <a:lnTo>
                    <a:pt x="205" y="314"/>
                  </a:lnTo>
                  <a:lnTo>
                    <a:pt x="212" y="310"/>
                  </a:lnTo>
                  <a:lnTo>
                    <a:pt x="222" y="310"/>
                  </a:lnTo>
                  <a:lnTo>
                    <a:pt x="229" y="310"/>
                  </a:lnTo>
                  <a:lnTo>
                    <a:pt x="229" y="307"/>
                  </a:lnTo>
                  <a:lnTo>
                    <a:pt x="258" y="314"/>
                  </a:lnTo>
                  <a:lnTo>
                    <a:pt x="275" y="324"/>
                  </a:lnTo>
                  <a:lnTo>
                    <a:pt x="286" y="332"/>
                  </a:lnTo>
                  <a:lnTo>
                    <a:pt x="289" y="335"/>
                  </a:lnTo>
                  <a:lnTo>
                    <a:pt x="307" y="353"/>
                  </a:lnTo>
                  <a:lnTo>
                    <a:pt x="335" y="353"/>
                  </a:lnTo>
                  <a:lnTo>
                    <a:pt x="349" y="374"/>
                  </a:lnTo>
                  <a:lnTo>
                    <a:pt x="349" y="381"/>
                  </a:lnTo>
                  <a:lnTo>
                    <a:pt x="353" y="391"/>
                  </a:lnTo>
                  <a:lnTo>
                    <a:pt x="356" y="398"/>
                  </a:lnTo>
                  <a:lnTo>
                    <a:pt x="360" y="406"/>
                  </a:lnTo>
                  <a:lnTo>
                    <a:pt x="363" y="413"/>
                  </a:lnTo>
                  <a:lnTo>
                    <a:pt x="363" y="413"/>
                  </a:lnTo>
                  <a:lnTo>
                    <a:pt x="384" y="416"/>
                  </a:lnTo>
                  <a:lnTo>
                    <a:pt x="384" y="416"/>
                  </a:lnTo>
                  <a:lnTo>
                    <a:pt x="388" y="416"/>
                  </a:lnTo>
                  <a:lnTo>
                    <a:pt x="395" y="420"/>
                  </a:lnTo>
                  <a:lnTo>
                    <a:pt x="399" y="420"/>
                  </a:lnTo>
                  <a:lnTo>
                    <a:pt x="406" y="416"/>
                  </a:lnTo>
                  <a:lnTo>
                    <a:pt x="409" y="416"/>
                  </a:lnTo>
                  <a:lnTo>
                    <a:pt x="413" y="413"/>
                  </a:lnTo>
                  <a:lnTo>
                    <a:pt x="416" y="413"/>
                  </a:lnTo>
                  <a:lnTo>
                    <a:pt x="420" y="416"/>
                  </a:lnTo>
                  <a:lnTo>
                    <a:pt x="427" y="423"/>
                  </a:lnTo>
                  <a:lnTo>
                    <a:pt x="430" y="427"/>
                  </a:lnTo>
                  <a:lnTo>
                    <a:pt x="437" y="430"/>
                  </a:lnTo>
                  <a:lnTo>
                    <a:pt x="437" y="430"/>
                  </a:lnTo>
                  <a:lnTo>
                    <a:pt x="441" y="430"/>
                  </a:lnTo>
                  <a:lnTo>
                    <a:pt x="448" y="427"/>
                  </a:lnTo>
                  <a:lnTo>
                    <a:pt x="455" y="423"/>
                  </a:lnTo>
                  <a:lnTo>
                    <a:pt x="462" y="416"/>
                  </a:lnTo>
                  <a:lnTo>
                    <a:pt x="473" y="413"/>
                  </a:lnTo>
                  <a:lnTo>
                    <a:pt x="480" y="409"/>
                  </a:lnTo>
                  <a:lnTo>
                    <a:pt x="487" y="406"/>
                  </a:lnTo>
                  <a:lnTo>
                    <a:pt x="490" y="398"/>
                  </a:lnTo>
                  <a:lnTo>
                    <a:pt x="490" y="395"/>
                  </a:lnTo>
                  <a:lnTo>
                    <a:pt x="490" y="384"/>
                  </a:lnTo>
                  <a:lnTo>
                    <a:pt x="487" y="377"/>
                  </a:lnTo>
                  <a:lnTo>
                    <a:pt x="483" y="370"/>
                  </a:lnTo>
                  <a:lnTo>
                    <a:pt x="483" y="363"/>
                  </a:lnTo>
                  <a:lnTo>
                    <a:pt x="487" y="360"/>
                  </a:lnTo>
                  <a:lnTo>
                    <a:pt x="490" y="356"/>
                  </a:lnTo>
                  <a:lnTo>
                    <a:pt x="494" y="353"/>
                  </a:lnTo>
                  <a:lnTo>
                    <a:pt x="497" y="349"/>
                  </a:lnTo>
                  <a:lnTo>
                    <a:pt x="501" y="342"/>
                  </a:lnTo>
                  <a:lnTo>
                    <a:pt x="504" y="335"/>
                  </a:lnTo>
                  <a:lnTo>
                    <a:pt x="504" y="332"/>
                  </a:lnTo>
                  <a:lnTo>
                    <a:pt x="508" y="328"/>
                  </a:lnTo>
                  <a:lnTo>
                    <a:pt x="515" y="310"/>
                  </a:lnTo>
                  <a:lnTo>
                    <a:pt x="522" y="307"/>
                  </a:lnTo>
                  <a:lnTo>
                    <a:pt x="529" y="300"/>
                  </a:lnTo>
                  <a:lnTo>
                    <a:pt x="532" y="293"/>
                  </a:lnTo>
                  <a:lnTo>
                    <a:pt x="536" y="289"/>
                  </a:lnTo>
                  <a:lnTo>
                    <a:pt x="536" y="286"/>
                  </a:lnTo>
                  <a:lnTo>
                    <a:pt x="536" y="279"/>
                  </a:lnTo>
                  <a:lnTo>
                    <a:pt x="536" y="261"/>
                  </a:lnTo>
                  <a:lnTo>
                    <a:pt x="536" y="240"/>
                  </a:lnTo>
                  <a:lnTo>
                    <a:pt x="532" y="222"/>
                  </a:lnTo>
                  <a:lnTo>
                    <a:pt x="532" y="212"/>
                  </a:lnTo>
                  <a:lnTo>
                    <a:pt x="529" y="201"/>
                  </a:lnTo>
                  <a:lnTo>
                    <a:pt x="522" y="191"/>
                  </a:lnTo>
                  <a:lnTo>
                    <a:pt x="518" y="184"/>
                  </a:lnTo>
                  <a:lnTo>
                    <a:pt x="515" y="180"/>
                  </a:lnTo>
                  <a:lnTo>
                    <a:pt x="515" y="18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8" name="Freeform 326"/>
            <p:cNvSpPr>
              <a:spLocks/>
            </p:cNvSpPr>
            <p:nvPr userDrawn="1"/>
          </p:nvSpPr>
          <p:spPr bwMode="gray">
            <a:xfrm>
              <a:off x="2201" y="2404"/>
              <a:ext cx="22" cy="11"/>
            </a:xfrm>
            <a:custGeom>
              <a:avLst/>
              <a:gdLst>
                <a:gd name="T0" fmla="*/ 0 w 21"/>
                <a:gd name="T1" fmla="*/ 3 h 10"/>
                <a:gd name="T2" fmla="*/ 0 w 21"/>
                <a:gd name="T3" fmla="*/ 7 h 10"/>
                <a:gd name="T4" fmla="*/ 4 w 21"/>
                <a:gd name="T5" fmla="*/ 10 h 10"/>
                <a:gd name="T6" fmla="*/ 11 w 21"/>
                <a:gd name="T7" fmla="*/ 10 h 10"/>
                <a:gd name="T8" fmla="*/ 14 w 21"/>
                <a:gd name="T9" fmla="*/ 10 h 10"/>
                <a:gd name="T10" fmla="*/ 18 w 21"/>
                <a:gd name="T11" fmla="*/ 7 h 10"/>
                <a:gd name="T12" fmla="*/ 21 w 21"/>
                <a:gd name="T13" fmla="*/ 3 h 10"/>
                <a:gd name="T14" fmla="*/ 18 w 21"/>
                <a:gd name="T15" fmla="*/ 3 h 10"/>
                <a:gd name="T16" fmla="*/ 14 w 21"/>
                <a:gd name="T17" fmla="*/ 0 h 10"/>
                <a:gd name="T18" fmla="*/ 11 w 21"/>
                <a:gd name="T19" fmla="*/ 0 h 10"/>
                <a:gd name="T20" fmla="*/ 4 w 21"/>
                <a:gd name="T21" fmla="*/ 0 h 10"/>
                <a:gd name="T22" fmla="*/ 0 w 21"/>
                <a:gd name="T23" fmla="*/ 3 h 10"/>
                <a:gd name="T24" fmla="*/ 0 w 21"/>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0">
                  <a:moveTo>
                    <a:pt x="0" y="3"/>
                  </a:moveTo>
                  <a:lnTo>
                    <a:pt x="0" y="7"/>
                  </a:lnTo>
                  <a:lnTo>
                    <a:pt x="4" y="10"/>
                  </a:lnTo>
                  <a:lnTo>
                    <a:pt x="11" y="10"/>
                  </a:lnTo>
                  <a:lnTo>
                    <a:pt x="14" y="10"/>
                  </a:lnTo>
                  <a:lnTo>
                    <a:pt x="18" y="7"/>
                  </a:lnTo>
                  <a:lnTo>
                    <a:pt x="21" y="3"/>
                  </a:lnTo>
                  <a:lnTo>
                    <a:pt x="18" y="3"/>
                  </a:lnTo>
                  <a:lnTo>
                    <a:pt x="14" y="0"/>
                  </a:lnTo>
                  <a:lnTo>
                    <a:pt x="11"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9" name="Freeform 327"/>
            <p:cNvSpPr>
              <a:spLocks/>
            </p:cNvSpPr>
            <p:nvPr userDrawn="1"/>
          </p:nvSpPr>
          <p:spPr bwMode="gray">
            <a:xfrm>
              <a:off x="2237" y="2408"/>
              <a:ext cx="22" cy="7"/>
            </a:xfrm>
            <a:custGeom>
              <a:avLst/>
              <a:gdLst>
                <a:gd name="T0" fmla="*/ 0 w 21"/>
                <a:gd name="T1" fmla="*/ 4 h 7"/>
                <a:gd name="T2" fmla="*/ 4 w 21"/>
                <a:gd name="T3" fmla="*/ 7 h 7"/>
                <a:gd name="T4" fmla="*/ 7 w 21"/>
                <a:gd name="T5" fmla="*/ 7 h 7"/>
                <a:gd name="T6" fmla="*/ 11 w 21"/>
                <a:gd name="T7" fmla="*/ 7 h 7"/>
                <a:gd name="T8" fmla="*/ 14 w 21"/>
                <a:gd name="T9" fmla="*/ 7 h 7"/>
                <a:gd name="T10" fmla="*/ 18 w 21"/>
                <a:gd name="T11" fmla="*/ 7 h 7"/>
                <a:gd name="T12" fmla="*/ 21 w 21"/>
                <a:gd name="T13" fmla="*/ 4 h 7"/>
                <a:gd name="T14" fmla="*/ 18 w 21"/>
                <a:gd name="T15" fmla="*/ 0 h 7"/>
                <a:gd name="T16" fmla="*/ 11 w 21"/>
                <a:gd name="T17" fmla="*/ 0 h 7"/>
                <a:gd name="T18" fmla="*/ 7 w 21"/>
                <a:gd name="T19" fmla="*/ 0 h 7"/>
                <a:gd name="T20" fmla="*/ 4 w 21"/>
                <a:gd name="T21" fmla="*/ 0 h 7"/>
                <a:gd name="T22" fmla="*/ 0 w 21"/>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0" y="4"/>
                  </a:moveTo>
                  <a:lnTo>
                    <a:pt x="4" y="7"/>
                  </a:lnTo>
                  <a:lnTo>
                    <a:pt x="7" y="7"/>
                  </a:lnTo>
                  <a:lnTo>
                    <a:pt x="11" y="7"/>
                  </a:lnTo>
                  <a:lnTo>
                    <a:pt x="14" y="7"/>
                  </a:lnTo>
                  <a:lnTo>
                    <a:pt x="18" y="7"/>
                  </a:lnTo>
                  <a:lnTo>
                    <a:pt x="21" y="4"/>
                  </a:lnTo>
                  <a:lnTo>
                    <a:pt x="18" y="0"/>
                  </a:lnTo>
                  <a:lnTo>
                    <a:pt x="11" y="0"/>
                  </a:lnTo>
                  <a:lnTo>
                    <a:pt x="7"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0" name="Freeform 328"/>
            <p:cNvSpPr>
              <a:spLocks/>
            </p:cNvSpPr>
            <p:nvPr userDrawn="1"/>
          </p:nvSpPr>
          <p:spPr bwMode="gray">
            <a:xfrm>
              <a:off x="2259" y="2419"/>
              <a:ext cx="15" cy="27"/>
            </a:xfrm>
            <a:custGeom>
              <a:avLst/>
              <a:gdLst>
                <a:gd name="T0" fmla="*/ 0 w 15"/>
                <a:gd name="T1" fmla="*/ 14 h 25"/>
                <a:gd name="T2" fmla="*/ 0 w 15"/>
                <a:gd name="T3" fmla="*/ 18 h 25"/>
                <a:gd name="T4" fmla="*/ 4 w 15"/>
                <a:gd name="T5" fmla="*/ 21 h 25"/>
                <a:gd name="T6" fmla="*/ 7 w 15"/>
                <a:gd name="T7" fmla="*/ 25 h 25"/>
                <a:gd name="T8" fmla="*/ 11 w 15"/>
                <a:gd name="T9" fmla="*/ 21 h 25"/>
                <a:gd name="T10" fmla="*/ 15 w 15"/>
                <a:gd name="T11" fmla="*/ 18 h 25"/>
                <a:gd name="T12" fmla="*/ 15 w 15"/>
                <a:gd name="T13" fmla="*/ 14 h 25"/>
                <a:gd name="T14" fmla="*/ 15 w 15"/>
                <a:gd name="T15" fmla="*/ 7 h 25"/>
                <a:gd name="T16" fmla="*/ 11 w 15"/>
                <a:gd name="T17" fmla="*/ 3 h 25"/>
                <a:gd name="T18" fmla="*/ 7 w 15"/>
                <a:gd name="T19" fmla="*/ 0 h 25"/>
                <a:gd name="T20" fmla="*/ 4 w 15"/>
                <a:gd name="T21" fmla="*/ 3 h 25"/>
                <a:gd name="T22" fmla="*/ 0 w 15"/>
                <a:gd name="T23" fmla="*/ 7 h 25"/>
                <a:gd name="T24" fmla="*/ 0 w 15"/>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14"/>
                  </a:moveTo>
                  <a:lnTo>
                    <a:pt x="0" y="18"/>
                  </a:lnTo>
                  <a:lnTo>
                    <a:pt x="4" y="21"/>
                  </a:lnTo>
                  <a:lnTo>
                    <a:pt x="7" y="25"/>
                  </a:lnTo>
                  <a:lnTo>
                    <a:pt x="11" y="21"/>
                  </a:lnTo>
                  <a:lnTo>
                    <a:pt x="15" y="18"/>
                  </a:lnTo>
                  <a:lnTo>
                    <a:pt x="15" y="14"/>
                  </a:lnTo>
                  <a:lnTo>
                    <a:pt x="15" y="7"/>
                  </a:lnTo>
                  <a:lnTo>
                    <a:pt x="11" y="3"/>
                  </a:lnTo>
                  <a:lnTo>
                    <a:pt x="7" y="0"/>
                  </a:lnTo>
                  <a:lnTo>
                    <a:pt x="4"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1" name="Freeform 329"/>
            <p:cNvSpPr>
              <a:spLocks/>
            </p:cNvSpPr>
            <p:nvPr userDrawn="1"/>
          </p:nvSpPr>
          <p:spPr bwMode="gray">
            <a:xfrm>
              <a:off x="2266" y="2400"/>
              <a:ext cx="44" cy="19"/>
            </a:xfrm>
            <a:custGeom>
              <a:avLst/>
              <a:gdLst>
                <a:gd name="T0" fmla="*/ 43 w 43"/>
                <a:gd name="T1" fmla="*/ 7 h 18"/>
                <a:gd name="T2" fmla="*/ 39 w 43"/>
                <a:gd name="T3" fmla="*/ 4 h 18"/>
                <a:gd name="T4" fmla="*/ 32 w 43"/>
                <a:gd name="T5" fmla="*/ 0 h 18"/>
                <a:gd name="T6" fmla="*/ 22 w 43"/>
                <a:gd name="T7" fmla="*/ 0 h 18"/>
                <a:gd name="T8" fmla="*/ 11 w 43"/>
                <a:gd name="T9" fmla="*/ 0 h 18"/>
                <a:gd name="T10" fmla="*/ 4 w 43"/>
                <a:gd name="T11" fmla="*/ 4 h 18"/>
                <a:gd name="T12" fmla="*/ 0 w 43"/>
                <a:gd name="T13" fmla="*/ 7 h 18"/>
                <a:gd name="T14" fmla="*/ 4 w 43"/>
                <a:gd name="T15" fmla="*/ 14 h 18"/>
                <a:gd name="T16" fmla="*/ 11 w 43"/>
                <a:gd name="T17" fmla="*/ 18 h 18"/>
                <a:gd name="T18" fmla="*/ 22 w 43"/>
                <a:gd name="T19" fmla="*/ 18 h 18"/>
                <a:gd name="T20" fmla="*/ 32 w 43"/>
                <a:gd name="T21" fmla="*/ 18 h 18"/>
                <a:gd name="T22" fmla="*/ 39 w 43"/>
                <a:gd name="T23" fmla="*/ 14 h 18"/>
                <a:gd name="T24" fmla="*/ 43 w 43"/>
                <a:gd name="T2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
                  <a:moveTo>
                    <a:pt x="43" y="7"/>
                  </a:moveTo>
                  <a:lnTo>
                    <a:pt x="39" y="4"/>
                  </a:lnTo>
                  <a:lnTo>
                    <a:pt x="32" y="0"/>
                  </a:lnTo>
                  <a:lnTo>
                    <a:pt x="22" y="0"/>
                  </a:lnTo>
                  <a:lnTo>
                    <a:pt x="11" y="0"/>
                  </a:lnTo>
                  <a:lnTo>
                    <a:pt x="4" y="4"/>
                  </a:lnTo>
                  <a:lnTo>
                    <a:pt x="0" y="7"/>
                  </a:lnTo>
                  <a:lnTo>
                    <a:pt x="4" y="14"/>
                  </a:lnTo>
                  <a:lnTo>
                    <a:pt x="11" y="18"/>
                  </a:lnTo>
                  <a:lnTo>
                    <a:pt x="22" y="18"/>
                  </a:lnTo>
                  <a:lnTo>
                    <a:pt x="32" y="18"/>
                  </a:lnTo>
                  <a:lnTo>
                    <a:pt x="39" y="14"/>
                  </a:lnTo>
                  <a:lnTo>
                    <a:pt x="4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2" name="Freeform 330"/>
            <p:cNvSpPr>
              <a:spLocks/>
            </p:cNvSpPr>
            <p:nvPr userDrawn="1"/>
          </p:nvSpPr>
          <p:spPr bwMode="gray">
            <a:xfrm>
              <a:off x="1922" y="2207"/>
              <a:ext cx="148" cy="167"/>
            </a:xfrm>
            <a:custGeom>
              <a:avLst/>
              <a:gdLst>
                <a:gd name="T0" fmla="*/ 141 w 144"/>
                <a:gd name="T1" fmla="*/ 126 h 155"/>
                <a:gd name="T2" fmla="*/ 144 w 144"/>
                <a:gd name="T3" fmla="*/ 119 h 155"/>
                <a:gd name="T4" fmla="*/ 141 w 144"/>
                <a:gd name="T5" fmla="*/ 116 h 155"/>
                <a:gd name="T6" fmla="*/ 134 w 144"/>
                <a:gd name="T7" fmla="*/ 105 h 155"/>
                <a:gd name="T8" fmla="*/ 120 w 144"/>
                <a:gd name="T9" fmla="*/ 102 h 155"/>
                <a:gd name="T10" fmla="*/ 113 w 144"/>
                <a:gd name="T11" fmla="*/ 84 h 155"/>
                <a:gd name="T12" fmla="*/ 109 w 144"/>
                <a:gd name="T13" fmla="*/ 77 h 155"/>
                <a:gd name="T14" fmla="*/ 116 w 144"/>
                <a:gd name="T15" fmla="*/ 77 h 155"/>
                <a:gd name="T16" fmla="*/ 113 w 144"/>
                <a:gd name="T17" fmla="*/ 74 h 155"/>
                <a:gd name="T18" fmla="*/ 98 w 144"/>
                <a:gd name="T19" fmla="*/ 63 h 155"/>
                <a:gd name="T20" fmla="*/ 84 w 144"/>
                <a:gd name="T21" fmla="*/ 49 h 155"/>
                <a:gd name="T22" fmla="*/ 74 w 144"/>
                <a:gd name="T23" fmla="*/ 42 h 155"/>
                <a:gd name="T24" fmla="*/ 70 w 144"/>
                <a:gd name="T25" fmla="*/ 42 h 155"/>
                <a:gd name="T26" fmla="*/ 46 w 144"/>
                <a:gd name="T27" fmla="*/ 21 h 155"/>
                <a:gd name="T28" fmla="*/ 42 w 144"/>
                <a:gd name="T29" fmla="*/ 17 h 155"/>
                <a:gd name="T30" fmla="*/ 39 w 144"/>
                <a:gd name="T31" fmla="*/ 7 h 155"/>
                <a:gd name="T32" fmla="*/ 28 w 144"/>
                <a:gd name="T33" fmla="*/ 0 h 155"/>
                <a:gd name="T34" fmla="*/ 17 w 144"/>
                <a:gd name="T35" fmla="*/ 0 h 155"/>
                <a:gd name="T36" fmla="*/ 7 w 144"/>
                <a:gd name="T37" fmla="*/ 0 h 155"/>
                <a:gd name="T38" fmla="*/ 0 w 144"/>
                <a:gd name="T39" fmla="*/ 0 h 155"/>
                <a:gd name="T40" fmla="*/ 3 w 144"/>
                <a:gd name="T41" fmla="*/ 7 h 155"/>
                <a:gd name="T42" fmla="*/ 10 w 144"/>
                <a:gd name="T43" fmla="*/ 14 h 155"/>
                <a:gd name="T44" fmla="*/ 17 w 144"/>
                <a:gd name="T45" fmla="*/ 17 h 155"/>
                <a:gd name="T46" fmla="*/ 39 w 144"/>
                <a:gd name="T47" fmla="*/ 45 h 155"/>
                <a:gd name="T48" fmla="*/ 46 w 144"/>
                <a:gd name="T49" fmla="*/ 56 h 155"/>
                <a:gd name="T50" fmla="*/ 46 w 144"/>
                <a:gd name="T51" fmla="*/ 63 h 155"/>
                <a:gd name="T52" fmla="*/ 60 w 144"/>
                <a:gd name="T53" fmla="*/ 81 h 155"/>
                <a:gd name="T54" fmla="*/ 81 w 144"/>
                <a:gd name="T55" fmla="*/ 112 h 155"/>
                <a:gd name="T56" fmla="*/ 105 w 144"/>
                <a:gd name="T57" fmla="*/ 141 h 155"/>
                <a:gd name="T58" fmla="*/ 130 w 144"/>
                <a:gd name="T59" fmla="*/ 155 h 155"/>
                <a:gd name="T60" fmla="*/ 134 w 144"/>
                <a:gd name="T61" fmla="*/ 155 h 155"/>
                <a:gd name="T62" fmla="*/ 141 w 144"/>
                <a:gd name="T63" fmla="*/ 151 h 155"/>
                <a:gd name="T64" fmla="*/ 144 w 144"/>
                <a:gd name="T65" fmla="*/ 141 h 155"/>
                <a:gd name="T66" fmla="*/ 144 w 144"/>
                <a:gd name="T67" fmla="*/ 13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5">
                  <a:moveTo>
                    <a:pt x="144" y="133"/>
                  </a:moveTo>
                  <a:lnTo>
                    <a:pt x="141" y="126"/>
                  </a:lnTo>
                  <a:lnTo>
                    <a:pt x="141" y="123"/>
                  </a:lnTo>
                  <a:lnTo>
                    <a:pt x="144" y="119"/>
                  </a:lnTo>
                  <a:lnTo>
                    <a:pt x="144" y="119"/>
                  </a:lnTo>
                  <a:lnTo>
                    <a:pt x="141" y="116"/>
                  </a:lnTo>
                  <a:lnTo>
                    <a:pt x="137" y="109"/>
                  </a:lnTo>
                  <a:lnTo>
                    <a:pt x="134" y="105"/>
                  </a:lnTo>
                  <a:lnTo>
                    <a:pt x="134" y="102"/>
                  </a:lnTo>
                  <a:lnTo>
                    <a:pt x="120" y="102"/>
                  </a:lnTo>
                  <a:lnTo>
                    <a:pt x="120" y="91"/>
                  </a:lnTo>
                  <a:lnTo>
                    <a:pt x="113" y="84"/>
                  </a:lnTo>
                  <a:lnTo>
                    <a:pt x="109" y="81"/>
                  </a:lnTo>
                  <a:lnTo>
                    <a:pt x="109" y="77"/>
                  </a:lnTo>
                  <a:lnTo>
                    <a:pt x="113" y="77"/>
                  </a:lnTo>
                  <a:lnTo>
                    <a:pt x="116" y="77"/>
                  </a:lnTo>
                  <a:lnTo>
                    <a:pt x="116" y="77"/>
                  </a:lnTo>
                  <a:lnTo>
                    <a:pt x="113" y="74"/>
                  </a:lnTo>
                  <a:lnTo>
                    <a:pt x="105" y="67"/>
                  </a:lnTo>
                  <a:lnTo>
                    <a:pt x="98" y="63"/>
                  </a:lnTo>
                  <a:lnTo>
                    <a:pt x="91" y="56"/>
                  </a:lnTo>
                  <a:lnTo>
                    <a:pt x="84" y="49"/>
                  </a:lnTo>
                  <a:lnTo>
                    <a:pt x="77" y="45"/>
                  </a:lnTo>
                  <a:lnTo>
                    <a:pt x="74" y="42"/>
                  </a:lnTo>
                  <a:lnTo>
                    <a:pt x="74" y="38"/>
                  </a:lnTo>
                  <a:lnTo>
                    <a:pt x="70" y="42"/>
                  </a:lnTo>
                  <a:lnTo>
                    <a:pt x="46" y="21"/>
                  </a:lnTo>
                  <a:lnTo>
                    <a:pt x="46" y="21"/>
                  </a:lnTo>
                  <a:lnTo>
                    <a:pt x="46" y="17"/>
                  </a:lnTo>
                  <a:lnTo>
                    <a:pt x="42" y="17"/>
                  </a:lnTo>
                  <a:lnTo>
                    <a:pt x="42" y="14"/>
                  </a:lnTo>
                  <a:lnTo>
                    <a:pt x="39" y="7"/>
                  </a:lnTo>
                  <a:lnTo>
                    <a:pt x="32" y="0"/>
                  </a:lnTo>
                  <a:lnTo>
                    <a:pt x="28" y="0"/>
                  </a:lnTo>
                  <a:lnTo>
                    <a:pt x="24" y="0"/>
                  </a:lnTo>
                  <a:lnTo>
                    <a:pt x="17" y="0"/>
                  </a:lnTo>
                  <a:lnTo>
                    <a:pt x="14" y="3"/>
                  </a:lnTo>
                  <a:lnTo>
                    <a:pt x="7" y="0"/>
                  </a:lnTo>
                  <a:lnTo>
                    <a:pt x="3" y="0"/>
                  </a:lnTo>
                  <a:lnTo>
                    <a:pt x="0" y="0"/>
                  </a:lnTo>
                  <a:lnTo>
                    <a:pt x="0" y="3"/>
                  </a:lnTo>
                  <a:lnTo>
                    <a:pt x="3" y="7"/>
                  </a:lnTo>
                  <a:lnTo>
                    <a:pt x="7" y="10"/>
                  </a:lnTo>
                  <a:lnTo>
                    <a:pt x="10" y="14"/>
                  </a:lnTo>
                  <a:lnTo>
                    <a:pt x="14" y="17"/>
                  </a:lnTo>
                  <a:lnTo>
                    <a:pt x="17" y="17"/>
                  </a:lnTo>
                  <a:lnTo>
                    <a:pt x="35" y="42"/>
                  </a:lnTo>
                  <a:lnTo>
                    <a:pt x="39" y="45"/>
                  </a:lnTo>
                  <a:lnTo>
                    <a:pt x="42" y="52"/>
                  </a:lnTo>
                  <a:lnTo>
                    <a:pt x="46" y="56"/>
                  </a:lnTo>
                  <a:lnTo>
                    <a:pt x="46" y="60"/>
                  </a:lnTo>
                  <a:lnTo>
                    <a:pt x="46" y="63"/>
                  </a:lnTo>
                  <a:lnTo>
                    <a:pt x="56" y="70"/>
                  </a:lnTo>
                  <a:lnTo>
                    <a:pt x="60" y="81"/>
                  </a:lnTo>
                  <a:lnTo>
                    <a:pt x="67" y="95"/>
                  </a:lnTo>
                  <a:lnTo>
                    <a:pt x="81" y="112"/>
                  </a:lnTo>
                  <a:lnTo>
                    <a:pt x="95" y="130"/>
                  </a:lnTo>
                  <a:lnTo>
                    <a:pt x="105" y="141"/>
                  </a:lnTo>
                  <a:lnTo>
                    <a:pt x="109" y="148"/>
                  </a:lnTo>
                  <a:lnTo>
                    <a:pt x="130" y="155"/>
                  </a:lnTo>
                  <a:lnTo>
                    <a:pt x="130" y="155"/>
                  </a:lnTo>
                  <a:lnTo>
                    <a:pt x="134" y="155"/>
                  </a:lnTo>
                  <a:lnTo>
                    <a:pt x="137" y="151"/>
                  </a:lnTo>
                  <a:lnTo>
                    <a:pt x="141" y="151"/>
                  </a:lnTo>
                  <a:lnTo>
                    <a:pt x="144" y="144"/>
                  </a:lnTo>
                  <a:lnTo>
                    <a:pt x="144" y="141"/>
                  </a:lnTo>
                  <a:lnTo>
                    <a:pt x="144" y="133"/>
                  </a:lnTo>
                  <a:lnTo>
                    <a:pt x="144" y="13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3" name="Freeform 331"/>
            <p:cNvSpPr>
              <a:spLocks/>
            </p:cNvSpPr>
            <p:nvPr userDrawn="1"/>
          </p:nvSpPr>
          <p:spPr bwMode="gray">
            <a:xfrm>
              <a:off x="2067" y="2377"/>
              <a:ext cx="123" cy="38"/>
            </a:xfrm>
            <a:custGeom>
              <a:avLst/>
              <a:gdLst>
                <a:gd name="T0" fmla="*/ 116 w 119"/>
                <a:gd name="T1" fmla="*/ 21 h 35"/>
                <a:gd name="T2" fmla="*/ 116 w 119"/>
                <a:gd name="T3" fmla="*/ 21 h 35"/>
                <a:gd name="T4" fmla="*/ 109 w 119"/>
                <a:gd name="T5" fmla="*/ 18 h 35"/>
                <a:gd name="T6" fmla="*/ 105 w 119"/>
                <a:gd name="T7" fmla="*/ 14 h 35"/>
                <a:gd name="T8" fmla="*/ 95 w 119"/>
                <a:gd name="T9" fmla="*/ 14 h 35"/>
                <a:gd name="T10" fmla="*/ 88 w 119"/>
                <a:gd name="T11" fmla="*/ 11 h 35"/>
                <a:gd name="T12" fmla="*/ 81 w 119"/>
                <a:gd name="T13" fmla="*/ 7 h 35"/>
                <a:gd name="T14" fmla="*/ 74 w 119"/>
                <a:gd name="T15" fmla="*/ 7 h 35"/>
                <a:gd name="T16" fmla="*/ 67 w 119"/>
                <a:gd name="T17" fmla="*/ 7 h 35"/>
                <a:gd name="T18" fmla="*/ 60 w 119"/>
                <a:gd name="T19" fmla="*/ 7 h 35"/>
                <a:gd name="T20" fmla="*/ 60 w 119"/>
                <a:gd name="T21" fmla="*/ 7 h 35"/>
                <a:gd name="T22" fmla="*/ 24 w 119"/>
                <a:gd name="T23" fmla="*/ 0 h 35"/>
                <a:gd name="T24" fmla="*/ 17 w 119"/>
                <a:gd name="T25" fmla="*/ 0 h 35"/>
                <a:gd name="T26" fmla="*/ 10 w 119"/>
                <a:gd name="T27" fmla="*/ 0 h 35"/>
                <a:gd name="T28" fmla="*/ 7 w 119"/>
                <a:gd name="T29" fmla="*/ 0 h 35"/>
                <a:gd name="T30" fmla="*/ 3 w 119"/>
                <a:gd name="T31" fmla="*/ 4 h 35"/>
                <a:gd name="T32" fmla="*/ 0 w 119"/>
                <a:gd name="T33" fmla="*/ 4 h 35"/>
                <a:gd name="T34" fmla="*/ 0 w 119"/>
                <a:gd name="T35" fmla="*/ 11 h 35"/>
                <a:gd name="T36" fmla="*/ 21 w 119"/>
                <a:gd name="T37" fmla="*/ 25 h 35"/>
                <a:gd name="T38" fmla="*/ 53 w 119"/>
                <a:gd name="T39" fmla="*/ 25 h 35"/>
                <a:gd name="T40" fmla="*/ 74 w 119"/>
                <a:gd name="T41" fmla="*/ 32 h 35"/>
                <a:gd name="T42" fmla="*/ 77 w 119"/>
                <a:gd name="T43" fmla="*/ 32 h 35"/>
                <a:gd name="T44" fmla="*/ 84 w 119"/>
                <a:gd name="T45" fmla="*/ 32 h 35"/>
                <a:gd name="T46" fmla="*/ 91 w 119"/>
                <a:gd name="T47" fmla="*/ 32 h 35"/>
                <a:gd name="T48" fmla="*/ 98 w 119"/>
                <a:gd name="T49" fmla="*/ 35 h 35"/>
                <a:gd name="T50" fmla="*/ 109 w 119"/>
                <a:gd name="T51" fmla="*/ 35 h 35"/>
                <a:gd name="T52" fmla="*/ 116 w 119"/>
                <a:gd name="T53" fmla="*/ 35 h 35"/>
                <a:gd name="T54" fmla="*/ 119 w 119"/>
                <a:gd name="T55" fmla="*/ 35 h 35"/>
                <a:gd name="T56" fmla="*/ 119 w 119"/>
                <a:gd name="T57" fmla="*/ 32 h 35"/>
                <a:gd name="T58" fmla="*/ 119 w 119"/>
                <a:gd name="T59" fmla="*/ 28 h 35"/>
                <a:gd name="T60" fmla="*/ 119 w 119"/>
                <a:gd name="T61" fmla="*/ 25 h 35"/>
                <a:gd name="T62" fmla="*/ 119 w 119"/>
                <a:gd name="T63" fmla="*/ 21 h 35"/>
                <a:gd name="T64" fmla="*/ 116 w 119"/>
                <a:gd name="T6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35">
                  <a:moveTo>
                    <a:pt x="116" y="21"/>
                  </a:moveTo>
                  <a:lnTo>
                    <a:pt x="116" y="21"/>
                  </a:lnTo>
                  <a:lnTo>
                    <a:pt x="109" y="18"/>
                  </a:lnTo>
                  <a:lnTo>
                    <a:pt x="105" y="14"/>
                  </a:lnTo>
                  <a:lnTo>
                    <a:pt x="95" y="14"/>
                  </a:lnTo>
                  <a:lnTo>
                    <a:pt x="88" y="11"/>
                  </a:lnTo>
                  <a:lnTo>
                    <a:pt x="81" y="7"/>
                  </a:lnTo>
                  <a:lnTo>
                    <a:pt x="74" y="7"/>
                  </a:lnTo>
                  <a:lnTo>
                    <a:pt x="67" y="7"/>
                  </a:lnTo>
                  <a:lnTo>
                    <a:pt x="60" y="7"/>
                  </a:lnTo>
                  <a:lnTo>
                    <a:pt x="60" y="7"/>
                  </a:lnTo>
                  <a:lnTo>
                    <a:pt x="24" y="0"/>
                  </a:lnTo>
                  <a:lnTo>
                    <a:pt x="17" y="0"/>
                  </a:lnTo>
                  <a:lnTo>
                    <a:pt x="10" y="0"/>
                  </a:lnTo>
                  <a:lnTo>
                    <a:pt x="7" y="0"/>
                  </a:lnTo>
                  <a:lnTo>
                    <a:pt x="3" y="4"/>
                  </a:lnTo>
                  <a:lnTo>
                    <a:pt x="0" y="4"/>
                  </a:lnTo>
                  <a:lnTo>
                    <a:pt x="0" y="11"/>
                  </a:lnTo>
                  <a:lnTo>
                    <a:pt x="21" y="25"/>
                  </a:lnTo>
                  <a:lnTo>
                    <a:pt x="53" y="25"/>
                  </a:lnTo>
                  <a:lnTo>
                    <a:pt x="74" y="32"/>
                  </a:lnTo>
                  <a:lnTo>
                    <a:pt x="77" y="32"/>
                  </a:lnTo>
                  <a:lnTo>
                    <a:pt x="84" y="32"/>
                  </a:lnTo>
                  <a:lnTo>
                    <a:pt x="91" y="32"/>
                  </a:lnTo>
                  <a:lnTo>
                    <a:pt x="98" y="35"/>
                  </a:lnTo>
                  <a:lnTo>
                    <a:pt x="109" y="35"/>
                  </a:lnTo>
                  <a:lnTo>
                    <a:pt x="116" y="35"/>
                  </a:lnTo>
                  <a:lnTo>
                    <a:pt x="119" y="35"/>
                  </a:lnTo>
                  <a:lnTo>
                    <a:pt x="119" y="32"/>
                  </a:lnTo>
                  <a:lnTo>
                    <a:pt x="119" y="28"/>
                  </a:lnTo>
                  <a:lnTo>
                    <a:pt x="119" y="25"/>
                  </a:lnTo>
                  <a:lnTo>
                    <a:pt x="119" y="21"/>
                  </a:lnTo>
                  <a:lnTo>
                    <a:pt x="116"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4" name="Freeform 332"/>
            <p:cNvSpPr>
              <a:spLocks/>
            </p:cNvSpPr>
            <p:nvPr userDrawn="1"/>
          </p:nvSpPr>
          <p:spPr bwMode="gray">
            <a:xfrm>
              <a:off x="2313" y="2404"/>
              <a:ext cx="66" cy="31"/>
            </a:xfrm>
            <a:custGeom>
              <a:avLst/>
              <a:gdLst>
                <a:gd name="T0" fmla="*/ 28 w 64"/>
                <a:gd name="T1" fmla="*/ 3 h 28"/>
                <a:gd name="T2" fmla="*/ 25 w 64"/>
                <a:gd name="T3" fmla="*/ 3 h 28"/>
                <a:gd name="T4" fmla="*/ 18 w 64"/>
                <a:gd name="T5" fmla="*/ 7 h 28"/>
                <a:gd name="T6" fmla="*/ 11 w 64"/>
                <a:gd name="T7" fmla="*/ 10 h 28"/>
                <a:gd name="T8" fmla="*/ 7 w 64"/>
                <a:gd name="T9" fmla="*/ 14 h 28"/>
                <a:gd name="T10" fmla="*/ 4 w 64"/>
                <a:gd name="T11" fmla="*/ 17 h 28"/>
                <a:gd name="T12" fmla="*/ 0 w 64"/>
                <a:gd name="T13" fmla="*/ 17 h 28"/>
                <a:gd name="T14" fmla="*/ 0 w 64"/>
                <a:gd name="T15" fmla="*/ 28 h 28"/>
                <a:gd name="T16" fmla="*/ 18 w 64"/>
                <a:gd name="T17" fmla="*/ 24 h 28"/>
                <a:gd name="T18" fmla="*/ 46 w 64"/>
                <a:gd name="T19" fmla="*/ 14 h 28"/>
                <a:gd name="T20" fmla="*/ 46 w 64"/>
                <a:gd name="T21" fmla="*/ 14 h 28"/>
                <a:gd name="T22" fmla="*/ 50 w 64"/>
                <a:gd name="T23" fmla="*/ 10 h 28"/>
                <a:gd name="T24" fmla="*/ 57 w 64"/>
                <a:gd name="T25" fmla="*/ 7 h 28"/>
                <a:gd name="T26" fmla="*/ 60 w 64"/>
                <a:gd name="T27" fmla="*/ 7 h 28"/>
                <a:gd name="T28" fmla="*/ 64 w 64"/>
                <a:gd name="T29" fmla="*/ 3 h 28"/>
                <a:gd name="T30" fmla="*/ 64 w 64"/>
                <a:gd name="T31" fmla="*/ 0 h 28"/>
                <a:gd name="T32" fmla="*/ 60 w 64"/>
                <a:gd name="T33" fmla="*/ 0 h 28"/>
                <a:gd name="T34" fmla="*/ 57 w 64"/>
                <a:gd name="T35" fmla="*/ 0 h 28"/>
                <a:gd name="T36" fmla="*/ 53 w 64"/>
                <a:gd name="T37" fmla="*/ 0 h 28"/>
                <a:gd name="T38" fmla="*/ 53 w 64"/>
                <a:gd name="T39" fmla="*/ 0 h 28"/>
                <a:gd name="T40" fmla="*/ 53 w 64"/>
                <a:gd name="T41" fmla="*/ 0 h 28"/>
                <a:gd name="T42" fmla="*/ 46 w 64"/>
                <a:gd name="T43" fmla="*/ 3 h 28"/>
                <a:gd name="T44" fmla="*/ 39 w 64"/>
                <a:gd name="T45" fmla="*/ 3 h 28"/>
                <a:gd name="T46" fmla="*/ 36 w 64"/>
                <a:gd name="T47" fmla="*/ 3 h 28"/>
                <a:gd name="T48" fmla="*/ 28 w 64"/>
                <a:gd name="T4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28">
                  <a:moveTo>
                    <a:pt x="28" y="3"/>
                  </a:moveTo>
                  <a:lnTo>
                    <a:pt x="25" y="3"/>
                  </a:lnTo>
                  <a:lnTo>
                    <a:pt x="18" y="7"/>
                  </a:lnTo>
                  <a:lnTo>
                    <a:pt x="11" y="10"/>
                  </a:lnTo>
                  <a:lnTo>
                    <a:pt x="7" y="14"/>
                  </a:lnTo>
                  <a:lnTo>
                    <a:pt x="4" y="17"/>
                  </a:lnTo>
                  <a:lnTo>
                    <a:pt x="0" y="17"/>
                  </a:lnTo>
                  <a:lnTo>
                    <a:pt x="0" y="28"/>
                  </a:lnTo>
                  <a:lnTo>
                    <a:pt x="18" y="24"/>
                  </a:lnTo>
                  <a:lnTo>
                    <a:pt x="46" y="14"/>
                  </a:lnTo>
                  <a:lnTo>
                    <a:pt x="46" y="14"/>
                  </a:lnTo>
                  <a:lnTo>
                    <a:pt x="50" y="10"/>
                  </a:lnTo>
                  <a:lnTo>
                    <a:pt x="57" y="7"/>
                  </a:lnTo>
                  <a:lnTo>
                    <a:pt x="60" y="7"/>
                  </a:lnTo>
                  <a:lnTo>
                    <a:pt x="64" y="3"/>
                  </a:lnTo>
                  <a:lnTo>
                    <a:pt x="64" y="0"/>
                  </a:lnTo>
                  <a:lnTo>
                    <a:pt x="60" y="0"/>
                  </a:lnTo>
                  <a:lnTo>
                    <a:pt x="57" y="0"/>
                  </a:lnTo>
                  <a:lnTo>
                    <a:pt x="53" y="0"/>
                  </a:lnTo>
                  <a:lnTo>
                    <a:pt x="53" y="0"/>
                  </a:lnTo>
                  <a:lnTo>
                    <a:pt x="53" y="0"/>
                  </a:lnTo>
                  <a:lnTo>
                    <a:pt x="46" y="3"/>
                  </a:lnTo>
                  <a:lnTo>
                    <a:pt x="39" y="3"/>
                  </a:lnTo>
                  <a:lnTo>
                    <a:pt x="36" y="3"/>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5" name="Freeform 333"/>
            <p:cNvSpPr>
              <a:spLocks/>
            </p:cNvSpPr>
            <p:nvPr userDrawn="1"/>
          </p:nvSpPr>
          <p:spPr bwMode="gray">
            <a:xfrm>
              <a:off x="4614" y="1986"/>
              <a:ext cx="22" cy="12"/>
            </a:xfrm>
            <a:custGeom>
              <a:avLst/>
              <a:gdLst>
                <a:gd name="T0" fmla="*/ 21 w 21"/>
                <a:gd name="T1" fmla="*/ 7 h 11"/>
                <a:gd name="T2" fmla="*/ 14 w 21"/>
                <a:gd name="T3" fmla="*/ 4 h 11"/>
                <a:gd name="T4" fmla="*/ 11 w 21"/>
                <a:gd name="T5" fmla="*/ 0 h 11"/>
                <a:gd name="T6" fmla="*/ 4 w 21"/>
                <a:gd name="T7" fmla="*/ 0 h 11"/>
                <a:gd name="T8" fmla="*/ 0 w 21"/>
                <a:gd name="T9" fmla="*/ 4 h 11"/>
                <a:gd name="T10" fmla="*/ 11 w 21"/>
                <a:gd name="T11" fmla="*/ 11 h 11"/>
                <a:gd name="T12" fmla="*/ 21 w 21"/>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21" y="7"/>
                  </a:moveTo>
                  <a:lnTo>
                    <a:pt x="14" y="4"/>
                  </a:lnTo>
                  <a:lnTo>
                    <a:pt x="11" y="0"/>
                  </a:lnTo>
                  <a:lnTo>
                    <a:pt x="4" y="0"/>
                  </a:lnTo>
                  <a:lnTo>
                    <a:pt x="0" y="4"/>
                  </a:lnTo>
                  <a:lnTo>
                    <a:pt x="11" y="11"/>
                  </a:lnTo>
                  <a:lnTo>
                    <a:pt x="21"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6" name="Freeform 334"/>
            <p:cNvSpPr>
              <a:spLocks noEditPoints="1"/>
            </p:cNvSpPr>
            <p:nvPr userDrawn="1"/>
          </p:nvSpPr>
          <p:spPr bwMode="gray">
            <a:xfrm>
              <a:off x="4597" y="2005"/>
              <a:ext cx="83" cy="43"/>
            </a:xfrm>
            <a:custGeom>
              <a:avLst/>
              <a:gdLst>
                <a:gd name="T0" fmla="*/ 17 w 81"/>
                <a:gd name="T1" fmla="*/ 28 h 39"/>
                <a:gd name="T2" fmla="*/ 21 w 81"/>
                <a:gd name="T3" fmla="*/ 32 h 39"/>
                <a:gd name="T4" fmla="*/ 24 w 81"/>
                <a:gd name="T5" fmla="*/ 32 h 39"/>
                <a:gd name="T6" fmla="*/ 28 w 81"/>
                <a:gd name="T7" fmla="*/ 35 h 39"/>
                <a:gd name="T8" fmla="*/ 31 w 81"/>
                <a:gd name="T9" fmla="*/ 39 h 39"/>
                <a:gd name="T10" fmla="*/ 38 w 81"/>
                <a:gd name="T11" fmla="*/ 39 h 39"/>
                <a:gd name="T12" fmla="*/ 42 w 81"/>
                <a:gd name="T13" fmla="*/ 35 h 39"/>
                <a:gd name="T14" fmla="*/ 42 w 81"/>
                <a:gd name="T15" fmla="*/ 35 h 39"/>
                <a:gd name="T16" fmla="*/ 42 w 81"/>
                <a:gd name="T17" fmla="*/ 35 h 39"/>
                <a:gd name="T18" fmla="*/ 42 w 81"/>
                <a:gd name="T19" fmla="*/ 35 h 39"/>
                <a:gd name="T20" fmla="*/ 46 w 81"/>
                <a:gd name="T21" fmla="*/ 35 h 39"/>
                <a:gd name="T22" fmla="*/ 49 w 81"/>
                <a:gd name="T23" fmla="*/ 35 h 39"/>
                <a:gd name="T24" fmla="*/ 53 w 81"/>
                <a:gd name="T25" fmla="*/ 32 h 39"/>
                <a:gd name="T26" fmla="*/ 56 w 81"/>
                <a:gd name="T27" fmla="*/ 28 h 39"/>
                <a:gd name="T28" fmla="*/ 60 w 81"/>
                <a:gd name="T29" fmla="*/ 28 h 39"/>
                <a:gd name="T30" fmla="*/ 60 w 81"/>
                <a:gd name="T31" fmla="*/ 28 h 39"/>
                <a:gd name="T32" fmla="*/ 63 w 81"/>
                <a:gd name="T33" fmla="*/ 32 h 39"/>
                <a:gd name="T34" fmla="*/ 74 w 81"/>
                <a:gd name="T35" fmla="*/ 28 h 39"/>
                <a:gd name="T36" fmla="*/ 81 w 81"/>
                <a:gd name="T37" fmla="*/ 25 h 39"/>
                <a:gd name="T38" fmla="*/ 77 w 81"/>
                <a:gd name="T39" fmla="*/ 18 h 39"/>
                <a:gd name="T40" fmla="*/ 74 w 81"/>
                <a:gd name="T41" fmla="*/ 14 h 39"/>
                <a:gd name="T42" fmla="*/ 63 w 81"/>
                <a:gd name="T43" fmla="*/ 14 h 39"/>
                <a:gd name="T44" fmla="*/ 70 w 81"/>
                <a:gd name="T45" fmla="*/ 10 h 39"/>
                <a:gd name="T46" fmla="*/ 60 w 81"/>
                <a:gd name="T47" fmla="*/ 10 h 39"/>
                <a:gd name="T48" fmla="*/ 53 w 81"/>
                <a:gd name="T49" fmla="*/ 7 h 39"/>
                <a:gd name="T50" fmla="*/ 46 w 81"/>
                <a:gd name="T51" fmla="*/ 3 h 39"/>
                <a:gd name="T52" fmla="*/ 42 w 81"/>
                <a:gd name="T53" fmla="*/ 3 h 39"/>
                <a:gd name="T54" fmla="*/ 42 w 81"/>
                <a:gd name="T55" fmla="*/ 3 h 39"/>
                <a:gd name="T56" fmla="*/ 28 w 81"/>
                <a:gd name="T57" fmla="*/ 0 h 39"/>
                <a:gd name="T58" fmla="*/ 17 w 81"/>
                <a:gd name="T59" fmla="*/ 0 h 39"/>
                <a:gd name="T60" fmla="*/ 10 w 81"/>
                <a:gd name="T61" fmla="*/ 0 h 39"/>
                <a:gd name="T62" fmla="*/ 7 w 81"/>
                <a:gd name="T63" fmla="*/ 7 h 39"/>
                <a:gd name="T64" fmla="*/ 10 w 81"/>
                <a:gd name="T65" fmla="*/ 7 h 39"/>
                <a:gd name="T66" fmla="*/ 14 w 81"/>
                <a:gd name="T67" fmla="*/ 7 h 39"/>
                <a:gd name="T68" fmla="*/ 17 w 81"/>
                <a:gd name="T69" fmla="*/ 7 h 39"/>
                <a:gd name="T70" fmla="*/ 21 w 81"/>
                <a:gd name="T71" fmla="*/ 7 h 39"/>
                <a:gd name="T72" fmla="*/ 24 w 81"/>
                <a:gd name="T73" fmla="*/ 10 h 39"/>
                <a:gd name="T74" fmla="*/ 24 w 81"/>
                <a:gd name="T75" fmla="*/ 14 h 39"/>
                <a:gd name="T76" fmla="*/ 24 w 81"/>
                <a:gd name="T77" fmla="*/ 14 h 39"/>
                <a:gd name="T78" fmla="*/ 24 w 81"/>
                <a:gd name="T79" fmla="*/ 18 h 39"/>
                <a:gd name="T80" fmla="*/ 24 w 81"/>
                <a:gd name="T81" fmla="*/ 18 h 39"/>
                <a:gd name="T82" fmla="*/ 24 w 81"/>
                <a:gd name="T83" fmla="*/ 21 h 39"/>
                <a:gd name="T84" fmla="*/ 17 w 81"/>
                <a:gd name="T85" fmla="*/ 21 h 39"/>
                <a:gd name="T86" fmla="*/ 7 w 81"/>
                <a:gd name="T87" fmla="*/ 18 h 39"/>
                <a:gd name="T88" fmla="*/ 0 w 81"/>
                <a:gd name="T89" fmla="*/ 18 h 39"/>
                <a:gd name="T90" fmla="*/ 0 w 81"/>
                <a:gd name="T91" fmla="*/ 21 h 39"/>
                <a:gd name="T92" fmla="*/ 3 w 81"/>
                <a:gd name="T93" fmla="*/ 25 h 39"/>
                <a:gd name="T94" fmla="*/ 7 w 81"/>
                <a:gd name="T95" fmla="*/ 25 h 39"/>
                <a:gd name="T96" fmla="*/ 10 w 81"/>
                <a:gd name="T97" fmla="*/ 25 h 39"/>
                <a:gd name="T98" fmla="*/ 14 w 81"/>
                <a:gd name="T99" fmla="*/ 28 h 39"/>
                <a:gd name="T100" fmla="*/ 17 w 81"/>
                <a:gd name="T101" fmla="*/ 28 h 39"/>
                <a:gd name="T102" fmla="*/ 38 w 81"/>
                <a:gd name="T103" fmla="*/ 18 h 39"/>
                <a:gd name="T104" fmla="*/ 42 w 81"/>
                <a:gd name="T105" fmla="*/ 18 h 39"/>
                <a:gd name="T106" fmla="*/ 42 w 81"/>
                <a:gd name="T107" fmla="*/ 14 h 39"/>
                <a:gd name="T108" fmla="*/ 46 w 81"/>
                <a:gd name="T109" fmla="*/ 10 h 39"/>
                <a:gd name="T110" fmla="*/ 46 w 81"/>
                <a:gd name="T111" fmla="*/ 14 h 39"/>
                <a:gd name="T112" fmla="*/ 42 w 81"/>
                <a:gd name="T113" fmla="*/ 18 h 39"/>
                <a:gd name="T114" fmla="*/ 38 w 81"/>
                <a:gd name="T115" fmla="*/ 18 h 39"/>
                <a:gd name="T116" fmla="*/ 38 w 81"/>
                <a:gd name="T117" fmla="*/ 21 h 39"/>
                <a:gd name="T118" fmla="*/ 38 w 81"/>
                <a:gd name="T119" fmla="*/ 21 h 39"/>
                <a:gd name="T120" fmla="*/ 38 w 81"/>
                <a:gd name="T121" fmla="*/ 21 h 39"/>
                <a:gd name="T122" fmla="*/ 38 w 81"/>
                <a:gd name="T123" fmla="*/ 21 h 39"/>
                <a:gd name="T124" fmla="*/ 38 w 81"/>
                <a:gd name="T125"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39">
                  <a:moveTo>
                    <a:pt x="17" y="28"/>
                  </a:moveTo>
                  <a:lnTo>
                    <a:pt x="21" y="32"/>
                  </a:lnTo>
                  <a:lnTo>
                    <a:pt x="24" y="32"/>
                  </a:lnTo>
                  <a:lnTo>
                    <a:pt x="28" y="35"/>
                  </a:lnTo>
                  <a:lnTo>
                    <a:pt x="31" y="39"/>
                  </a:lnTo>
                  <a:lnTo>
                    <a:pt x="38" y="39"/>
                  </a:lnTo>
                  <a:lnTo>
                    <a:pt x="42" y="35"/>
                  </a:lnTo>
                  <a:lnTo>
                    <a:pt x="42" y="35"/>
                  </a:lnTo>
                  <a:lnTo>
                    <a:pt x="42" y="35"/>
                  </a:lnTo>
                  <a:lnTo>
                    <a:pt x="42" y="35"/>
                  </a:lnTo>
                  <a:lnTo>
                    <a:pt x="46" y="35"/>
                  </a:lnTo>
                  <a:lnTo>
                    <a:pt x="49" y="35"/>
                  </a:lnTo>
                  <a:lnTo>
                    <a:pt x="53" y="32"/>
                  </a:lnTo>
                  <a:lnTo>
                    <a:pt x="56" y="28"/>
                  </a:lnTo>
                  <a:lnTo>
                    <a:pt x="60" y="28"/>
                  </a:lnTo>
                  <a:lnTo>
                    <a:pt x="60" y="28"/>
                  </a:lnTo>
                  <a:lnTo>
                    <a:pt x="63" y="32"/>
                  </a:lnTo>
                  <a:lnTo>
                    <a:pt x="74" y="28"/>
                  </a:lnTo>
                  <a:lnTo>
                    <a:pt x="81" y="25"/>
                  </a:lnTo>
                  <a:lnTo>
                    <a:pt x="77" y="18"/>
                  </a:lnTo>
                  <a:lnTo>
                    <a:pt x="74" y="14"/>
                  </a:lnTo>
                  <a:lnTo>
                    <a:pt x="63" y="14"/>
                  </a:lnTo>
                  <a:lnTo>
                    <a:pt x="70" y="10"/>
                  </a:lnTo>
                  <a:lnTo>
                    <a:pt x="60" y="10"/>
                  </a:lnTo>
                  <a:lnTo>
                    <a:pt x="53" y="7"/>
                  </a:lnTo>
                  <a:lnTo>
                    <a:pt x="46" y="3"/>
                  </a:lnTo>
                  <a:lnTo>
                    <a:pt x="42" y="3"/>
                  </a:lnTo>
                  <a:lnTo>
                    <a:pt x="42" y="3"/>
                  </a:lnTo>
                  <a:lnTo>
                    <a:pt x="28" y="0"/>
                  </a:lnTo>
                  <a:lnTo>
                    <a:pt x="17" y="0"/>
                  </a:lnTo>
                  <a:lnTo>
                    <a:pt x="10" y="0"/>
                  </a:lnTo>
                  <a:lnTo>
                    <a:pt x="7" y="7"/>
                  </a:lnTo>
                  <a:lnTo>
                    <a:pt x="10" y="7"/>
                  </a:lnTo>
                  <a:lnTo>
                    <a:pt x="14" y="7"/>
                  </a:lnTo>
                  <a:lnTo>
                    <a:pt x="17" y="7"/>
                  </a:lnTo>
                  <a:lnTo>
                    <a:pt x="21" y="7"/>
                  </a:lnTo>
                  <a:lnTo>
                    <a:pt x="24" y="10"/>
                  </a:lnTo>
                  <a:lnTo>
                    <a:pt x="24" y="14"/>
                  </a:lnTo>
                  <a:lnTo>
                    <a:pt x="24" y="14"/>
                  </a:lnTo>
                  <a:lnTo>
                    <a:pt x="24" y="18"/>
                  </a:lnTo>
                  <a:lnTo>
                    <a:pt x="24" y="18"/>
                  </a:lnTo>
                  <a:lnTo>
                    <a:pt x="24" y="21"/>
                  </a:lnTo>
                  <a:lnTo>
                    <a:pt x="17" y="21"/>
                  </a:lnTo>
                  <a:lnTo>
                    <a:pt x="7" y="18"/>
                  </a:lnTo>
                  <a:lnTo>
                    <a:pt x="0" y="18"/>
                  </a:lnTo>
                  <a:lnTo>
                    <a:pt x="0" y="21"/>
                  </a:lnTo>
                  <a:lnTo>
                    <a:pt x="3" y="25"/>
                  </a:lnTo>
                  <a:lnTo>
                    <a:pt x="7" y="25"/>
                  </a:lnTo>
                  <a:lnTo>
                    <a:pt x="10" y="25"/>
                  </a:lnTo>
                  <a:lnTo>
                    <a:pt x="14" y="28"/>
                  </a:lnTo>
                  <a:lnTo>
                    <a:pt x="17" y="28"/>
                  </a:lnTo>
                  <a:close/>
                  <a:moveTo>
                    <a:pt x="38" y="18"/>
                  </a:moveTo>
                  <a:lnTo>
                    <a:pt x="42" y="18"/>
                  </a:lnTo>
                  <a:lnTo>
                    <a:pt x="42" y="14"/>
                  </a:lnTo>
                  <a:lnTo>
                    <a:pt x="46" y="10"/>
                  </a:lnTo>
                  <a:lnTo>
                    <a:pt x="46" y="14"/>
                  </a:lnTo>
                  <a:lnTo>
                    <a:pt x="42" y="18"/>
                  </a:lnTo>
                  <a:lnTo>
                    <a:pt x="38" y="18"/>
                  </a:lnTo>
                  <a:lnTo>
                    <a:pt x="38" y="21"/>
                  </a:lnTo>
                  <a:lnTo>
                    <a:pt x="38" y="21"/>
                  </a:lnTo>
                  <a:lnTo>
                    <a:pt x="38" y="21"/>
                  </a:lnTo>
                  <a:lnTo>
                    <a:pt x="38" y="21"/>
                  </a:lnTo>
                  <a:lnTo>
                    <a:pt x="38"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7" name="Freeform 335"/>
            <p:cNvSpPr>
              <a:spLocks/>
            </p:cNvSpPr>
            <p:nvPr userDrawn="1"/>
          </p:nvSpPr>
          <p:spPr bwMode="gray">
            <a:xfrm>
              <a:off x="4445" y="1953"/>
              <a:ext cx="155" cy="60"/>
            </a:xfrm>
            <a:custGeom>
              <a:avLst/>
              <a:gdLst>
                <a:gd name="T0" fmla="*/ 98 w 151"/>
                <a:gd name="T1" fmla="*/ 52 h 56"/>
                <a:gd name="T2" fmla="*/ 98 w 151"/>
                <a:gd name="T3" fmla="*/ 56 h 56"/>
                <a:gd name="T4" fmla="*/ 102 w 151"/>
                <a:gd name="T5" fmla="*/ 56 h 56"/>
                <a:gd name="T6" fmla="*/ 105 w 151"/>
                <a:gd name="T7" fmla="*/ 56 h 56"/>
                <a:gd name="T8" fmla="*/ 112 w 151"/>
                <a:gd name="T9" fmla="*/ 56 h 56"/>
                <a:gd name="T10" fmla="*/ 120 w 151"/>
                <a:gd name="T11" fmla="*/ 56 h 56"/>
                <a:gd name="T12" fmla="*/ 127 w 151"/>
                <a:gd name="T13" fmla="*/ 56 h 56"/>
                <a:gd name="T14" fmla="*/ 134 w 151"/>
                <a:gd name="T15" fmla="*/ 56 h 56"/>
                <a:gd name="T16" fmla="*/ 148 w 151"/>
                <a:gd name="T17" fmla="*/ 56 h 56"/>
                <a:gd name="T18" fmla="*/ 148 w 151"/>
                <a:gd name="T19" fmla="*/ 52 h 56"/>
                <a:gd name="T20" fmla="*/ 151 w 151"/>
                <a:gd name="T21" fmla="*/ 52 h 56"/>
                <a:gd name="T22" fmla="*/ 151 w 151"/>
                <a:gd name="T23" fmla="*/ 49 h 56"/>
                <a:gd name="T24" fmla="*/ 148 w 151"/>
                <a:gd name="T25" fmla="*/ 45 h 56"/>
                <a:gd name="T26" fmla="*/ 130 w 151"/>
                <a:gd name="T27" fmla="*/ 35 h 56"/>
                <a:gd name="T28" fmla="*/ 127 w 151"/>
                <a:gd name="T29" fmla="*/ 31 h 56"/>
                <a:gd name="T30" fmla="*/ 95 w 151"/>
                <a:gd name="T31" fmla="*/ 21 h 56"/>
                <a:gd name="T32" fmla="*/ 81 w 151"/>
                <a:gd name="T33" fmla="*/ 21 h 56"/>
                <a:gd name="T34" fmla="*/ 81 w 151"/>
                <a:gd name="T35" fmla="*/ 21 h 56"/>
                <a:gd name="T36" fmla="*/ 77 w 151"/>
                <a:gd name="T37" fmla="*/ 17 h 56"/>
                <a:gd name="T38" fmla="*/ 70 w 151"/>
                <a:gd name="T39" fmla="*/ 14 h 56"/>
                <a:gd name="T40" fmla="*/ 63 w 151"/>
                <a:gd name="T41" fmla="*/ 7 h 56"/>
                <a:gd name="T42" fmla="*/ 35 w 151"/>
                <a:gd name="T43" fmla="*/ 0 h 56"/>
                <a:gd name="T44" fmla="*/ 21 w 151"/>
                <a:gd name="T45" fmla="*/ 3 h 56"/>
                <a:gd name="T46" fmla="*/ 21 w 151"/>
                <a:gd name="T47" fmla="*/ 3 h 56"/>
                <a:gd name="T48" fmla="*/ 14 w 151"/>
                <a:gd name="T49" fmla="*/ 3 h 56"/>
                <a:gd name="T50" fmla="*/ 7 w 151"/>
                <a:gd name="T51" fmla="*/ 7 h 56"/>
                <a:gd name="T52" fmla="*/ 3 w 151"/>
                <a:gd name="T53" fmla="*/ 14 h 56"/>
                <a:gd name="T54" fmla="*/ 0 w 151"/>
                <a:gd name="T55" fmla="*/ 17 h 56"/>
                <a:gd name="T56" fmla="*/ 3 w 151"/>
                <a:gd name="T57" fmla="*/ 21 h 56"/>
                <a:gd name="T58" fmla="*/ 7 w 151"/>
                <a:gd name="T59" fmla="*/ 21 h 56"/>
                <a:gd name="T60" fmla="*/ 10 w 151"/>
                <a:gd name="T61" fmla="*/ 21 h 56"/>
                <a:gd name="T62" fmla="*/ 14 w 151"/>
                <a:gd name="T63" fmla="*/ 21 h 56"/>
                <a:gd name="T64" fmla="*/ 21 w 151"/>
                <a:gd name="T65" fmla="*/ 21 h 56"/>
                <a:gd name="T66" fmla="*/ 24 w 151"/>
                <a:gd name="T67" fmla="*/ 17 h 56"/>
                <a:gd name="T68" fmla="*/ 31 w 151"/>
                <a:gd name="T69" fmla="*/ 17 h 56"/>
                <a:gd name="T70" fmla="*/ 35 w 151"/>
                <a:gd name="T71" fmla="*/ 17 h 56"/>
                <a:gd name="T72" fmla="*/ 39 w 151"/>
                <a:gd name="T73" fmla="*/ 17 h 56"/>
                <a:gd name="T74" fmla="*/ 42 w 151"/>
                <a:gd name="T75" fmla="*/ 21 h 56"/>
                <a:gd name="T76" fmla="*/ 49 w 151"/>
                <a:gd name="T77" fmla="*/ 21 h 56"/>
                <a:gd name="T78" fmla="*/ 56 w 151"/>
                <a:gd name="T79" fmla="*/ 24 h 56"/>
                <a:gd name="T80" fmla="*/ 60 w 151"/>
                <a:gd name="T81" fmla="*/ 24 h 56"/>
                <a:gd name="T82" fmla="*/ 74 w 151"/>
                <a:gd name="T83" fmla="*/ 31 h 56"/>
                <a:gd name="T84" fmla="*/ 74 w 151"/>
                <a:gd name="T85" fmla="*/ 35 h 56"/>
                <a:gd name="T86" fmla="*/ 77 w 151"/>
                <a:gd name="T87" fmla="*/ 38 h 56"/>
                <a:gd name="T88" fmla="*/ 84 w 151"/>
                <a:gd name="T89" fmla="*/ 38 h 56"/>
                <a:gd name="T90" fmla="*/ 95 w 151"/>
                <a:gd name="T91" fmla="*/ 42 h 56"/>
                <a:gd name="T92" fmla="*/ 105 w 151"/>
                <a:gd name="T93" fmla="*/ 42 h 56"/>
                <a:gd name="T94" fmla="*/ 105 w 151"/>
                <a:gd name="T95" fmla="*/ 45 h 56"/>
                <a:gd name="T96" fmla="*/ 98 w 151"/>
                <a:gd name="T9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56">
                  <a:moveTo>
                    <a:pt x="98" y="52"/>
                  </a:moveTo>
                  <a:lnTo>
                    <a:pt x="98" y="56"/>
                  </a:lnTo>
                  <a:lnTo>
                    <a:pt x="102" y="56"/>
                  </a:lnTo>
                  <a:lnTo>
                    <a:pt x="105" y="56"/>
                  </a:lnTo>
                  <a:lnTo>
                    <a:pt x="112" y="56"/>
                  </a:lnTo>
                  <a:lnTo>
                    <a:pt x="120" y="56"/>
                  </a:lnTo>
                  <a:lnTo>
                    <a:pt x="127" y="56"/>
                  </a:lnTo>
                  <a:lnTo>
                    <a:pt x="134" y="56"/>
                  </a:lnTo>
                  <a:lnTo>
                    <a:pt x="148" y="56"/>
                  </a:lnTo>
                  <a:lnTo>
                    <a:pt x="148" y="52"/>
                  </a:lnTo>
                  <a:lnTo>
                    <a:pt x="151" y="52"/>
                  </a:lnTo>
                  <a:lnTo>
                    <a:pt x="151" y="49"/>
                  </a:lnTo>
                  <a:lnTo>
                    <a:pt x="148" y="45"/>
                  </a:lnTo>
                  <a:lnTo>
                    <a:pt x="130" y="35"/>
                  </a:lnTo>
                  <a:lnTo>
                    <a:pt x="127" y="31"/>
                  </a:lnTo>
                  <a:lnTo>
                    <a:pt x="95" y="21"/>
                  </a:lnTo>
                  <a:lnTo>
                    <a:pt x="81" y="21"/>
                  </a:lnTo>
                  <a:lnTo>
                    <a:pt x="81" y="21"/>
                  </a:lnTo>
                  <a:lnTo>
                    <a:pt x="77" y="17"/>
                  </a:lnTo>
                  <a:lnTo>
                    <a:pt x="70" y="14"/>
                  </a:lnTo>
                  <a:lnTo>
                    <a:pt x="63" y="7"/>
                  </a:lnTo>
                  <a:lnTo>
                    <a:pt x="35" y="0"/>
                  </a:lnTo>
                  <a:lnTo>
                    <a:pt x="21" y="3"/>
                  </a:lnTo>
                  <a:lnTo>
                    <a:pt x="21" y="3"/>
                  </a:lnTo>
                  <a:lnTo>
                    <a:pt x="14" y="3"/>
                  </a:lnTo>
                  <a:lnTo>
                    <a:pt x="7" y="7"/>
                  </a:lnTo>
                  <a:lnTo>
                    <a:pt x="3" y="14"/>
                  </a:lnTo>
                  <a:lnTo>
                    <a:pt x="0" y="17"/>
                  </a:lnTo>
                  <a:lnTo>
                    <a:pt x="3" y="21"/>
                  </a:lnTo>
                  <a:lnTo>
                    <a:pt x="7" y="21"/>
                  </a:lnTo>
                  <a:lnTo>
                    <a:pt x="10" y="21"/>
                  </a:lnTo>
                  <a:lnTo>
                    <a:pt x="14" y="21"/>
                  </a:lnTo>
                  <a:lnTo>
                    <a:pt x="21" y="21"/>
                  </a:lnTo>
                  <a:lnTo>
                    <a:pt x="24" y="17"/>
                  </a:lnTo>
                  <a:lnTo>
                    <a:pt x="31" y="17"/>
                  </a:lnTo>
                  <a:lnTo>
                    <a:pt x="35" y="17"/>
                  </a:lnTo>
                  <a:lnTo>
                    <a:pt x="39" y="17"/>
                  </a:lnTo>
                  <a:lnTo>
                    <a:pt x="42" y="21"/>
                  </a:lnTo>
                  <a:lnTo>
                    <a:pt x="49" y="21"/>
                  </a:lnTo>
                  <a:lnTo>
                    <a:pt x="56" y="24"/>
                  </a:lnTo>
                  <a:lnTo>
                    <a:pt x="60" y="24"/>
                  </a:lnTo>
                  <a:lnTo>
                    <a:pt x="74" y="31"/>
                  </a:lnTo>
                  <a:lnTo>
                    <a:pt x="74" y="35"/>
                  </a:lnTo>
                  <a:lnTo>
                    <a:pt x="77" y="38"/>
                  </a:lnTo>
                  <a:lnTo>
                    <a:pt x="84" y="38"/>
                  </a:lnTo>
                  <a:lnTo>
                    <a:pt x="95" y="42"/>
                  </a:lnTo>
                  <a:lnTo>
                    <a:pt x="105" y="42"/>
                  </a:lnTo>
                  <a:lnTo>
                    <a:pt x="105" y="45"/>
                  </a:lnTo>
                  <a:lnTo>
                    <a:pt x="98" y="5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8" name="Freeform 336"/>
            <p:cNvSpPr>
              <a:spLocks/>
            </p:cNvSpPr>
            <p:nvPr userDrawn="1"/>
          </p:nvSpPr>
          <p:spPr bwMode="gray">
            <a:xfrm>
              <a:off x="4690" y="2028"/>
              <a:ext cx="33" cy="15"/>
            </a:xfrm>
            <a:custGeom>
              <a:avLst/>
              <a:gdLst>
                <a:gd name="T0" fmla="*/ 11 w 32"/>
                <a:gd name="T1" fmla="*/ 0 h 14"/>
                <a:gd name="T2" fmla="*/ 4 w 32"/>
                <a:gd name="T3" fmla="*/ 4 h 14"/>
                <a:gd name="T4" fmla="*/ 0 w 32"/>
                <a:gd name="T5" fmla="*/ 7 h 14"/>
                <a:gd name="T6" fmla="*/ 0 w 32"/>
                <a:gd name="T7" fmla="*/ 11 h 14"/>
                <a:gd name="T8" fmla="*/ 7 w 32"/>
                <a:gd name="T9" fmla="*/ 14 h 14"/>
                <a:gd name="T10" fmla="*/ 14 w 32"/>
                <a:gd name="T11" fmla="*/ 11 h 14"/>
                <a:gd name="T12" fmla="*/ 25 w 32"/>
                <a:gd name="T13" fmla="*/ 14 h 14"/>
                <a:gd name="T14" fmla="*/ 25 w 32"/>
                <a:gd name="T15" fmla="*/ 11 h 14"/>
                <a:gd name="T16" fmla="*/ 32 w 32"/>
                <a:gd name="T17" fmla="*/ 4 h 14"/>
                <a:gd name="T18" fmla="*/ 21 w 32"/>
                <a:gd name="T19" fmla="*/ 0 h 14"/>
                <a:gd name="T20" fmla="*/ 11 w 32"/>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4">
                  <a:moveTo>
                    <a:pt x="11" y="0"/>
                  </a:moveTo>
                  <a:lnTo>
                    <a:pt x="4" y="4"/>
                  </a:lnTo>
                  <a:lnTo>
                    <a:pt x="0" y="7"/>
                  </a:lnTo>
                  <a:lnTo>
                    <a:pt x="0" y="11"/>
                  </a:lnTo>
                  <a:lnTo>
                    <a:pt x="7" y="14"/>
                  </a:lnTo>
                  <a:lnTo>
                    <a:pt x="14" y="11"/>
                  </a:lnTo>
                  <a:lnTo>
                    <a:pt x="25" y="14"/>
                  </a:lnTo>
                  <a:lnTo>
                    <a:pt x="25" y="11"/>
                  </a:lnTo>
                  <a:lnTo>
                    <a:pt x="32" y="4"/>
                  </a:lnTo>
                  <a:lnTo>
                    <a:pt x="21"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9" name="Freeform 337"/>
            <p:cNvSpPr>
              <a:spLocks/>
            </p:cNvSpPr>
            <p:nvPr userDrawn="1"/>
          </p:nvSpPr>
          <p:spPr bwMode="gray">
            <a:xfrm>
              <a:off x="3752" y="1253"/>
              <a:ext cx="11" cy="19"/>
            </a:xfrm>
            <a:custGeom>
              <a:avLst/>
              <a:gdLst>
                <a:gd name="T0" fmla="*/ 0 w 10"/>
                <a:gd name="T1" fmla="*/ 14 h 18"/>
                <a:gd name="T2" fmla="*/ 0 w 10"/>
                <a:gd name="T3" fmla="*/ 14 h 18"/>
                <a:gd name="T4" fmla="*/ 3 w 10"/>
                <a:gd name="T5" fmla="*/ 14 h 18"/>
                <a:gd name="T6" fmla="*/ 3 w 10"/>
                <a:gd name="T7" fmla="*/ 18 h 18"/>
                <a:gd name="T8" fmla="*/ 7 w 10"/>
                <a:gd name="T9" fmla="*/ 18 h 18"/>
                <a:gd name="T10" fmla="*/ 7 w 10"/>
                <a:gd name="T11" fmla="*/ 18 h 18"/>
                <a:gd name="T12" fmla="*/ 10 w 10"/>
                <a:gd name="T13" fmla="*/ 14 h 18"/>
                <a:gd name="T14" fmla="*/ 10 w 10"/>
                <a:gd name="T15" fmla="*/ 7 h 18"/>
                <a:gd name="T16" fmla="*/ 7 w 10"/>
                <a:gd name="T17" fmla="*/ 0 h 18"/>
                <a:gd name="T18" fmla="*/ 7 w 10"/>
                <a:gd name="T19" fmla="*/ 0 h 18"/>
                <a:gd name="T20" fmla="*/ 3 w 10"/>
                <a:gd name="T21" fmla="*/ 0 h 18"/>
                <a:gd name="T22" fmla="*/ 3 w 10"/>
                <a:gd name="T23" fmla="*/ 0 h 18"/>
                <a:gd name="T24" fmla="*/ 0 w 10"/>
                <a:gd name="T25" fmla="*/ 0 h 18"/>
                <a:gd name="T26" fmla="*/ 0 w 10"/>
                <a:gd name="T27" fmla="*/ 4 h 18"/>
                <a:gd name="T28" fmla="*/ 0 w 10"/>
                <a:gd name="T29" fmla="*/ 7 h 18"/>
                <a:gd name="T30" fmla="*/ 0 w 10"/>
                <a:gd name="T3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14"/>
                  </a:moveTo>
                  <a:lnTo>
                    <a:pt x="0" y="14"/>
                  </a:lnTo>
                  <a:lnTo>
                    <a:pt x="3" y="14"/>
                  </a:lnTo>
                  <a:lnTo>
                    <a:pt x="3" y="18"/>
                  </a:lnTo>
                  <a:lnTo>
                    <a:pt x="7" y="18"/>
                  </a:lnTo>
                  <a:lnTo>
                    <a:pt x="7" y="18"/>
                  </a:lnTo>
                  <a:lnTo>
                    <a:pt x="10" y="14"/>
                  </a:lnTo>
                  <a:lnTo>
                    <a:pt x="10" y="7"/>
                  </a:lnTo>
                  <a:lnTo>
                    <a:pt x="7" y="0"/>
                  </a:lnTo>
                  <a:lnTo>
                    <a:pt x="7" y="0"/>
                  </a:lnTo>
                  <a:lnTo>
                    <a:pt x="3" y="0"/>
                  </a:lnTo>
                  <a:lnTo>
                    <a:pt x="3" y="0"/>
                  </a:lnTo>
                  <a:lnTo>
                    <a:pt x="0" y="0"/>
                  </a:lnTo>
                  <a:lnTo>
                    <a:pt x="0" y="4"/>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0" name="Freeform 338"/>
            <p:cNvSpPr>
              <a:spLocks/>
            </p:cNvSpPr>
            <p:nvPr userDrawn="1"/>
          </p:nvSpPr>
          <p:spPr bwMode="gray">
            <a:xfrm>
              <a:off x="3484" y="1257"/>
              <a:ext cx="18" cy="27"/>
            </a:xfrm>
            <a:custGeom>
              <a:avLst/>
              <a:gdLst>
                <a:gd name="T0" fmla="*/ 11 w 18"/>
                <a:gd name="T1" fmla="*/ 0 h 25"/>
                <a:gd name="T2" fmla="*/ 7 w 18"/>
                <a:gd name="T3" fmla="*/ 0 h 25"/>
                <a:gd name="T4" fmla="*/ 7 w 18"/>
                <a:gd name="T5" fmla="*/ 0 h 25"/>
                <a:gd name="T6" fmla="*/ 4 w 18"/>
                <a:gd name="T7" fmla="*/ 0 h 25"/>
                <a:gd name="T8" fmla="*/ 4 w 18"/>
                <a:gd name="T9" fmla="*/ 3 h 25"/>
                <a:gd name="T10" fmla="*/ 0 w 18"/>
                <a:gd name="T11" fmla="*/ 7 h 25"/>
                <a:gd name="T12" fmla="*/ 0 w 18"/>
                <a:gd name="T13" fmla="*/ 14 h 25"/>
                <a:gd name="T14" fmla="*/ 0 w 18"/>
                <a:gd name="T15" fmla="*/ 14 h 25"/>
                <a:gd name="T16" fmla="*/ 0 w 18"/>
                <a:gd name="T17" fmla="*/ 17 h 25"/>
                <a:gd name="T18" fmla="*/ 0 w 18"/>
                <a:gd name="T19" fmla="*/ 21 h 25"/>
                <a:gd name="T20" fmla="*/ 0 w 18"/>
                <a:gd name="T21" fmla="*/ 21 h 25"/>
                <a:gd name="T22" fmla="*/ 4 w 18"/>
                <a:gd name="T23" fmla="*/ 25 h 25"/>
                <a:gd name="T24" fmla="*/ 7 w 18"/>
                <a:gd name="T25" fmla="*/ 21 h 25"/>
                <a:gd name="T26" fmla="*/ 14 w 18"/>
                <a:gd name="T27" fmla="*/ 17 h 25"/>
                <a:gd name="T28" fmla="*/ 14 w 18"/>
                <a:gd name="T29" fmla="*/ 17 h 25"/>
                <a:gd name="T30" fmla="*/ 18 w 18"/>
                <a:gd name="T31" fmla="*/ 14 h 25"/>
                <a:gd name="T32" fmla="*/ 14 w 18"/>
                <a:gd name="T33" fmla="*/ 7 h 25"/>
                <a:gd name="T34" fmla="*/ 14 w 18"/>
                <a:gd name="T35" fmla="*/ 3 h 25"/>
                <a:gd name="T36" fmla="*/ 11 w 18"/>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5">
                  <a:moveTo>
                    <a:pt x="11" y="0"/>
                  </a:moveTo>
                  <a:lnTo>
                    <a:pt x="7" y="0"/>
                  </a:lnTo>
                  <a:lnTo>
                    <a:pt x="7" y="0"/>
                  </a:lnTo>
                  <a:lnTo>
                    <a:pt x="4" y="0"/>
                  </a:lnTo>
                  <a:lnTo>
                    <a:pt x="4" y="3"/>
                  </a:lnTo>
                  <a:lnTo>
                    <a:pt x="0" y="7"/>
                  </a:lnTo>
                  <a:lnTo>
                    <a:pt x="0" y="14"/>
                  </a:lnTo>
                  <a:lnTo>
                    <a:pt x="0" y="14"/>
                  </a:lnTo>
                  <a:lnTo>
                    <a:pt x="0" y="17"/>
                  </a:lnTo>
                  <a:lnTo>
                    <a:pt x="0" y="21"/>
                  </a:lnTo>
                  <a:lnTo>
                    <a:pt x="0" y="21"/>
                  </a:lnTo>
                  <a:lnTo>
                    <a:pt x="4" y="25"/>
                  </a:lnTo>
                  <a:lnTo>
                    <a:pt x="7" y="21"/>
                  </a:lnTo>
                  <a:lnTo>
                    <a:pt x="14" y="17"/>
                  </a:lnTo>
                  <a:lnTo>
                    <a:pt x="14" y="17"/>
                  </a:lnTo>
                  <a:lnTo>
                    <a:pt x="18" y="14"/>
                  </a:lnTo>
                  <a:lnTo>
                    <a:pt x="14" y="7"/>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1" name="Freeform 339"/>
            <p:cNvSpPr>
              <a:spLocks/>
            </p:cNvSpPr>
            <p:nvPr userDrawn="1"/>
          </p:nvSpPr>
          <p:spPr bwMode="gray">
            <a:xfrm>
              <a:off x="575" y="454"/>
              <a:ext cx="2567" cy="1699"/>
            </a:xfrm>
            <a:custGeom>
              <a:avLst/>
              <a:gdLst>
                <a:gd name="T0" fmla="*/ 2269 w 2660"/>
                <a:gd name="T1" fmla="*/ 395 h 1723"/>
                <a:gd name="T2" fmla="*/ 2093 w 2660"/>
                <a:gd name="T3" fmla="*/ 303 h 1723"/>
                <a:gd name="T4" fmla="*/ 1889 w 2660"/>
                <a:gd name="T5" fmla="*/ 342 h 1723"/>
                <a:gd name="T6" fmla="*/ 1638 w 2660"/>
                <a:gd name="T7" fmla="*/ 194 h 1723"/>
                <a:gd name="T8" fmla="*/ 1603 w 2660"/>
                <a:gd name="T9" fmla="*/ 53 h 1723"/>
                <a:gd name="T10" fmla="*/ 1455 w 2660"/>
                <a:gd name="T11" fmla="*/ 81 h 1723"/>
                <a:gd name="T12" fmla="*/ 1300 w 2660"/>
                <a:gd name="T13" fmla="*/ 166 h 1723"/>
                <a:gd name="T14" fmla="*/ 1247 w 2660"/>
                <a:gd name="T15" fmla="*/ 395 h 1723"/>
                <a:gd name="T16" fmla="*/ 1156 w 2660"/>
                <a:gd name="T17" fmla="*/ 261 h 1723"/>
                <a:gd name="T18" fmla="*/ 1145 w 2660"/>
                <a:gd name="T19" fmla="*/ 412 h 1723"/>
                <a:gd name="T20" fmla="*/ 1202 w 2660"/>
                <a:gd name="T21" fmla="*/ 543 h 1723"/>
                <a:gd name="T22" fmla="*/ 1121 w 2660"/>
                <a:gd name="T23" fmla="*/ 451 h 1723"/>
                <a:gd name="T24" fmla="*/ 1110 w 2660"/>
                <a:gd name="T25" fmla="*/ 451 h 1723"/>
                <a:gd name="T26" fmla="*/ 1043 w 2660"/>
                <a:gd name="T27" fmla="*/ 310 h 1723"/>
                <a:gd name="T28" fmla="*/ 853 w 2660"/>
                <a:gd name="T29" fmla="*/ 423 h 1723"/>
                <a:gd name="T30" fmla="*/ 712 w 2660"/>
                <a:gd name="T31" fmla="*/ 430 h 1723"/>
                <a:gd name="T32" fmla="*/ 599 w 2660"/>
                <a:gd name="T33" fmla="*/ 571 h 1723"/>
                <a:gd name="T34" fmla="*/ 578 w 2660"/>
                <a:gd name="T35" fmla="*/ 402 h 1723"/>
                <a:gd name="T36" fmla="*/ 434 w 2660"/>
                <a:gd name="T37" fmla="*/ 342 h 1723"/>
                <a:gd name="T38" fmla="*/ 293 w 2660"/>
                <a:gd name="T39" fmla="*/ 546 h 1723"/>
                <a:gd name="T40" fmla="*/ 240 w 2660"/>
                <a:gd name="T41" fmla="*/ 754 h 1723"/>
                <a:gd name="T42" fmla="*/ 356 w 2660"/>
                <a:gd name="T43" fmla="*/ 779 h 1723"/>
                <a:gd name="T44" fmla="*/ 441 w 2660"/>
                <a:gd name="T45" fmla="*/ 532 h 1723"/>
                <a:gd name="T46" fmla="*/ 518 w 2660"/>
                <a:gd name="T47" fmla="*/ 694 h 1723"/>
                <a:gd name="T48" fmla="*/ 412 w 2660"/>
                <a:gd name="T49" fmla="*/ 779 h 1723"/>
                <a:gd name="T50" fmla="*/ 268 w 2660"/>
                <a:gd name="T51" fmla="*/ 811 h 1723"/>
                <a:gd name="T52" fmla="*/ 191 w 2660"/>
                <a:gd name="T53" fmla="*/ 885 h 1723"/>
                <a:gd name="T54" fmla="*/ 191 w 2660"/>
                <a:gd name="T55" fmla="*/ 948 h 1723"/>
                <a:gd name="T56" fmla="*/ 102 w 2660"/>
                <a:gd name="T57" fmla="*/ 1001 h 1723"/>
                <a:gd name="T58" fmla="*/ 18 w 2660"/>
                <a:gd name="T59" fmla="*/ 1184 h 1723"/>
                <a:gd name="T60" fmla="*/ 127 w 2660"/>
                <a:gd name="T61" fmla="*/ 1138 h 1723"/>
                <a:gd name="T62" fmla="*/ 346 w 2660"/>
                <a:gd name="T63" fmla="*/ 1156 h 1723"/>
                <a:gd name="T64" fmla="*/ 314 w 2660"/>
                <a:gd name="T65" fmla="*/ 1040 h 1723"/>
                <a:gd name="T66" fmla="*/ 423 w 2660"/>
                <a:gd name="T67" fmla="*/ 1198 h 1723"/>
                <a:gd name="T68" fmla="*/ 508 w 2660"/>
                <a:gd name="T69" fmla="*/ 1096 h 1723"/>
                <a:gd name="T70" fmla="*/ 571 w 2660"/>
                <a:gd name="T71" fmla="*/ 1025 h 1723"/>
                <a:gd name="T72" fmla="*/ 624 w 2660"/>
                <a:gd name="T73" fmla="*/ 1029 h 1723"/>
                <a:gd name="T74" fmla="*/ 606 w 2660"/>
                <a:gd name="T75" fmla="*/ 1107 h 1723"/>
                <a:gd name="T76" fmla="*/ 483 w 2660"/>
                <a:gd name="T77" fmla="*/ 1149 h 1723"/>
                <a:gd name="T78" fmla="*/ 603 w 2660"/>
                <a:gd name="T79" fmla="*/ 1205 h 1723"/>
                <a:gd name="T80" fmla="*/ 599 w 2660"/>
                <a:gd name="T81" fmla="*/ 1343 h 1723"/>
                <a:gd name="T82" fmla="*/ 708 w 2660"/>
                <a:gd name="T83" fmla="*/ 1561 h 1723"/>
                <a:gd name="T84" fmla="*/ 877 w 2660"/>
                <a:gd name="T85" fmla="*/ 1473 h 1723"/>
                <a:gd name="T86" fmla="*/ 832 w 2660"/>
                <a:gd name="T87" fmla="*/ 1406 h 1723"/>
                <a:gd name="T88" fmla="*/ 849 w 2660"/>
                <a:gd name="T89" fmla="*/ 1357 h 1723"/>
                <a:gd name="T90" fmla="*/ 983 w 2660"/>
                <a:gd name="T91" fmla="*/ 1385 h 1723"/>
                <a:gd name="T92" fmla="*/ 1075 w 2660"/>
                <a:gd name="T93" fmla="*/ 1441 h 1723"/>
                <a:gd name="T94" fmla="*/ 1184 w 2660"/>
                <a:gd name="T95" fmla="*/ 1554 h 1723"/>
                <a:gd name="T96" fmla="*/ 1346 w 2660"/>
                <a:gd name="T97" fmla="*/ 1431 h 1723"/>
                <a:gd name="T98" fmla="*/ 1455 w 2660"/>
                <a:gd name="T99" fmla="*/ 1660 h 1723"/>
                <a:gd name="T100" fmla="*/ 1455 w 2660"/>
                <a:gd name="T101" fmla="*/ 1540 h 1723"/>
                <a:gd name="T102" fmla="*/ 1533 w 2660"/>
                <a:gd name="T103" fmla="*/ 1455 h 1723"/>
                <a:gd name="T104" fmla="*/ 1628 w 2660"/>
                <a:gd name="T105" fmla="*/ 1420 h 1723"/>
                <a:gd name="T106" fmla="*/ 1755 w 2660"/>
                <a:gd name="T107" fmla="*/ 1188 h 1723"/>
                <a:gd name="T108" fmla="*/ 1741 w 2660"/>
                <a:gd name="T109" fmla="*/ 1159 h 1723"/>
                <a:gd name="T110" fmla="*/ 1825 w 2660"/>
                <a:gd name="T111" fmla="*/ 1159 h 1723"/>
                <a:gd name="T112" fmla="*/ 1882 w 2660"/>
                <a:gd name="T113" fmla="*/ 1064 h 1723"/>
                <a:gd name="T114" fmla="*/ 1934 w 2660"/>
                <a:gd name="T115" fmla="*/ 839 h 1723"/>
                <a:gd name="T116" fmla="*/ 2283 w 2660"/>
                <a:gd name="T117" fmla="*/ 680 h 1723"/>
                <a:gd name="T118" fmla="*/ 2297 w 2660"/>
                <a:gd name="T119" fmla="*/ 768 h 1723"/>
                <a:gd name="T120" fmla="*/ 2505 w 2660"/>
                <a:gd name="T121" fmla="*/ 645 h 1723"/>
                <a:gd name="T122" fmla="*/ 2621 w 2660"/>
                <a:gd name="T123" fmla="*/ 578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0" h="1723">
                  <a:moveTo>
                    <a:pt x="2618" y="501"/>
                  </a:moveTo>
                  <a:lnTo>
                    <a:pt x="2611" y="497"/>
                  </a:lnTo>
                  <a:lnTo>
                    <a:pt x="2607" y="497"/>
                  </a:lnTo>
                  <a:lnTo>
                    <a:pt x="2600" y="501"/>
                  </a:lnTo>
                  <a:lnTo>
                    <a:pt x="2600" y="504"/>
                  </a:lnTo>
                  <a:lnTo>
                    <a:pt x="2597" y="504"/>
                  </a:lnTo>
                  <a:lnTo>
                    <a:pt x="2590" y="490"/>
                  </a:lnTo>
                  <a:lnTo>
                    <a:pt x="2576" y="465"/>
                  </a:lnTo>
                  <a:lnTo>
                    <a:pt x="2554" y="451"/>
                  </a:lnTo>
                  <a:lnTo>
                    <a:pt x="2537" y="437"/>
                  </a:lnTo>
                  <a:lnTo>
                    <a:pt x="2519" y="430"/>
                  </a:lnTo>
                  <a:lnTo>
                    <a:pt x="2516" y="427"/>
                  </a:lnTo>
                  <a:lnTo>
                    <a:pt x="2477" y="395"/>
                  </a:lnTo>
                  <a:lnTo>
                    <a:pt x="2473" y="395"/>
                  </a:lnTo>
                  <a:lnTo>
                    <a:pt x="2470" y="395"/>
                  </a:lnTo>
                  <a:lnTo>
                    <a:pt x="2459" y="395"/>
                  </a:lnTo>
                  <a:lnTo>
                    <a:pt x="2452" y="395"/>
                  </a:lnTo>
                  <a:lnTo>
                    <a:pt x="2442" y="395"/>
                  </a:lnTo>
                  <a:lnTo>
                    <a:pt x="2438" y="391"/>
                  </a:lnTo>
                  <a:lnTo>
                    <a:pt x="2435" y="388"/>
                  </a:lnTo>
                  <a:lnTo>
                    <a:pt x="2428" y="384"/>
                  </a:lnTo>
                  <a:lnTo>
                    <a:pt x="2424" y="384"/>
                  </a:lnTo>
                  <a:lnTo>
                    <a:pt x="2417" y="384"/>
                  </a:lnTo>
                  <a:lnTo>
                    <a:pt x="2417" y="384"/>
                  </a:lnTo>
                  <a:lnTo>
                    <a:pt x="2413" y="409"/>
                  </a:lnTo>
                  <a:lnTo>
                    <a:pt x="2413" y="427"/>
                  </a:lnTo>
                  <a:lnTo>
                    <a:pt x="2410" y="437"/>
                  </a:lnTo>
                  <a:lnTo>
                    <a:pt x="2396" y="437"/>
                  </a:lnTo>
                  <a:lnTo>
                    <a:pt x="2396" y="430"/>
                  </a:lnTo>
                  <a:lnTo>
                    <a:pt x="2378" y="405"/>
                  </a:lnTo>
                  <a:lnTo>
                    <a:pt x="2396" y="395"/>
                  </a:lnTo>
                  <a:lnTo>
                    <a:pt x="2392" y="388"/>
                  </a:lnTo>
                  <a:lnTo>
                    <a:pt x="2354" y="405"/>
                  </a:lnTo>
                  <a:lnTo>
                    <a:pt x="2347" y="402"/>
                  </a:lnTo>
                  <a:lnTo>
                    <a:pt x="2301" y="398"/>
                  </a:lnTo>
                  <a:lnTo>
                    <a:pt x="2283" y="420"/>
                  </a:lnTo>
                  <a:lnTo>
                    <a:pt x="2269" y="398"/>
                  </a:lnTo>
                  <a:lnTo>
                    <a:pt x="2269" y="398"/>
                  </a:lnTo>
                  <a:lnTo>
                    <a:pt x="2269" y="395"/>
                  </a:lnTo>
                  <a:lnTo>
                    <a:pt x="2269" y="388"/>
                  </a:lnTo>
                  <a:lnTo>
                    <a:pt x="2269" y="381"/>
                  </a:lnTo>
                  <a:lnTo>
                    <a:pt x="2269" y="370"/>
                  </a:lnTo>
                  <a:lnTo>
                    <a:pt x="2262" y="360"/>
                  </a:lnTo>
                  <a:lnTo>
                    <a:pt x="2258" y="353"/>
                  </a:lnTo>
                  <a:lnTo>
                    <a:pt x="2251" y="346"/>
                  </a:lnTo>
                  <a:lnTo>
                    <a:pt x="2241" y="342"/>
                  </a:lnTo>
                  <a:lnTo>
                    <a:pt x="2234" y="342"/>
                  </a:lnTo>
                  <a:lnTo>
                    <a:pt x="2227" y="342"/>
                  </a:lnTo>
                  <a:lnTo>
                    <a:pt x="2220" y="342"/>
                  </a:lnTo>
                  <a:lnTo>
                    <a:pt x="2216" y="346"/>
                  </a:lnTo>
                  <a:lnTo>
                    <a:pt x="2213" y="346"/>
                  </a:lnTo>
                  <a:lnTo>
                    <a:pt x="2213" y="346"/>
                  </a:lnTo>
                  <a:lnTo>
                    <a:pt x="2206" y="346"/>
                  </a:lnTo>
                  <a:lnTo>
                    <a:pt x="2199" y="346"/>
                  </a:lnTo>
                  <a:lnTo>
                    <a:pt x="2188" y="349"/>
                  </a:lnTo>
                  <a:lnTo>
                    <a:pt x="2181" y="349"/>
                  </a:lnTo>
                  <a:lnTo>
                    <a:pt x="2174" y="346"/>
                  </a:lnTo>
                  <a:lnTo>
                    <a:pt x="2167" y="346"/>
                  </a:lnTo>
                  <a:lnTo>
                    <a:pt x="2160" y="342"/>
                  </a:lnTo>
                  <a:lnTo>
                    <a:pt x="2153" y="338"/>
                  </a:lnTo>
                  <a:lnTo>
                    <a:pt x="2149" y="338"/>
                  </a:lnTo>
                  <a:lnTo>
                    <a:pt x="2146" y="342"/>
                  </a:lnTo>
                  <a:lnTo>
                    <a:pt x="2146" y="331"/>
                  </a:lnTo>
                  <a:lnTo>
                    <a:pt x="2139" y="324"/>
                  </a:lnTo>
                  <a:lnTo>
                    <a:pt x="2139" y="324"/>
                  </a:lnTo>
                  <a:lnTo>
                    <a:pt x="2139" y="317"/>
                  </a:lnTo>
                  <a:lnTo>
                    <a:pt x="2139" y="307"/>
                  </a:lnTo>
                  <a:lnTo>
                    <a:pt x="2132" y="296"/>
                  </a:lnTo>
                  <a:lnTo>
                    <a:pt x="2128" y="293"/>
                  </a:lnTo>
                  <a:lnTo>
                    <a:pt x="2121" y="289"/>
                  </a:lnTo>
                  <a:lnTo>
                    <a:pt x="2118" y="293"/>
                  </a:lnTo>
                  <a:lnTo>
                    <a:pt x="2111" y="296"/>
                  </a:lnTo>
                  <a:lnTo>
                    <a:pt x="2107" y="300"/>
                  </a:lnTo>
                  <a:lnTo>
                    <a:pt x="2103" y="300"/>
                  </a:lnTo>
                  <a:lnTo>
                    <a:pt x="2100" y="303"/>
                  </a:lnTo>
                  <a:lnTo>
                    <a:pt x="2100" y="303"/>
                  </a:lnTo>
                  <a:lnTo>
                    <a:pt x="2096" y="303"/>
                  </a:lnTo>
                  <a:lnTo>
                    <a:pt x="2093" y="303"/>
                  </a:lnTo>
                  <a:lnTo>
                    <a:pt x="2093" y="303"/>
                  </a:lnTo>
                  <a:lnTo>
                    <a:pt x="2089" y="300"/>
                  </a:lnTo>
                  <a:lnTo>
                    <a:pt x="2089" y="296"/>
                  </a:lnTo>
                  <a:lnTo>
                    <a:pt x="2089" y="289"/>
                  </a:lnTo>
                  <a:lnTo>
                    <a:pt x="2086" y="286"/>
                  </a:lnTo>
                  <a:lnTo>
                    <a:pt x="2082" y="282"/>
                  </a:lnTo>
                  <a:lnTo>
                    <a:pt x="2075" y="282"/>
                  </a:lnTo>
                  <a:lnTo>
                    <a:pt x="2065" y="282"/>
                  </a:lnTo>
                  <a:lnTo>
                    <a:pt x="2054" y="279"/>
                  </a:lnTo>
                  <a:lnTo>
                    <a:pt x="2044" y="275"/>
                  </a:lnTo>
                  <a:lnTo>
                    <a:pt x="2033" y="275"/>
                  </a:lnTo>
                  <a:lnTo>
                    <a:pt x="2026" y="272"/>
                  </a:lnTo>
                  <a:lnTo>
                    <a:pt x="2019" y="268"/>
                  </a:lnTo>
                  <a:lnTo>
                    <a:pt x="2019" y="268"/>
                  </a:lnTo>
                  <a:lnTo>
                    <a:pt x="2022" y="275"/>
                  </a:lnTo>
                  <a:lnTo>
                    <a:pt x="2019" y="279"/>
                  </a:lnTo>
                  <a:lnTo>
                    <a:pt x="2012" y="286"/>
                  </a:lnTo>
                  <a:lnTo>
                    <a:pt x="2005" y="286"/>
                  </a:lnTo>
                  <a:lnTo>
                    <a:pt x="1998" y="286"/>
                  </a:lnTo>
                  <a:lnTo>
                    <a:pt x="1998" y="293"/>
                  </a:lnTo>
                  <a:lnTo>
                    <a:pt x="1994" y="300"/>
                  </a:lnTo>
                  <a:lnTo>
                    <a:pt x="1994" y="307"/>
                  </a:lnTo>
                  <a:lnTo>
                    <a:pt x="1994" y="314"/>
                  </a:lnTo>
                  <a:lnTo>
                    <a:pt x="1994" y="321"/>
                  </a:lnTo>
                  <a:lnTo>
                    <a:pt x="1994" y="324"/>
                  </a:lnTo>
                  <a:lnTo>
                    <a:pt x="1994" y="324"/>
                  </a:lnTo>
                  <a:lnTo>
                    <a:pt x="1984" y="328"/>
                  </a:lnTo>
                  <a:lnTo>
                    <a:pt x="1973" y="335"/>
                  </a:lnTo>
                  <a:lnTo>
                    <a:pt x="1948" y="321"/>
                  </a:lnTo>
                  <a:lnTo>
                    <a:pt x="1941" y="324"/>
                  </a:lnTo>
                  <a:lnTo>
                    <a:pt x="1927" y="324"/>
                  </a:lnTo>
                  <a:lnTo>
                    <a:pt x="1910" y="310"/>
                  </a:lnTo>
                  <a:lnTo>
                    <a:pt x="1910" y="310"/>
                  </a:lnTo>
                  <a:lnTo>
                    <a:pt x="1906" y="314"/>
                  </a:lnTo>
                  <a:lnTo>
                    <a:pt x="1903" y="321"/>
                  </a:lnTo>
                  <a:lnTo>
                    <a:pt x="1899" y="328"/>
                  </a:lnTo>
                  <a:lnTo>
                    <a:pt x="1896" y="331"/>
                  </a:lnTo>
                  <a:lnTo>
                    <a:pt x="1892" y="338"/>
                  </a:lnTo>
                  <a:lnTo>
                    <a:pt x="1889" y="342"/>
                  </a:lnTo>
                  <a:lnTo>
                    <a:pt x="1885" y="346"/>
                  </a:lnTo>
                  <a:lnTo>
                    <a:pt x="1882" y="349"/>
                  </a:lnTo>
                  <a:lnTo>
                    <a:pt x="1882" y="353"/>
                  </a:lnTo>
                  <a:lnTo>
                    <a:pt x="1878" y="335"/>
                  </a:lnTo>
                  <a:lnTo>
                    <a:pt x="1867" y="321"/>
                  </a:lnTo>
                  <a:lnTo>
                    <a:pt x="1867" y="289"/>
                  </a:lnTo>
                  <a:lnTo>
                    <a:pt x="1871" y="268"/>
                  </a:lnTo>
                  <a:lnTo>
                    <a:pt x="1871" y="261"/>
                  </a:lnTo>
                  <a:lnTo>
                    <a:pt x="1867" y="257"/>
                  </a:lnTo>
                  <a:lnTo>
                    <a:pt x="1864" y="254"/>
                  </a:lnTo>
                  <a:lnTo>
                    <a:pt x="1860" y="254"/>
                  </a:lnTo>
                  <a:lnTo>
                    <a:pt x="1857" y="254"/>
                  </a:lnTo>
                  <a:lnTo>
                    <a:pt x="1853" y="257"/>
                  </a:lnTo>
                  <a:lnTo>
                    <a:pt x="1853" y="257"/>
                  </a:lnTo>
                  <a:lnTo>
                    <a:pt x="1853" y="254"/>
                  </a:lnTo>
                  <a:lnTo>
                    <a:pt x="1850" y="250"/>
                  </a:lnTo>
                  <a:lnTo>
                    <a:pt x="1843" y="247"/>
                  </a:lnTo>
                  <a:lnTo>
                    <a:pt x="1832" y="243"/>
                  </a:lnTo>
                  <a:lnTo>
                    <a:pt x="1822" y="240"/>
                  </a:lnTo>
                  <a:lnTo>
                    <a:pt x="1811" y="240"/>
                  </a:lnTo>
                  <a:lnTo>
                    <a:pt x="1804" y="240"/>
                  </a:lnTo>
                  <a:lnTo>
                    <a:pt x="1801" y="243"/>
                  </a:lnTo>
                  <a:lnTo>
                    <a:pt x="1793" y="243"/>
                  </a:lnTo>
                  <a:lnTo>
                    <a:pt x="1786" y="250"/>
                  </a:lnTo>
                  <a:lnTo>
                    <a:pt x="1779" y="254"/>
                  </a:lnTo>
                  <a:lnTo>
                    <a:pt x="1772" y="254"/>
                  </a:lnTo>
                  <a:lnTo>
                    <a:pt x="1762" y="254"/>
                  </a:lnTo>
                  <a:lnTo>
                    <a:pt x="1751" y="250"/>
                  </a:lnTo>
                  <a:lnTo>
                    <a:pt x="1744" y="247"/>
                  </a:lnTo>
                  <a:lnTo>
                    <a:pt x="1741" y="247"/>
                  </a:lnTo>
                  <a:lnTo>
                    <a:pt x="1737" y="247"/>
                  </a:lnTo>
                  <a:lnTo>
                    <a:pt x="1702" y="226"/>
                  </a:lnTo>
                  <a:lnTo>
                    <a:pt x="1681" y="226"/>
                  </a:lnTo>
                  <a:lnTo>
                    <a:pt x="1663" y="222"/>
                  </a:lnTo>
                  <a:lnTo>
                    <a:pt x="1649" y="215"/>
                  </a:lnTo>
                  <a:lnTo>
                    <a:pt x="1642" y="212"/>
                  </a:lnTo>
                  <a:lnTo>
                    <a:pt x="1631" y="205"/>
                  </a:lnTo>
                  <a:lnTo>
                    <a:pt x="1628" y="198"/>
                  </a:lnTo>
                  <a:lnTo>
                    <a:pt x="1638" y="194"/>
                  </a:lnTo>
                  <a:lnTo>
                    <a:pt x="1638" y="194"/>
                  </a:lnTo>
                  <a:lnTo>
                    <a:pt x="1638" y="187"/>
                  </a:lnTo>
                  <a:lnTo>
                    <a:pt x="1635" y="180"/>
                  </a:lnTo>
                  <a:lnTo>
                    <a:pt x="1631" y="176"/>
                  </a:lnTo>
                  <a:lnTo>
                    <a:pt x="1628" y="176"/>
                  </a:lnTo>
                  <a:lnTo>
                    <a:pt x="1624" y="176"/>
                  </a:lnTo>
                  <a:lnTo>
                    <a:pt x="1621" y="180"/>
                  </a:lnTo>
                  <a:lnTo>
                    <a:pt x="1617" y="180"/>
                  </a:lnTo>
                  <a:lnTo>
                    <a:pt x="1617" y="183"/>
                  </a:lnTo>
                  <a:lnTo>
                    <a:pt x="1614" y="187"/>
                  </a:lnTo>
                  <a:lnTo>
                    <a:pt x="1610" y="194"/>
                  </a:lnTo>
                  <a:lnTo>
                    <a:pt x="1607" y="201"/>
                  </a:lnTo>
                  <a:lnTo>
                    <a:pt x="1600" y="205"/>
                  </a:lnTo>
                  <a:lnTo>
                    <a:pt x="1596" y="208"/>
                  </a:lnTo>
                  <a:lnTo>
                    <a:pt x="1589" y="212"/>
                  </a:lnTo>
                  <a:lnTo>
                    <a:pt x="1586" y="219"/>
                  </a:lnTo>
                  <a:lnTo>
                    <a:pt x="1582" y="222"/>
                  </a:lnTo>
                  <a:lnTo>
                    <a:pt x="1579" y="229"/>
                  </a:lnTo>
                  <a:lnTo>
                    <a:pt x="1575" y="233"/>
                  </a:lnTo>
                  <a:lnTo>
                    <a:pt x="1575" y="236"/>
                  </a:lnTo>
                  <a:lnTo>
                    <a:pt x="1564" y="236"/>
                  </a:lnTo>
                  <a:lnTo>
                    <a:pt x="1561" y="215"/>
                  </a:lnTo>
                  <a:lnTo>
                    <a:pt x="1554" y="205"/>
                  </a:lnTo>
                  <a:lnTo>
                    <a:pt x="1579" y="201"/>
                  </a:lnTo>
                  <a:lnTo>
                    <a:pt x="1607" y="166"/>
                  </a:lnTo>
                  <a:lnTo>
                    <a:pt x="1617" y="155"/>
                  </a:lnTo>
                  <a:lnTo>
                    <a:pt x="1624" y="145"/>
                  </a:lnTo>
                  <a:lnTo>
                    <a:pt x="1631" y="138"/>
                  </a:lnTo>
                  <a:lnTo>
                    <a:pt x="1635" y="131"/>
                  </a:lnTo>
                  <a:lnTo>
                    <a:pt x="1635" y="127"/>
                  </a:lnTo>
                  <a:lnTo>
                    <a:pt x="1635" y="124"/>
                  </a:lnTo>
                  <a:lnTo>
                    <a:pt x="1638" y="99"/>
                  </a:lnTo>
                  <a:lnTo>
                    <a:pt x="1638" y="88"/>
                  </a:lnTo>
                  <a:lnTo>
                    <a:pt x="1638" y="78"/>
                  </a:lnTo>
                  <a:lnTo>
                    <a:pt x="1635" y="67"/>
                  </a:lnTo>
                  <a:lnTo>
                    <a:pt x="1628" y="60"/>
                  </a:lnTo>
                  <a:lnTo>
                    <a:pt x="1617" y="57"/>
                  </a:lnTo>
                  <a:lnTo>
                    <a:pt x="1610" y="53"/>
                  </a:lnTo>
                  <a:lnTo>
                    <a:pt x="1603" y="53"/>
                  </a:lnTo>
                  <a:lnTo>
                    <a:pt x="1596" y="57"/>
                  </a:lnTo>
                  <a:lnTo>
                    <a:pt x="1586" y="60"/>
                  </a:lnTo>
                  <a:lnTo>
                    <a:pt x="1579" y="67"/>
                  </a:lnTo>
                  <a:lnTo>
                    <a:pt x="1564" y="71"/>
                  </a:lnTo>
                  <a:lnTo>
                    <a:pt x="1554" y="71"/>
                  </a:lnTo>
                  <a:lnTo>
                    <a:pt x="1550" y="71"/>
                  </a:lnTo>
                  <a:lnTo>
                    <a:pt x="1547" y="71"/>
                  </a:lnTo>
                  <a:lnTo>
                    <a:pt x="1547" y="53"/>
                  </a:lnTo>
                  <a:lnTo>
                    <a:pt x="1540" y="46"/>
                  </a:lnTo>
                  <a:lnTo>
                    <a:pt x="1550" y="18"/>
                  </a:lnTo>
                  <a:lnTo>
                    <a:pt x="1550" y="18"/>
                  </a:lnTo>
                  <a:lnTo>
                    <a:pt x="1554" y="18"/>
                  </a:lnTo>
                  <a:lnTo>
                    <a:pt x="1554" y="14"/>
                  </a:lnTo>
                  <a:lnTo>
                    <a:pt x="1557" y="14"/>
                  </a:lnTo>
                  <a:lnTo>
                    <a:pt x="1557" y="11"/>
                  </a:lnTo>
                  <a:lnTo>
                    <a:pt x="1554" y="7"/>
                  </a:lnTo>
                  <a:lnTo>
                    <a:pt x="1550" y="4"/>
                  </a:lnTo>
                  <a:lnTo>
                    <a:pt x="1536" y="0"/>
                  </a:lnTo>
                  <a:lnTo>
                    <a:pt x="1529" y="0"/>
                  </a:lnTo>
                  <a:lnTo>
                    <a:pt x="1519" y="4"/>
                  </a:lnTo>
                  <a:lnTo>
                    <a:pt x="1512" y="11"/>
                  </a:lnTo>
                  <a:lnTo>
                    <a:pt x="1508" y="14"/>
                  </a:lnTo>
                  <a:lnTo>
                    <a:pt x="1505" y="18"/>
                  </a:lnTo>
                  <a:lnTo>
                    <a:pt x="1501" y="25"/>
                  </a:lnTo>
                  <a:lnTo>
                    <a:pt x="1498" y="32"/>
                  </a:lnTo>
                  <a:lnTo>
                    <a:pt x="1490" y="39"/>
                  </a:lnTo>
                  <a:lnTo>
                    <a:pt x="1487" y="46"/>
                  </a:lnTo>
                  <a:lnTo>
                    <a:pt x="1480" y="50"/>
                  </a:lnTo>
                  <a:lnTo>
                    <a:pt x="1480" y="53"/>
                  </a:lnTo>
                  <a:lnTo>
                    <a:pt x="1476" y="57"/>
                  </a:lnTo>
                  <a:lnTo>
                    <a:pt x="1480" y="64"/>
                  </a:lnTo>
                  <a:lnTo>
                    <a:pt x="1473" y="78"/>
                  </a:lnTo>
                  <a:lnTo>
                    <a:pt x="1455" y="71"/>
                  </a:lnTo>
                  <a:lnTo>
                    <a:pt x="1452" y="71"/>
                  </a:lnTo>
                  <a:lnTo>
                    <a:pt x="1448" y="71"/>
                  </a:lnTo>
                  <a:lnTo>
                    <a:pt x="1448" y="71"/>
                  </a:lnTo>
                  <a:lnTo>
                    <a:pt x="1452" y="74"/>
                  </a:lnTo>
                  <a:lnTo>
                    <a:pt x="1455" y="78"/>
                  </a:lnTo>
                  <a:lnTo>
                    <a:pt x="1455" y="81"/>
                  </a:lnTo>
                  <a:lnTo>
                    <a:pt x="1455" y="81"/>
                  </a:lnTo>
                  <a:lnTo>
                    <a:pt x="1483" y="102"/>
                  </a:lnTo>
                  <a:lnTo>
                    <a:pt x="1483" y="102"/>
                  </a:lnTo>
                  <a:lnTo>
                    <a:pt x="1483" y="109"/>
                  </a:lnTo>
                  <a:lnTo>
                    <a:pt x="1483" y="117"/>
                  </a:lnTo>
                  <a:lnTo>
                    <a:pt x="1483" y="127"/>
                  </a:lnTo>
                  <a:lnTo>
                    <a:pt x="1480" y="134"/>
                  </a:lnTo>
                  <a:lnTo>
                    <a:pt x="1476" y="134"/>
                  </a:lnTo>
                  <a:lnTo>
                    <a:pt x="1473" y="134"/>
                  </a:lnTo>
                  <a:lnTo>
                    <a:pt x="1466" y="127"/>
                  </a:lnTo>
                  <a:lnTo>
                    <a:pt x="1462" y="117"/>
                  </a:lnTo>
                  <a:lnTo>
                    <a:pt x="1459" y="106"/>
                  </a:lnTo>
                  <a:lnTo>
                    <a:pt x="1452" y="102"/>
                  </a:lnTo>
                  <a:lnTo>
                    <a:pt x="1441" y="95"/>
                  </a:lnTo>
                  <a:lnTo>
                    <a:pt x="1434" y="95"/>
                  </a:lnTo>
                  <a:lnTo>
                    <a:pt x="1424" y="95"/>
                  </a:lnTo>
                  <a:lnTo>
                    <a:pt x="1413" y="95"/>
                  </a:lnTo>
                  <a:lnTo>
                    <a:pt x="1402" y="95"/>
                  </a:lnTo>
                  <a:lnTo>
                    <a:pt x="1395" y="95"/>
                  </a:lnTo>
                  <a:lnTo>
                    <a:pt x="1392" y="92"/>
                  </a:lnTo>
                  <a:lnTo>
                    <a:pt x="1388" y="92"/>
                  </a:lnTo>
                  <a:lnTo>
                    <a:pt x="1388" y="88"/>
                  </a:lnTo>
                  <a:lnTo>
                    <a:pt x="1388" y="88"/>
                  </a:lnTo>
                  <a:lnTo>
                    <a:pt x="1388" y="88"/>
                  </a:lnTo>
                  <a:lnTo>
                    <a:pt x="1381" y="88"/>
                  </a:lnTo>
                  <a:lnTo>
                    <a:pt x="1378" y="92"/>
                  </a:lnTo>
                  <a:lnTo>
                    <a:pt x="1371" y="95"/>
                  </a:lnTo>
                  <a:lnTo>
                    <a:pt x="1364" y="99"/>
                  </a:lnTo>
                  <a:lnTo>
                    <a:pt x="1360" y="102"/>
                  </a:lnTo>
                  <a:lnTo>
                    <a:pt x="1353" y="109"/>
                  </a:lnTo>
                  <a:lnTo>
                    <a:pt x="1343" y="117"/>
                  </a:lnTo>
                  <a:lnTo>
                    <a:pt x="1328" y="120"/>
                  </a:lnTo>
                  <a:lnTo>
                    <a:pt x="1325" y="124"/>
                  </a:lnTo>
                  <a:lnTo>
                    <a:pt x="1318" y="131"/>
                  </a:lnTo>
                  <a:lnTo>
                    <a:pt x="1314" y="138"/>
                  </a:lnTo>
                  <a:lnTo>
                    <a:pt x="1307" y="145"/>
                  </a:lnTo>
                  <a:lnTo>
                    <a:pt x="1304" y="155"/>
                  </a:lnTo>
                  <a:lnTo>
                    <a:pt x="1300" y="162"/>
                  </a:lnTo>
                  <a:lnTo>
                    <a:pt x="1300" y="166"/>
                  </a:lnTo>
                  <a:lnTo>
                    <a:pt x="1300" y="169"/>
                  </a:lnTo>
                  <a:lnTo>
                    <a:pt x="1293" y="176"/>
                  </a:lnTo>
                  <a:lnTo>
                    <a:pt x="1286" y="183"/>
                  </a:lnTo>
                  <a:lnTo>
                    <a:pt x="1279" y="187"/>
                  </a:lnTo>
                  <a:lnTo>
                    <a:pt x="1276" y="191"/>
                  </a:lnTo>
                  <a:lnTo>
                    <a:pt x="1272" y="194"/>
                  </a:lnTo>
                  <a:lnTo>
                    <a:pt x="1272" y="198"/>
                  </a:lnTo>
                  <a:lnTo>
                    <a:pt x="1276" y="201"/>
                  </a:lnTo>
                  <a:lnTo>
                    <a:pt x="1276" y="208"/>
                  </a:lnTo>
                  <a:lnTo>
                    <a:pt x="1272" y="212"/>
                  </a:lnTo>
                  <a:lnTo>
                    <a:pt x="1265" y="215"/>
                  </a:lnTo>
                  <a:lnTo>
                    <a:pt x="1251" y="219"/>
                  </a:lnTo>
                  <a:lnTo>
                    <a:pt x="1233" y="226"/>
                  </a:lnTo>
                  <a:lnTo>
                    <a:pt x="1223" y="233"/>
                  </a:lnTo>
                  <a:lnTo>
                    <a:pt x="1216" y="247"/>
                  </a:lnTo>
                  <a:lnTo>
                    <a:pt x="1216" y="264"/>
                  </a:lnTo>
                  <a:lnTo>
                    <a:pt x="1216" y="279"/>
                  </a:lnTo>
                  <a:lnTo>
                    <a:pt x="1216" y="286"/>
                  </a:lnTo>
                  <a:lnTo>
                    <a:pt x="1219" y="289"/>
                  </a:lnTo>
                  <a:lnTo>
                    <a:pt x="1226" y="293"/>
                  </a:lnTo>
                  <a:lnTo>
                    <a:pt x="1230" y="293"/>
                  </a:lnTo>
                  <a:lnTo>
                    <a:pt x="1237" y="293"/>
                  </a:lnTo>
                  <a:lnTo>
                    <a:pt x="1237" y="293"/>
                  </a:lnTo>
                  <a:lnTo>
                    <a:pt x="1237" y="296"/>
                  </a:lnTo>
                  <a:lnTo>
                    <a:pt x="1240" y="300"/>
                  </a:lnTo>
                  <a:lnTo>
                    <a:pt x="1244" y="307"/>
                  </a:lnTo>
                  <a:lnTo>
                    <a:pt x="1251" y="310"/>
                  </a:lnTo>
                  <a:lnTo>
                    <a:pt x="1254" y="310"/>
                  </a:lnTo>
                  <a:lnTo>
                    <a:pt x="1254" y="314"/>
                  </a:lnTo>
                  <a:lnTo>
                    <a:pt x="1254" y="363"/>
                  </a:lnTo>
                  <a:lnTo>
                    <a:pt x="1251" y="374"/>
                  </a:lnTo>
                  <a:lnTo>
                    <a:pt x="1251" y="381"/>
                  </a:lnTo>
                  <a:lnTo>
                    <a:pt x="1254" y="388"/>
                  </a:lnTo>
                  <a:lnTo>
                    <a:pt x="1258" y="391"/>
                  </a:lnTo>
                  <a:lnTo>
                    <a:pt x="1261" y="395"/>
                  </a:lnTo>
                  <a:lnTo>
                    <a:pt x="1265" y="395"/>
                  </a:lnTo>
                  <a:lnTo>
                    <a:pt x="1265" y="402"/>
                  </a:lnTo>
                  <a:lnTo>
                    <a:pt x="1254" y="402"/>
                  </a:lnTo>
                  <a:lnTo>
                    <a:pt x="1247" y="395"/>
                  </a:lnTo>
                  <a:lnTo>
                    <a:pt x="1240" y="391"/>
                  </a:lnTo>
                  <a:lnTo>
                    <a:pt x="1233" y="381"/>
                  </a:lnTo>
                  <a:lnTo>
                    <a:pt x="1233" y="377"/>
                  </a:lnTo>
                  <a:lnTo>
                    <a:pt x="1233" y="370"/>
                  </a:lnTo>
                  <a:lnTo>
                    <a:pt x="1233" y="363"/>
                  </a:lnTo>
                  <a:lnTo>
                    <a:pt x="1233" y="360"/>
                  </a:lnTo>
                  <a:lnTo>
                    <a:pt x="1230" y="356"/>
                  </a:lnTo>
                  <a:lnTo>
                    <a:pt x="1226" y="353"/>
                  </a:lnTo>
                  <a:lnTo>
                    <a:pt x="1226" y="353"/>
                  </a:lnTo>
                  <a:lnTo>
                    <a:pt x="1230" y="349"/>
                  </a:lnTo>
                  <a:lnTo>
                    <a:pt x="1233" y="342"/>
                  </a:lnTo>
                  <a:lnTo>
                    <a:pt x="1237" y="338"/>
                  </a:lnTo>
                  <a:lnTo>
                    <a:pt x="1240" y="331"/>
                  </a:lnTo>
                  <a:lnTo>
                    <a:pt x="1240" y="324"/>
                  </a:lnTo>
                  <a:lnTo>
                    <a:pt x="1240" y="317"/>
                  </a:lnTo>
                  <a:lnTo>
                    <a:pt x="1240" y="314"/>
                  </a:lnTo>
                  <a:lnTo>
                    <a:pt x="1237" y="314"/>
                  </a:lnTo>
                  <a:lnTo>
                    <a:pt x="1230" y="314"/>
                  </a:lnTo>
                  <a:lnTo>
                    <a:pt x="1223" y="314"/>
                  </a:lnTo>
                  <a:lnTo>
                    <a:pt x="1219" y="310"/>
                  </a:lnTo>
                  <a:lnTo>
                    <a:pt x="1216" y="307"/>
                  </a:lnTo>
                  <a:lnTo>
                    <a:pt x="1212" y="307"/>
                  </a:lnTo>
                  <a:lnTo>
                    <a:pt x="1212" y="303"/>
                  </a:lnTo>
                  <a:lnTo>
                    <a:pt x="1209" y="303"/>
                  </a:lnTo>
                  <a:lnTo>
                    <a:pt x="1205" y="303"/>
                  </a:lnTo>
                  <a:lnTo>
                    <a:pt x="1195" y="303"/>
                  </a:lnTo>
                  <a:lnTo>
                    <a:pt x="1188" y="300"/>
                  </a:lnTo>
                  <a:lnTo>
                    <a:pt x="1180" y="296"/>
                  </a:lnTo>
                  <a:lnTo>
                    <a:pt x="1177" y="293"/>
                  </a:lnTo>
                  <a:lnTo>
                    <a:pt x="1173" y="289"/>
                  </a:lnTo>
                  <a:lnTo>
                    <a:pt x="1170" y="289"/>
                  </a:lnTo>
                  <a:lnTo>
                    <a:pt x="1166" y="293"/>
                  </a:lnTo>
                  <a:lnTo>
                    <a:pt x="1166" y="296"/>
                  </a:lnTo>
                  <a:lnTo>
                    <a:pt x="1163" y="296"/>
                  </a:lnTo>
                  <a:lnTo>
                    <a:pt x="1159" y="293"/>
                  </a:lnTo>
                  <a:lnTo>
                    <a:pt x="1159" y="286"/>
                  </a:lnTo>
                  <a:lnTo>
                    <a:pt x="1159" y="279"/>
                  </a:lnTo>
                  <a:lnTo>
                    <a:pt x="1156" y="272"/>
                  </a:lnTo>
                  <a:lnTo>
                    <a:pt x="1156" y="261"/>
                  </a:lnTo>
                  <a:lnTo>
                    <a:pt x="1156" y="257"/>
                  </a:lnTo>
                  <a:lnTo>
                    <a:pt x="1152" y="254"/>
                  </a:lnTo>
                  <a:lnTo>
                    <a:pt x="1145" y="254"/>
                  </a:lnTo>
                  <a:lnTo>
                    <a:pt x="1142" y="254"/>
                  </a:lnTo>
                  <a:lnTo>
                    <a:pt x="1138" y="257"/>
                  </a:lnTo>
                  <a:lnTo>
                    <a:pt x="1138" y="257"/>
                  </a:lnTo>
                  <a:lnTo>
                    <a:pt x="1131" y="257"/>
                  </a:lnTo>
                  <a:lnTo>
                    <a:pt x="1131" y="261"/>
                  </a:lnTo>
                  <a:lnTo>
                    <a:pt x="1131" y="264"/>
                  </a:lnTo>
                  <a:lnTo>
                    <a:pt x="1131" y="272"/>
                  </a:lnTo>
                  <a:lnTo>
                    <a:pt x="1131" y="275"/>
                  </a:lnTo>
                  <a:lnTo>
                    <a:pt x="1131" y="279"/>
                  </a:lnTo>
                  <a:lnTo>
                    <a:pt x="1135" y="286"/>
                  </a:lnTo>
                  <a:lnTo>
                    <a:pt x="1135" y="289"/>
                  </a:lnTo>
                  <a:lnTo>
                    <a:pt x="1135" y="296"/>
                  </a:lnTo>
                  <a:lnTo>
                    <a:pt x="1135" y="300"/>
                  </a:lnTo>
                  <a:lnTo>
                    <a:pt x="1128" y="303"/>
                  </a:lnTo>
                  <a:lnTo>
                    <a:pt x="1121" y="310"/>
                  </a:lnTo>
                  <a:lnTo>
                    <a:pt x="1117" y="314"/>
                  </a:lnTo>
                  <a:lnTo>
                    <a:pt x="1114" y="321"/>
                  </a:lnTo>
                  <a:lnTo>
                    <a:pt x="1114" y="328"/>
                  </a:lnTo>
                  <a:lnTo>
                    <a:pt x="1114" y="335"/>
                  </a:lnTo>
                  <a:lnTo>
                    <a:pt x="1117" y="338"/>
                  </a:lnTo>
                  <a:lnTo>
                    <a:pt x="1121" y="342"/>
                  </a:lnTo>
                  <a:lnTo>
                    <a:pt x="1124" y="342"/>
                  </a:lnTo>
                  <a:lnTo>
                    <a:pt x="1128" y="346"/>
                  </a:lnTo>
                  <a:lnTo>
                    <a:pt x="1128" y="349"/>
                  </a:lnTo>
                  <a:lnTo>
                    <a:pt x="1124" y="360"/>
                  </a:lnTo>
                  <a:lnTo>
                    <a:pt x="1124" y="367"/>
                  </a:lnTo>
                  <a:lnTo>
                    <a:pt x="1121" y="374"/>
                  </a:lnTo>
                  <a:lnTo>
                    <a:pt x="1117" y="377"/>
                  </a:lnTo>
                  <a:lnTo>
                    <a:pt x="1114" y="384"/>
                  </a:lnTo>
                  <a:lnTo>
                    <a:pt x="1114" y="395"/>
                  </a:lnTo>
                  <a:lnTo>
                    <a:pt x="1114" y="402"/>
                  </a:lnTo>
                  <a:lnTo>
                    <a:pt x="1114" y="412"/>
                  </a:lnTo>
                  <a:lnTo>
                    <a:pt x="1114" y="416"/>
                  </a:lnTo>
                  <a:lnTo>
                    <a:pt x="1114" y="420"/>
                  </a:lnTo>
                  <a:lnTo>
                    <a:pt x="1131" y="420"/>
                  </a:lnTo>
                  <a:lnTo>
                    <a:pt x="1145" y="412"/>
                  </a:lnTo>
                  <a:lnTo>
                    <a:pt x="1152" y="409"/>
                  </a:lnTo>
                  <a:lnTo>
                    <a:pt x="1159" y="412"/>
                  </a:lnTo>
                  <a:lnTo>
                    <a:pt x="1163" y="416"/>
                  </a:lnTo>
                  <a:lnTo>
                    <a:pt x="1166" y="420"/>
                  </a:lnTo>
                  <a:lnTo>
                    <a:pt x="1170" y="423"/>
                  </a:lnTo>
                  <a:lnTo>
                    <a:pt x="1170" y="423"/>
                  </a:lnTo>
                  <a:lnTo>
                    <a:pt x="1170" y="427"/>
                  </a:lnTo>
                  <a:lnTo>
                    <a:pt x="1173" y="430"/>
                  </a:lnTo>
                  <a:lnTo>
                    <a:pt x="1173" y="437"/>
                  </a:lnTo>
                  <a:lnTo>
                    <a:pt x="1177" y="448"/>
                  </a:lnTo>
                  <a:lnTo>
                    <a:pt x="1177" y="455"/>
                  </a:lnTo>
                  <a:lnTo>
                    <a:pt x="1180" y="462"/>
                  </a:lnTo>
                  <a:lnTo>
                    <a:pt x="1180" y="469"/>
                  </a:lnTo>
                  <a:lnTo>
                    <a:pt x="1184" y="472"/>
                  </a:lnTo>
                  <a:lnTo>
                    <a:pt x="1188" y="472"/>
                  </a:lnTo>
                  <a:lnTo>
                    <a:pt x="1191" y="472"/>
                  </a:lnTo>
                  <a:lnTo>
                    <a:pt x="1191" y="472"/>
                  </a:lnTo>
                  <a:lnTo>
                    <a:pt x="1191" y="472"/>
                  </a:lnTo>
                  <a:lnTo>
                    <a:pt x="1198" y="472"/>
                  </a:lnTo>
                  <a:lnTo>
                    <a:pt x="1202" y="472"/>
                  </a:lnTo>
                  <a:lnTo>
                    <a:pt x="1205" y="476"/>
                  </a:lnTo>
                  <a:lnTo>
                    <a:pt x="1212" y="479"/>
                  </a:lnTo>
                  <a:lnTo>
                    <a:pt x="1219" y="483"/>
                  </a:lnTo>
                  <a:lnTo>
                    <a:pt x="1223" y="483"/>
                  </a:lnTo>
                  <a:lnTo>
                    <a:pt x="1226" y="483"/>
                  </a:lnTo>
                  <a:lnTo>
                    <a:pt x="1223" y="486"/>
                  </a:lnTo>
                  <a:lnTo>
                    <a:pt x="1216" y="490"/>
                  </a:lnTo>
                  <a:lnTo>
                    <a:pt x="1212" y="493"/>
                  </a:lnTo>
                  <a:lnTo>
                    <a:pt x="1209" y="493"/>
                  </a:lnTo>
                  <a:lnTo>
                    <a:pt x="1205" y="493"/>
                  </a:lnTo>
                  <a:lnTo>
                    <a:pt x="1202" y="497"/>
                  </a:lnTo>
                  <a:lnTo>
                    <a:pt x="1198" y="501"/>
                  </a:lnTo>
                  <a:lnTo>
                    <a:pt x="1195" y="504"/>
                  </a:lnTo>
                  <a:lnTo>
                    <a:pt x="1195" y="508"/>
                  </a:lnTo>
                  <a:lnTo>
                    <a:pt x="1198" y="511"/>
                  </a:lnTo>
                  <a:lnTo>
                    <a:pt x="1198" y="518"/>
                  </a:lnTo>
                  <a:lnTo>
                    <a:pt x="1202" y="525"/>
                  </a:lnTo>
                  <a:lnTo>
                    <a:pt x="1202" y="532"/>
                  </a:lnTo>
                  <a:lnTo>
                    <a:pt x="1202" y="543"/>
                  </a:lnTo>
                  <a:lnTo>
                    <a:pt x="1202" y="546"/>
                  </a:lnTo>
                  <a:lnTo>
                    <a:pt x="1198" y="550"/>
                  </a:lnTo>
                  <a:lnTo>
                    <a:pt x="1195" y="550"/>
                  </a:lnTo>
                  <a:lnTo>
                    <a:pt x="1191" y="550"/>
                  </a:lnTo>
                  <a:lnTo>
                    <a:pt x="1188" y="543"/>
                  </a:lnTo>
                  <a:lnTo>
                    <a:pt x="1188" y="539"/>
                  </a:lnTo>
                  <a:lnTo>
                    <a:pt x="1184" y="529"/>
                  </a:lnTo>
                  <a:lnTo>
                    <a:pt x="1184" y="522"/>
                  </a:lnTo>
                  <a:lnTo>
                    <a:pt x="1180" y="515"/>
                  </a:lnTo>
                  <a:lnTo>
                    <a:pt x="1177" y="508"/>
                  </a:lnTo>
                  <a:lnTo>
                    <a:pt x="1173" y="501"/>
                  </a:lnTo>
                  <a:lnTo>
                    <a:pt x="1170" y="501"/>
                  </a:lnTo>
                  <a:lnTo>
                    <a:pt x="1166" y="501"/>
                  </a:lnTo>
                  <a:lnTo>
                    <a:pt x="1166" y="504"/>
                  </a:lnTo>
                  <a:lnTo>
                    <a:pt x="1163" y="508"/>
                  </a:lnTo>
                  <a:lnTo>
                    <a:pt x="1163" y="511"/>
                  </a:lnTo>
                  <a:lnTo>
                    <a:pt x="1159" y="515"/>
                  </a:lnTo>
                  <a:lnTo>
                    <a:pt x="1156" y="518"/>
                  </a:lnTo>
                  <a:lnTo>
                    <a:pt x="1152" y="522"/>
                  </a:lnTo>
                  <a:lnTo>
                    <a:pt x="1149" y="522"/>
                  </a:lnTo>
                  <a:lnTo>
                    <a:pt x="1149" y="518"/>
                  </a:lnTo>
                  <a:lnTo>
                    <a:pt x="1152" y="515"/>
                  </a:lnTo>
                  <a:lnTo>
                    <a:pt x="1152" y="515"/>
                  </a:lnTo>
                  <a:lnTo>
                    <a:pt x="1152" y="511"/>
                  </a:lnTo>
                  <a:lnTo>
                    <a:pt x="1156" y="493"/>
                  </a:lnTo>
                  <a:lnTo>
                    <a:pt x="1159" y="465"/>
                  </a:lnTo>
                  <a:lnTo>
                    <a:pt x="1159" y="441"/>
                  </a:lnTo>
                  <a:lnTo>
                    <a:pt x="1159" y="430"/>
                  </a:lnTo>
                  <a:lnTo>
                    <a:pt x="1152" y="420"/>
                  </a:lnTo>
                  <a:lnTo>
                    <a:pt x="1145" y="430"/>
                  </a:lnTo>
                  <a:lnTo>
                    <a:pt x="1145" y="430"/>
                  </a:lnTo>
                  <a:lnTo>
                    <a:pt x="1138" y="430"/>
                  </a:lnTo>
                  <a:lnTo>
                    <a:pt x="1131" y="434"/>
                  </a:lnTo>
                  <a:lnTo>
                    <a:pt x="1128" y="434"/>
                  </a:lnTo>
                  <a:lnTo>
                    <a:pt x="1124" y="437"/>
                  </a:lnTo>
                  <a:lnTo>
                    <a:pt x="1124" y="441"/>
                  </a:lnTo>
                  <a:lnTo>
                    <a:pt x="1121" y="441"/>
                  </a:lnTo>
                  <a:lnTo>
                    <a:pt x="1121" y="444"/>
                  </a:lnTo>
                  <a:lnTo>
                    <a:pt x="1121" y="451"/>
                  </a:lnTo>
                  <a:lnTo>
                    <a:pt x="1121" y="462"/>
                  </a:lnTo>
                  <a:lnTo>
                    <a:pt x="1121" y="476"/>
                  </a:lnTo>
                  <a:lnTo>
                    <a:pt x="1121" y="486"/>
                  </a:lnTo>
                  <a:lnTo>
                    <a:pt x="1121" y="493"/>
                  </a:lnTo>
                  <a:lnTo>
                    <a:pt x="1121" y="501"/>
                  </a:lnTo>
                  <a:lnTo>
                    <a:pt x="1117" y="508"/>
                  </a:lnTo>
                  <a:lnTo>
                    <a:pt x="1114" y="511"/>
                  </a:lnTo>
                  <a:lnTo>
                    <a:pt x="1106" y="511"/>
                  </a:lnTo>
                  <a:lnTo>
                    <a:pt x="1099" y="515"/>
                  </a:lnTo>
                  <a:lnTo>
                    <a:pt x="1096" y="515"/>
                  </a:lnTo>
                  <a:lnTo>
                    <a:pt x="1089" y="518"/>
                  </a:lnTo>
                  <a:lnTo>
                    <a:pt x="1089" y="518"/>
                  </a:lnTo>
                  <a:lnTo>
                    <a:pt x="1078" y="522"/>
                  </a:lnTo>
                  <a:lnTo>
                    <a:pt x="1068" y="518"/>
                  </a:lnTo>
                  <a:lnTo>
                    <a:pt x="1061" y="518"/>
                  </a:lnTo>
                  <a:lnTo>
                    <a:pt x="1050" y="515"/>
                  </a:lnTo>
                  <a:lnTo>
                    <a:pt x="1047" y="511"/>
                  </a:lnTo>
                  <a:lnTo>
                    <a:pt x="1043" y="511"/>
                  </a:lnTo>
                  <a:lnTo>
                    <a:pt x="1047" y="508"/>
                  </a:lnTo>
                  <a:lnTo>
                    <a:pt x="1054" y="508"/>
                  </a:lnTo>
                  <a:lnTo>
                    <a:pt x="1061" y="504"/>
                  </a:lnTo>
                  <a:lnTo>
                    <a:pt x="1068" y="504"/>
                  </a:lnTo>
                  <a:lnTo>
                    <a:pt x="1078" y="501"/>
                  </a:lnTo>
                  <a:lnTo>
                    <a:pt x="1082" y="501"/>
                  </a:lnTo>
                  <a:lnTo>
                    <a:pt x="1085" y="501"/>
                  </a:lnTo>
                  <a:lnTo>
                    <a:pt x="1089" y="497"/>
                  </a:lnTo>
                  <a:lnTo>
                    <a:pt x="1092" y="493"/>
                  </a:lnTo>
                  <a:lnTo>
                    <a:pt x="1092" y="493"/>
                  </a:lnTo>
                  <a:lnTo>
                    <a:pt x="1092" y="490"/>
                  </a:lnTo>
                  <a:lnTo>
                    <a:pt x="1089" y="486"/>
                  </a:lnTo>
                  <a:lnTo>
                    <a:pt x="1089" y="483"/>
                  </a:lnTo>
                  <a:lnTo>
                    <a:pt x="1089" y="479"/>
                  </a:lnTo>
                  <a:lnTo>
                    <a:pt x="1089" y="479"/>
                  </a:lnTo>
                  <a:lnTo>
                    <a:pt x="1092" y="476"/>
                  </a:lnTo>
                  <a:lnTo>
                    <a:pt x="1096" y="472"/>
                  </a:lnTo>
                  <a:lnTo>
                    <a:pt x="1099" y="465"/>
                  </a:lnTo>
                  <a:lnTo>
                    <a:pt x="1103" y="458"/>
                  </a:lnTo>
                  <a:lnTo>
                    <a:pt x="1106" y="455"/>
                  </a:lnTo>
                  <a:lnTo>
                    <a:pt x="1110" y="451"/>
                  </a:lnTo>
                  <a:lnTo>
                    <a:pt x="1110" y="448"/>
                  </a:lnTo>
                  <a:lnTo>
                    <a:pt x="1114" y="444"/>
                  </a:lnTo>
                  <a:lnTo>
                    <a:pt x="1114" y="441"/>
                  </a:lnTo>
                  <a:lnTo>
                    <a:pt x="1110" y="437"/>
                  </a:lnTo>
                  <a:lnTo>
                    <a:pt x="1110" y="437"/>
                  </a:lnTo>
                  <a:lnTo>
                    <a:pt x="1110" y="437"/>
                  </a:lnTo>
                  <a:lnTo>
                    <a:pt x="1106" y="437"/>
                  </a:lnTo>
                  <a:lnTo>
                    <a:pt x="1103" y="434"/>
                  </a:lnTo>
                  <a:lnTo>
                    <a:pt x="1099" y="430"/>
                  </a:lnTo>
                  <a:lnTo>
                    <a:pt x="1099" y="430"/>
                  </a:lnTo>
                  <a:lnTo>
                    <a:pt x="1099" y="416"/>
                  </a:lnTo>
                  <a:lnTo>
                    <a:pt x="1099" y="395"/>
                  </a:lnTo>
                  <a:lnTo>
                    <a:pt x="1099" y="377"/>
                  </a:lnTo>
                  <a:lnTo>
                    <a:pt x="1099" y="367"/>
                  </a:lnTo>
                  <a:lnTo>
                    <a:pt x="1103" y="356"/>
                  </a:lnTo>
                  <a:lnTo>
                    <a:pt x="1099" y="349"/>
                  </a:lnTo>
                  <a:lnTo>
                    <a:pt x="1096" y="342"/>
                  </a:lnTo>
                  <a:lnTo>
                    <a:pt x="1096" y="335"/>
                  </a:lnTo>
                  <a:lnTo>
                    <a:pt x="1092" y="335"/>
                  </a:lnTo>
                  <a:lnTo>
                    <a:pt x="1092" y="307"/>
                  </a:lnTo>
                  <a:lnTo>
                    <a:pt x="1099" y="300"/>
                  </a:lnTo>
                  <a:lnTo>
                    <a:pt x="1103" y="289"/>
                  </a:lnTo>
                  <a:lnTo>
                    <a:pt x="1114" y="275"/>
                  </a:lnTo>
                  <a:lnTo>
                    <a:pt x="1117" y="272"/>
                  </a:lnTo>
                  <a:lnTo>
                    <a:pt x="1114" y="268"/>
                  </a:lnTo>
                  <a:lnTo>
                    <a:pt x="1110" y="264"/>
                  </a:lnTo>
                  <a:lnTo>
                    <a:pt x="1106" y="261"/>
                  </a:lnTo>
                  <a:lnTo>
                    <a:pt x="1103" y="261"/>
                  </a:lnTo>
                  <a:lnTo>
                    <a:pt x="1075" y="264"/>
                  </a:lnTo>
                  <a:lnTo>
                    <a:pt x="1071" y="257"/>
                  </a:lnTo>
                  <a:lnTo>
                    <a:pt x="1064" y="261"/>
                  </a:lnTo>
                  <a:lnTo>
                    <a:pt x="1057" y="264"/>
                  </a:lnTo>
                  <a:lnTo>
                    <a:pt x="1054" y="272"/>
                  </a:lnTo>
                  <a:lnTo>
                    <a:pt x="1054" y="282"/>
                  </a:lnTo>
                  <a:lnTo>
                    <a:pt x="1050" y="289"/>
                  </a:lnTo>
                  <a:lnTo>
                    <a:pt x="1050" y="293"/>
                  </a:lnTo>
                  <a:lnTo>
                    <a:pt x="1050" y="296"/>
                  </a:lnTo>
                  <a:lnTo>
                    <a:pt x="1047" y="303"/>
                  </a:lnTo>
                  <a:lnTo>
                    <a:pt x="1043" y="310"/>
                  </a:lnTo>
                  <a:lnTo>
                    <a:pt x="1036" y="314"/>
                  </a:lnTo>
                  <a:lnTo>
                    <a:pt x="1033" y="317"/>
                  </a:lnTo>
                  <a:lnTo>
                    <a:pt x="1033" y="321"/>
                  </a:lnTo>
                  <a:lnTo>
                    <a:pt x="1022" y="335"/>
                  </a:lnTo>
                  <a:lnTo>
                    <a:pt x="1018" y="360"/>
                  </a:lnTo>
                  <a:lnTo>
                    <a:pt x="1022" y="381"/>
                  </a:lnTo>
                  <a:lnTo>
                    <a:pt x="1022" y="388"/>
                  </a:lnTo>
                  <a:lnTo>
                    <a:pt x="1022" y="391"/>
                  </a:lnTo>
                  <a:lnTo>
                    <a:pt x="1025" y="395"/>
                  </a:lnTo>
                  <a:lnTo>
                    <a:pt x="1025" y="402"/>
                  </a:lnTo>
                  <a:lnTo>
                    <a:pt x="1029" y="409"/>
                  </a:lnTo>
                  <a:lnTo>
                    <a:pt x="1029" y="416"/>
                  </a:lnTo>
                  <a:lnTo>
                    <a:pt x="1029" y="423"/>
                  </a:lnTo>
                  <a:lnTo>
                    <a:pt x="1029" y="423"/>
                  </a:lnTo>
                  <a:lnTo>
                    <a:pt x="1025" y="427"/>
                  </a:lnTo>
                  <a:lnTo>
                    <a:pt x="1022" y="427"/>
                  </a:lnTo>
                  <a:lnTo>
                    <a:pt x="1022" y="427"/>
                  </a:lnTo>
                  <a:lnTo>
                    <a:pt x="990" y="391"/>
                  </a:lnTo>
                  <a:lnTo>
                    <a:pt x="951" y="388"/>
                  </a:lnTo>
                  <a:lnTo>
                    <a:pt x="948" y="402"/>
                  </a:lnTo>
                  <a:lnTo>
                    <a:pt x="951" y="409"/>
                  </a:lnTo>
                  <a:lnTo>
                    <a:pt x="951" y="423"/>
                  </a:lnTo>
                  <a:lnTo>
                    <a:pt x="930" y="441"/>
                  </a:lnTo>
                  <a:lnTo>
                    <a:pt x="930" y="430"/>
                  </a:lnTo>
                  <a:lnTo>
                    <a:pt x="930" y="423"/>
                  </a:lnTo>
                  <a:lnTo>
                    <a:pt x="934" y="420"/>
                  </a:lnTo>
                  <a:lnTo>
                    <a:pt x="934" y="416"/>
                  </a:lnTo>
                  <a:lnTo>
                    <a:pt x="923" y="416"/>
                  </a:lnTo>
                  <a:lnTo>
                    <a:pt x="916" y="427"/>
                  </a:lnTo>
                  <a:lnTo>
                    <a:pt x="913" y="437"/>
                  </a:lnTo>
                  <a:lnTo>
                    <a:pt x="888" y="434"/>
                  </a:lnTo>
                  <a:lnTo>
                    <a:pt x="881" y="434"/>
                  </a:lnTo>
                  <a:lnTo>
                    <a:pt x="870" y="437"/>
                  </a:lnTo>
                  <a:lnTo>
                    <a:pt x="867" y="441"/>
                  </a:lnTo>
                  <a:lnTo>
                    <a:pt x="863" y="441"/>
                  </a:lnTo>
                  <a:lnTo>
                    <a:pt x="863" y="441"/>
                  </a:lnTo>
                  <a:lnTo>
                    <a:pt x="863" y="420"/>
                  </a:lnTo>
                  <a:lnTo>
                    <a:pt x="856" y="420"/>
                  </a:lnTo>
                  <a:lnTo>
                    <a:pt x="853" y="423"/>
                  </a:lnTo>
                  <a:lnTo>
                    <a:pt x="846" y="427"/>
                  </a:lnTo>
                  <a:lnTo>
                    <a:pt x="839" y="430"/>
                  </a:lnTo>
                  <a:lnTo>
                    <a:pt x="832" y="437"/>
                  </a:lnTo>
                  <a:lnTo>
                    <a:pt x="825" y="441"/>
                  </a:lnTo>
                  <a:lnTo>
                    <a:pt x="821" y="444"/>
                  </a:lnTo>
                  <a:lnTo>
                    <a:pt x="818" y="444"/>
                  </a:lnTo>
                  <a:lnTo>
                    <a:pt x="804" y="448"/>
                  </a:lnTo>
                  <a:lnTo>
                    <a:pt x="796" y="451"/>
                  </a:lnTo>
                  <a:lnTo>
                    <a:pt x="789" y="458"/>
                  </a:lnTo>
                  <a:lnTo>
                    <a:pt x="782" y="465"/>
                  </a:lnTo>
                  <a:lnTo>
                    <a:pt x="779" y="472"/>
                  </a:lnTo>
                  <a:lnTo>
                    <a:pt x="775" y="479"/>
                  </a:lnTo>
                  <a:lnTo>
                    <a:pt x="775" y="483"/>
                  </a:lnTo>
                  <a:lnTo>
                    <a:pt x="775" y="483"/>
                  </a:lnTo>
                  <a:lnTo>
                    <a:pt x="775" y="490"/>
                  </a:lnTo>
                  <a:lnTo>
                    <a:pt x="772" y="497"/>
                  </a:lnTo>
                  <a:lnTo>
                    <a:pt x="772" y="497"/>
                  </a:lnTo>
                  <a:lnTo>
                    <a:pt x="768" y="497"/>
                  </a:lnTo>
                  <a:lnTo>
                    <a:pt x="765" y="493"/>
                  </a:lnTo>
                  <a:lnTo>
                    <a:pt x="765" y="490"/>
                  </a:lnTo>
                  <a:lnTo>
                    <a:pt x="765" y="490"/>
                  </a:lnTo>
                  <a:lnTo>
                    <a:pt x="747" y="483"/>
                  </a:lnTo>
                  <a:lnTo>
                    <a:pt x="747" y="469"/>
                  </a:lnTo>
                  <a:lnTo>
                    <a:pt x="758" y="462"/>
                  </a:lnTo>
                  <a:lnTo>
                    <a:pt x="761" y="455"/>
                  </a:lnTo>
                  <a:lnTo>
                    <a:pt x="761" y="451"/>
                  </a:lnTo>
                  <a:lnTo>
                    <a:pt x="761" y="448"/>
                  </a:lnTo>
                  <a:lnTo>
                    <a:pt x="761" y="448"/>
                  </a:lnTo>
                  <a:lnTo>
                    <a:pt x="758" y="441"/>
                  </a:lnTo>
                  <a:lnTo>
                    <a:pt x="754" y="434"/>
                  </a:lnTo>
                  <a:lnTo>
                    <a:pt x="747" y="430"/>
                  </a:lnTo>
                  <a:lnTo>
                    <a:pt x="740" y="427"/>
                  </a:lnTo>
                  <a:lnTo>
                    <a:pt x="737" y="427"/>
                  </a:lnTo>
                  <a:lnTo>
                    <a:pt x="733" y="427"/>
                  </a:lnTo>
                  <a:lnTo>
                    <a:pt x="730" y="427"/>
                  </a:lnTo>
                  <a:lnTo>
                    <a:pt x="726" y="427"/>
                  </a:lnTo>
                  <a:lnTo>
                    <a:pt x="722" y="430"/>
                  </a:lnTo>
                  <a:lnTo>
                    <a:pt x="719" y="430"/>
                  </a:lnTo>
                  <a:lnTo>
                    <a:pt x="712" y="430"/>
                  </a:lnTo>
                  <a:lnTo>
                    <a:pt x="712" y="430"/>
                  </a:lnTo>
                  <a:lnTo>
                    <a:pt x="726" y="437"/>
                  </a:lnTo>
                  <a:lnTo>
                    <a:pt x="722" y="462"/>
                  </a:lnTo>
                  <a:lnTo>
                    <a:pt x="726" y="479"/>
                  </a:lnTo>
                  <a:lnTo>
                    <a:pt x="726" y="479"/>
                  </a:lnTo>
                  <a:lnTo>
                    <a:pt x="730" y="483"/>
                  </a:lnTo>
                  <a:lnTo>
                    <a:pt x="730" y="490"/>
                  </a:lnTo>
                  <a:lnTo>
                    <a:pt x="730" y="493"/>
                  </a:lnTo>
                  <a:lnTo>
                    <a:pt x="730" y="504"/>
                  </a:lnTo>
                  <a:lnTo>
                    <a:pt x="730" y="511"/>
                  </a:lnTo>
                  <a:lnTo>
                    <a:pt x="726" y="515"/>
                  </a:lnTo>
                  <a:lnTo>
                    <a:pt x="726" y="515"/>
                  </a:lnTo>
                  <a:lnTo>
                    <a:pt x="715" y="511"/>
                  </a:lnTo>
                  <a:lnTo>
                    <a:pt x="708" y="508"/>
                  </a:lnTo>
                  <a:lnTo>
                    <a:pt x="701" y="508"/>
                  </a:lnTo>
                  <a:lnTo>
                    <a:pt x="684" y="525"/>
                  </a:lnTo>
                  <a:lnTo>
                    <a:pt x="666" y="536"/>
                  </a:lnTo>
                  <a:lnTo>
                    <a:pt x="666" y="543"/>
                  </a:lnTo>
                  <a:lnTo>
                    <a:pt x="666" y="546"/>
                  </a:lnTo>
                  <a:lnTo>
                    <a:pt x="670" y="550"/>
                  </a:lnTo>
                  <a:lnTo>
                    <a:pt x="673" y="553"/>
                  </a:lnTo>
                  <a:lnTo>
                    <a:pt x="677" y="557"/>
                  </a:lnTo>
                  <a:lnTo>
                    <a:pt x="677" y="557"/>
                  </a:lnTo>
                  <a:lnTo>
                    <a:pt x="677" y="567"/>
                  </a:lnTo>
                  <a:lnTo>
                    <a:pt x="652" y="567"/>
                  </a:lnTo>
                  <a:lnTo>
                    <a:pt x="641" y="553"/>
                  </a:lnTo>
                  <a:lnTo>
                    <a:pt x="634" y="539"/>
                  </a:lnTo>
                  <a:lnTo>
                    <a:pt x="624" y="536"/>
                  </a:lnTo>
                  <a:lnTo>
                    <a:pt x="620" y="546"/>
                  </a:lnTo>
                  <a:lnTo>
                    <a:pt x="627" y="564"/>
                  </a:lnTo>
                  <a:lnTo>
                    <a:pt x="638" y="585"/>
                  </a:lnTo>
                  <a:lnTo>
                    <a:pt x="638" y="589"/>
                  </a:lnTo>
                  <a:lnTo>
                    <a:pt x="634" y="592"/>
                  </a:lnTo>
                  <a:lnTo>
                    <a:pt x="634" y="592"/>
                  </a:lnTo>
                  <a:lnTo>
                    <a:pt x="631" y="592"/>
                  </a:lnTo>
                  <a:lnTo>
                    <a:pt x="627" y="589"/>
                  </a:lnTo>
                  <a:lnTo>
                    <a:pt x="627" y="589"/>
                  </a:lnTo>
                  <a:lnTo>
                    <a:pt x="617" y="578"/>
                  </a:lnTo>
                  <a:lnTo>
                    <a:pt x="599" y="571"/>
                  </a:lnTo>
                  <a:lnTo>
                    <a:pt x="599" y="567"/>
                  </a:lnTo>
                  <a:lnTo>
                    <a:pt x="599" y="564"/>
                  </a:lnTo>
                  <a:lnTo>
                    <a:pt x="599" y="557"/>
                  </a:lnTo>
                  <a:lnTo>
                    <a:pt x="599" y="553"/>
                  </a:lnTo>
                  <a:lnTo>
                    <a:pt x="603" y="550"/>
                  </a:lnTo>
                  <a:lnTo>
                    <a:pt x="603" y="543"/>
                  </a:lnTo>
                  <a:lnTo>
                    <a:pt x="603" y="539"/>
                  </a:lnTo>
                  <a:lnTo>
                    <a:pt x="603" y="532"/>
                  </a:lnTo>
                  <a:lnTo>
                    <a:pt x="603" y="532"/>
                  </a:lnTo>
                  <a:lnTo>
                    <a:pt x="578" y="511"/>
                  </a:lnTo>
                  <a:lnTo>
                    <a:pt x="571" y="493"/>
                  </a:lnTo>
                  <a:lnTo>
                    <a:pt x="592" y="501"/>
                  </a:lnTo>
                  <a:lnTo>
                    <a:pt x="599" y="508"/>
                  </a:lnTo>
                  <a:lnTo>
                    <a:pt x="613" y="515"/>
                  </a:lnTo>
                  <a:lnTo>
                    <a:pt x="627" y="525"/>
                  </a:lnTo>
                  <a:lnTo>
                    <a:pt x="634" y="529"/>
                  </a:lnTo>
                  <a:lnTo>
                    <a:pt x="645" y="529"/>
                  </a:lnTo>
                  <a:lnTo>
                    <a:pt x="652" y="525"/>
                  </a:lnTo>
                  <a:lnTo>
                    <a:pt x="659" y="525"/>
                  </a:lnTo>
                  <a:lnTo>
                    <a:pt x="666" y="522"/>
                  </a:lnTo>
                  <a:lnTo>
                    <a:pt x="666" y="522"/>
                  </a:lnTo>
                  <a:lnTo>
                    <a:pt x="680" y="508"/>
                  </a:lnTo>
                  <a:lnTo>
                    <a:pt x="684" y="497"/>
                  </a:lnTo>
                  <a:lnTo>
                    <a:pt x="687" y="486"/>
                  </a:lnTo>
                  <a:lnTo>
                    <a:pt x="691" y="479"/>
                  </a:lnTo>
                  <a:lnTo>
                    <a:pt x="691" y="472"/>
                  </a:lnTo>
                  <a:lnTo>
                    <a:pt x="691" y="469"/>
                  </a:lnTo>
                  <a:lnTo>
                    <a:pt x="687" y="465"/>
                  </a:lnTo>
                  <a:lnTo>
                    <a:pt x="680" y="458"/>
                  </a:lnTo>
                  <a:lnTo>
                    <a:pt x="673" y="455"/>
                  </a:lnTo>
                  <a:lnTo>
                    <a:pt x="666" y="455"/>
                  </a:lnTo>
                  <a:lnTo>
                    <a:pt x="659" y="451"/>
                  </a:lnTo>
                  <a:lnTo>
                    <a:pt x="656" y="451"/>
                  </a:lnTo>
                  <a:lnTo>
                    <a:pt x="649" y="434"/>
                  </a:lnTo>
                  <a:lnTo>
                    <a:pt x="634" y="416"/>
                  </a:lnTo>
                  <a:lnTo>
                    <a:pt x="617" y="405"/>
                  </a:lnTo>
                  <a:lnTo>
                    <a:pt x="599" y="402"/>
                  </a:lnTo>
                  <a:lnTo>
                    <a:pt x="585" y="402"/>
                  </a:lnTo>
                  <a:lnTo>
                    <a:pt x="578" y="402"/>
                  </a:lnTo>
                  <a:lnTo>
                    <a:pt x="578" y="398"/>
                  </a:lnTo>
                  <a:lnTo>
                    <a:pt x="575" y="395"/>
                  </a:lnTo>
                  <a:lnTo>
                    <a:pt x="571" y="391"/>
                  </a:lnTo>
                  <a:lnTo>
                    <a:pt x="567" y="391"/>
                  </a:lnTo>
                  <a:lnTo>
                    <a:pt x="564" y="391"/>
                  </a:lnTo>
                  <a:lnTo>
                    <a:pt x="567" y="384"/>
                  </a:lnTo>
                  <a:lnTo>
                    <a:pt x="578" y="388"/>
                  </a:lnTo>
                  <a:lnTo>
                    <a:pt x="585" y="384"/>
                  </a:lnTo>
                  <a:lnTo>
                    <a:pt x="560" y="374"/>
                  </a:lnTo>
                  <a:lnTo>
                    <a:pt x="553" y="384"/>
                  </a:lnTo>
                  <a:lnTo>
                    <a:pt x="543" y="381"/>
                  </a:lnTo>
                  <a:lnTo>
                    <a:pt x="532" y="377"/>
                  </a:lnTo>
                  <a:lnTo>
                    <a:pt x="525" y="374"/>
                  </a:lnTo>
                  <a:lnTo>
                    <a:pt x="518" y="370"/>
                  </a:lnTo>
                  <a:lnTo>
                    <a:pt x="515" y="370"/>
                  </a:lnTo>
                  <a:lnTo>
                    <a:pt x="515" y="370"/>
                  </a:lnTo>
                  <a:lnTo>
                    <a:pt x="532" y="367"/>
                  </a:lnTo>
                  <a:lnTo>
                    <a:pt x="532" y="370"/>
                  </a:lnTo>
                  <a:lnTo>
                    <a:pt x="529" y="370"/>
                  </a:lnTo>
                  <a:lnTo>
                    <a:pt x="529" y="370"/>
                  </a:lnTo>
                  <a:lnTo>
                    <a:pt x="532" y="370"/>
                  </a:lnTo>
                  <a:lnTo>
                    <a:pt x="536" y="367"/>
                  </a:lnTo>
                  <a:lnTo>
                    <a:pt x="543" y="367"/>
                  </a:lnTo>
                  <a:lnTo>
                    <a:pt x="546" y="360"/>
                  </a:lnTo>
                  <a:lnTo>
                    <a:pt x="546" y="353"/>
                  </a:lnTo>
                  <a:lnTo>
                    <a:pt x="546" y="349"/>
                  </a:lnTo>
                  <a:lnTo>
                    <a:pt x="546" y="346"/>
                  </a:lnTo>
                  <a:lnTo>
                    <a:pt x="532" y="346"/>
                  </a:lnTo>
                  <a:lnTo>
                    <a:pt x="529" y="335"/>
                  </a:lnTo>
                  <a:lnTo>
                    <a:pt x="518" y="328"/>
                  </a:lnTo>
                  <a:lnTo>
                    <a:pt x="497" y="331"/>
                  </a:lnTo>
                  <a:lnTo>
                    <a:pt x="472" y="324"/>
                  </a:lnTo>
                  <a:lnTo>
                    <a:pt x="469" y="331"/>
                  </a:lnTo>
                  <a:lnTo>
                    <a:pt x="462" y="335"/>
                  </a:lnTo>
                  <a:lnTo>
                    <a:pt x="455" y="335"/>
                  </a:lnTo>
                  <a:lnTo>
                    <a:pt x="448" y="338"/>
                  </a:lnTo>
                  <a:lnTo>
                    <a:pt x="444" y="338"/>
                  </a:lnTo>
                  <a:lnTo>
                    <a:pt x="441" y="338"/>
                  </a:lnTo>
                  <a:lnTo>
                    <a:pt x="434" y="342"/>
                  </a:lnTo>
                  <a:lnTo>
                    <a:pt x="430" y="342"/>
                  </a:lnTo>
                  <a:lnTo>
                    <a:pt x="427" y="346"/>
                  </a:lnTo>
                  <a:lnTo>
                    <a:pt x="427" y="346"/>
                  </a:lnTo>
                  <a:lnTo>
                    <a:pt x="427" y="349"/>
                  </a:lnTo>
                  <a:lnTo>
                    <a:pt x="427" y="353"/>
                  </a:lnTo>
                  <a:lnTo>
                    <a:pt x="423" y="356"/>
                  </a:lnTo>
                  <a:lnTo>
                    <a:pt x="420" y="360"/>
                  </a:lnTo>
                  <a:lnTo>
                    <a:pt x="416" y="363"/>
                  </a:lnTo>
                  <a:lnTo>
                    <a:pt x="409" y="363"/>
                  </a:lnTo>
                  <a:lnTo>
                    <a:pt x="405" y="363"/>
                  </a:lnTo>
                  <a:lnTo>
                    <a:pt x="405" y="360"/>
                  </a:lnTo>
                  <a:lnTo>
                    <a:pt x="405" y="360"/>
                  </a:lnTo>
                  <a:lnTo>
                    <a:pt x="405" y="356"/>
                  </a:lnTo>
                  <a:lnTo>
                    <a:pt x="398" y="360"/>
                  </a:lnTo>
                  <a:lnTo>
                    <a:pt x="391" y="363"/>
                  </a:lnTo>
                  <a:lnTo>
                    <a:pt x="388" y="370"/>
                  </a:lnTo>
                  <a:lnTo>
                    <a:pt x="384" y="374"/>
                  </a:lnTo>
                  <a:lnTo>
                    <a:pt x="384" y="377"/>
                  </a:lnTo>
                  <a:lnTo>
                    <a:pt x="377" y="381"/>
                  </a:lnTo>
                  <a:lnTo>
                    <a:pt x="370" y="384"/>
                  </a:lnTo>
                  <a:lnTo>
                    <a:pt x="363" y="388"/>
                  </a:lnTo>
                  <a:lnTo>
                    <a:pt x="360" y="391"/>
                  </a:lnTo>
                  <a:lnTo>
                    <a:pt x="356" y="398"/>
                  </a:lnTo>
                  <a:lnTo>
                    <a:pt x="356" y="405"/>
                  </a:lnTo>
                  <a:lnTo>
                    <a:pt x="356" y="409"/>
                  </a:lnTo>
                  <a:lnTo>
                    <a:pt x="356" y="412"/>
                  </a:lnTo>
                  <a:lnTo>
                    <a:pt x="342" y="444"/>
                  </a:lnTo>
                  <a:lnTo>
                    <a:pt x="321" y="483"/>
                  </a:lnTo>
                  <a:lnTo>
                    <a:pt x="321" y="483"/>
                  </a:lnTo>
                  <a:lnTo>
                    <a:pt x="317" y="490"/>
                  </a:lnTo>
                  <a:lnTo>
                    <a:pt x="317" y="497"/>
                  </a:lnTo>
                  <a:lnTo>
                    <a:pt x="314" y="504"/>
                  </a:lnTo>
                  <a:lnTo>
                    <a:pt x="310" y="511"/>
                  </a:lnTo>
                  <a:lnTo>
                    <a:pt x="307" y="515"/>
                  </a:lnTo>
                  <a:lnTo>
                    <a:pt x="307" y="518"/>
                  </a:lnTo>
                  <a:lnTo>
                    <a:pt x="303" y="522"/>
                  </a:lnTo>
                  <a:lnTo>
                    <a:pt x="300" y="529"/>
                  </a:lnTo>
                  <a:lnTo>
                    <a:pt x="296" y="536"/>
                  </a:lnTo>
                  <a:lnTo>
                    <a:pt x="293" y="546"/>
                  </a:lnTo>
                  <a:lnTo>
                    <a:pt x="289" y="553"/>
                  </a:lnTo>
                  <a:lnTo>
                    <a:pt x="286" y="557"/>
                  </a:lnTo>
                  <a:lnTo>
                    <a:pt x="286" y="560"/>
                  </a:lnTo>
                  <a:lnTo>
                    <a:pt x="275" y="567"/>
                  </a:lnTo>
                  <a:lnTo>
                    <a:pt x="257" y="592"/>
                  </a:lnTo>
                  <a:lnTo>
                    <a:pt x="233" y="610"/>
                  </a:lnTo>
                  <a:lnTo>
                    <a:pt x="229" y="617"/>
                  </a:lnTo>
                  <a:lnTo>
                    <a:pt x="222" y="620"/>
                  </a:lnTo>
                  <a:lnTo>
                    <a:pt x="219" y="624"/>
                  </a:lnTo>
                  <a:lnTo>
                    <a:pt x="215" y="624"/>
                  </a:lnTo>
                  <a:lnTo>
                    <a:pt x="215" y="631"/>
                  </a:lnTo>
                  <a:lnTo>
                    <a:pt x="212" y="638"/>
                  </a:lnTo>
                  <a:lnTo>
                    <a:pt x="208" y="641"/>
                  </a:lnTo>
                  <a:lnTo>
                    <a:pt x="208" y="641"/>
                  </a:lnTo>
                  <a:lnTo>
                    <a:pt x="201" y="652"/>
                  </a:lnTo>
                  <a:lnTo>
                    <a:pt x="201" y="663"/>
                  </a:lnTo>
                  <a:lnTo>
                    <a:pt x="201" y="670"/>
                  </a:lnTo>
                  <a:lnTo>
                    <a:pt x="205" y="677"/>
                  </a:lnTo>
                  <a:lnTo>
                    <a:pt x="208" y="680"/>
                  </a:lnTo>
                  <a:lnTo>
                    <a:pt x="208" y="684"/>
                  </a:lnTo>
                  <a:lnTo>
                    <a:pt x="208" y="687"/>
                  </a:lnTo>
                  <a:lnTo>
                    <a:pt x="208" y="687"/>
                  </a:lnTo>
                  <a:lnTo>
                    <a:pt x="208" y="691"/>
                  </a:lnTo>
                  <a:lnTo>
                    <a:pt x="205" y="694"/>
                  </a:lnTo>
                  <a:lnTo>
                    <a:pt x="205" y="698"/>
                  </a:lnTo>
                  <a:lnTo>
                    <a:pt x="205" y="701"/>
                  </a:lnTo>
                  <a:lnTo>
                    <a:pt x="205" y="705"/>
                  </a:lnTo>
                  <a:lnTo>
                    <a:pt x="201" y="712"/>
                  </a:lnTo>
                  <a:lnTo>
                    <a:pt x="201" y="719"/>
                  </a:lnTo>
                  <a:lnTo>
                    <a:pt x="201" y="726"/>
                  </a:lnTo>
                  <a:lnTo>
                    <a:pt x="205" y="733"/>
                  </a:lnTo>
                  <a:lnTo>
                    <a:pt x="205" y="733"/>
                  </a:lnTo>
                  <a:lnTo>
                    <a:pt x="208" y="744"/>
                  </a:lnTo>
                  <a:lnTo>
                    <a:pt x="212" y="747"/>
                  </a:lnTo>
                  <a:lnTo>
                    <a:pt x="219" y="754"/>
                  </a:lnTo>
                  <a:lnTo>
                    <a:pt x="226" y="758"/>
                  </a:lnTo>
                  <a:lnTo>
                    <a:pt x="229" y="758"/>
                  </a:lnTo>
                  <a:lnTo>
                    <a:pt x="229" y="758"/>
                  </a:lnTo>
                  <a:lnTo>
                    <a:pt x="240" y="754"/>
                  </a:lnTo>
                  <a:lnTo>
                    <a:pt x="247" y="751"/>
                  </a:lnTo>
                  <a:lnTo>
                    <a:pt x="250" y="744"/>
                  </a:lnTo>
                  <a:lnTo>
                    <a:pt x="254" y="740"/>
                  </a:lnTo>
                  <a:lnTo>
                    <a:pt x="257" y="737"/>
                  </a:lnTo>
                  <a:lnTo>
                    <a:pt x="257" y="730"/>
                  </a:lnTo>
                  <a:lnTo>
                    <a:pt x="257" y="722"/>
                  </a:lnTo>
                  <a:lnTo>
                    <a:pt x="261" y="722"/>
                  </a:lnTo>
                  <a:lnTo>
                    <a:pt x="261" y="719"/>
                  </a:lnTo>
                  <a:lnTo>
                    <a:pt x="265" y="719"/>
                  </a:lnTo>
                  <a:lnTo>
                    <a:pt x="272" y="715"/>
                  </a:lnTo>
                  <a:lnTo>
                    <a:pt x="275" y="712"/>
                  </a:lnTo>
                  <a:lnTo>
                    <a:pt x="275" y="708"/>
                  </a:lnTo>
                  <a:lnTo>
                    <a:pt x="282" y="701"/>
                  </a:lnTo>
                  <a:lnTo>
                    <a:pt x="282" y="694"/>
                  </a:lnTo>
                  <a:lnTo>
                    <a:pt x="286" y="687"/>
                  </a:lnTo>
                  <a:lnTo>
                    <a:pt x="286" y="684"/>
                  </a:lnTo>
                  <a:lnTo>
                    <a:pt x="282" y="684"/>
                  </a:lnTo>
                  <a:lnTo>
                    <a:pt x="289" y="701"/>
                  </a:lnTo>
                  <a:lnTo>
                    <a:pt x="289" y="705"/>
                  </a:lnTo>
                  <a:lnTo>
                    <a:pt x="289" y="708"/>
                  </a:lnTo>
                  <a:lnTo>
                    <a:pt x="293" y="715"/>
                  </a:lnTo>
                  <a:lnTo>
                    <a:pt x="293" y="722"/>
                  </a:lnTo>
                  <a:lnTo>
                    <a:pt x="293" y="726"/>
                  </a:lnTo>
                  <a:lnTo>
                    <a:pt x="289" y="730"/>
                  </a:lnTo>
                  <a:lnTo>
                    <a:pt x="289" y="737"/>
                  </a:lnTo>
                  <a:lnTo>
                    <a:pt x="289" y="744"/>
                  </a:lnTo>
                  <a:lnTo>
                    <a:pt x="289" y="744"/>
                  </a:lnTo>
                  <a:lnTo>
                    <a:pt x="289" y="775"/>
                  </a:lnTo>
                  <a:lnTo>
                    <a:pt x="303" y="793"/>
                  </a:lnTo>
                  <a:lnTo>
                    <a:pt x="307" y="814"/>
                  </a:lnTo>
                  <a:lnTo>
                    <a:pt x="317" y="818"/>
                  </a:lnTo>
                  <a:lnTo>
                    <a:pt x="328" y="811"/>
                  </a:lnTo>
                  <a:lnTo>
                    <a:pt x="331" y="807"/>
                  </a:lnTo>
                  <a:lnTo>
                    <a:pt x="335" y="800"/>
                  </a:lnTo>
                  <a:lnTo>
                    <a:pt x="342" y="800"/>
                  </a:lnTo>
                  <a:lnTo>
                    <a:pt x="346" y="796"/>
                  </a:lnTo>
                  <a:lnTo>
                    <a:pt x="349" y="796"/>
                  </a:lnTo>
                  <a:lnTo>
                    <a:pt x="353" y="789"/>
                  </a:lnTo>
                  <a:lnTo>
                    <a:pt x="356" y="779"/>
                  </a:lnTo>
                  <a:lnTo>
                    <a:pt x="356" y="768"/>
                  </a:lnTo>
                  <a:lnTo>
                    <a:pt x="360" y="761"/>
                  </a:lnTo>
                  <a:lnTo>
                    <a:pt x="360" y="754"/>
                  </a:lnTo>
                  <a:lnTo>
                    <a:pt x="360" y="751"/>
                  </a:lnTo>
                  <a:lnTo>
                    <a:pt x="360" y="744"/>
                  </a:lnTo>
                  <a:lnTo>
                    <a:pt x="377" y="722"/>
                  </a:lnTo>
                  <a:lnTo>
                    <a:pt x="384" y="715"/>
                  </a:lnTo>
                  <a:lnTo>
                    <a:pt x="388" y="708"/>
                  </a:lnTo>
                  <a:lnTo>
                    <a:pt x="388" y="705"/>
                  </a:lnTo>
                  <a:lnTo>
                    <a:pt x="388" y="698"/>
                  </a:lnTo>
                  <a:lnTo>
                    <a:pt x="388" y="698"/>
                  </a:lnTo>
                  <a:lnTo>
                    <a:pt x="388" y="691"/>
                  </a:lnTo>
                  <a:lnTo>
                    <a:pt x="381" y="687"/>
                  </a:lnTo>
                  <a:lnTo>
                    <a:pt x="377" y="684"/>
                  </a:lnTo>
                  <a:lnTo>
                    <a:pt x="374" y="684"/>
                  </a:lnTo>
                  <a:lnTo>
                    <a:pt x="370" y="680"/>
                  </a:lnTo>
                  <a:lnTo>
                    <a:pt x="374" y="645"/>
                  </a:lnTo>
                  <a:lnTo>
                    <a:pt x="374" y="649"/>
                  </a:lnTo>
                  <a:lnTo>
                    <a:pt x="374" y="649"/>
                  </a:lnTo>
                  <a:lnTo>
                    <a:pt x="374" y="649"/>
                  </a:lnTo>
                  <a:lnTo>
                    <a:pt x="374" y="649"/>
                  </a:lnTo>
                  <a:lnTo>
                    <a:pt x="374" y="641"/>
                  </a:lnTo>
                  <a:lnTo>
                    <a:pt x="374" y="634"/>
                  </a:lnTo>
                  <a:lnTo>
                    <a:pt x="377" y="627"/>
                  </a:lnTo>
                  <a:lnTo>
                    <a:pt x="381" y="620"/>
                  </a:lnTo>
                  <a:lnTo>
                    <a:pt x="384" y="617"/>
                  </a:lnTo>
                  <a:lnTo>
                    <a:pt x="388" y="613"/>
                  </a:lnTo>
                  <a:lnTo>
                    <a:pt x="391" y="606"/>
                  </a:lnTo>
                  <a:lnTo>
                    <a:pt x="398" y="603"/>
                  </a:lnTo>
                  <a:lnTo>
                    <a:pt x="402" y="599"/>
                  </a:lnTo>
                  <a:lnTo>
                    <a:pt x="405" y="599"/>
                  </a:lnTo>
                  <a:lnTo>
                    <a:pt x="409" y="596"/>
                  </a:lnTo>
                  <a:lnTo>
                    <a:pt x="416" y="589"/>
                  </a:lnTo>
                  <a:lnTo>
                    <a:pt x="420" y="578"/>
                  </a:lnTo>
                  <a:lnTo>
                    <a:pt x="420" y="571"/>
                  </a:lnTo>
                  <a:lnTo>
                    <a:pt x="420" y="567"/>
                  </a:lnTo>
                  <a:lnTo>
                    <a:pt x="420" y="553"/>
                  </a:lnTo>
                  <a:lnTo>
                    <a:pt x="430" y="539"/>
                  </a:lnTo>
                  <a:lnTo>
                    <a:pt x="441" y="532"/>
                  </a:lnTo>
                  <a:lnTo>
                    <a:pt x="448" y="529"/>
                  </a:lnTo>
                  <a:lnTo>
                    <a:pt x="458" y="529"/>
                  </a:lnTo>
                  <a:lnTo>
                    <a:pt x="465" y="532"/>
                  </a:lnTo>
                  <a:lnTo>
                    <a:pt x="472" y="539"/>
                  </a:lnTo>
                  <a:lnTo>
                    <a:pt x="476" y="546"/>
                  </a:lnTo>
                  <a:lnTo>
                    <a:pt x="472" y="553"/>
                  </a:lnTo>
                  <a:lnTo>
                    <a:pt x="469" y="560"/>
                  </a:lnTo>
                  <a:lnTo>
                    <a:pt x="465" y="567"/>
                  </a:lnTo>
                  <a:lnTo>
                    <a:pt x="462" y="571"/>
                  </a:lnTo>
                  <a:lnTo>
                    <a:pt x="458" y="571"/>
                  </a:lnTo>
                  <a:lnTo>
                    <a:pt x="437" y="592"/>
                  </a:lnTo>
                  <a:lnTo>
                    <a:pt x="427" y="599"/>
                  </a:lnTo>
                  <a:lnTo>
                    <a:pt x="423" y="610"/>
                  </a:lnTo>
                  <a:lnTo>
                    <a:pt x="420" y="613"/>
                  </a:lnTo>
                  <a:lnTo>
                    <a:pt x="420" y="617"/>
                  </a:lnTo>
                  <a:lnTo>
                    <a:pt x="420" y="652"/>
                  </a:lnTo>
                  <a:lnTo>
                    <a:pt x="420" y="659"/>
                  </a:lnTo>
                  <a:lnTo>
                    <a:pt x="420" y="666"/>
                  </a:lnTo>
                  <a:lnTo>
                    <a:pt x="420" y="673"/>
                  </a:lnTo>
                  <a:lnTo>
                    <a:pt x="420" y="677"/>
                  </a:lnTo>
                  <a:lnTo>
                    <a:pt x="420" y="680"/>
                  </a:lnTo>
                  <a:lnTo>
                    <a:pt x="423" y="684"/>
                  </a:lnTo>
                  <a:lnTo>
                    <a:pt x="427" y="687"/>
                  </a:lnTo>
                  <a:lnTo>
                    <a:pt x="434" y="694"/>
                  </a:lnTo>
                  <a:lnTo>
                    <a:pt x="437" y="694"/>
                  </a:lnTo>
                  <a:lnTo>
                    <a:pt x="441" y="698"/>
                  </a:lnTo>
                  <a:lnTo>
                    <a:pt x="451" y="701"/>
                  </a:lnTo>
                  <a:lnTo>
                    <a:pt x="458" y="698"/>
                  </a:lnTo>
                  <a:lnTo>
                    <a:pt x="465" y="694"/>
                  </a:lnTo>
                  <a:lnTo>
                    <a:pt x="469" y="694"/>
                  </a:lnTo>
                  <a:lnTo>
                    <a:pt x="472" y="694"/>
                  </a:lnTo>
                  <a:lnTo>
                    <a:pt x="486" y="691"/>
                  </a:lnTo>
                  <a:lnTo>
                    <a:pt x="493" y="687"/>
                  </a:lnTo>
                  <a:lnTo>
                    <a:pt x="501" y="684"/>
                  </a:lnTo>
                  <a:lnTo>
                    <a:pt x="504" y="684"/>
                  </a:lnTo>
                  <a:lnTo>
                    <a:pt x="508" y="684"/>
                  </a:lnTo>
                  <a:lnTo>
                    <a:pt x="508" y="684"/>
                  </a:lnTo>
                  <a:lnTo>
                    <a:pt x="515" y="691"/>
                  </a:lnTo>
                  <a:lnTo>
                    <a:pt x="518" y="694"/>
                  </a:lnTo>
                  <a:lnTo>
                    <a:pt x="525" y="698"/>
                  </a:lnTo>
                  <a:lnTo>
                    <a:pt x="532" y="698"/>
                  </a:lnTo>
                  <a:lnTo>
                    <a:pt x="536" y="698"/>
                  </a:lnTo>
                  <a:lnTo>
                    <a:pt x="532" y="701"/>
                  </a:lnTo>
                  <a:lnTo>
                    <a:pt x="529" y="701"/>
                  </a:lnTo>
                  <a:lnTo>
                    <a:pt x="525" y="705"/>
                  </a:lnTo>
                  <a:lnTo>
                    <a:pt x="525" y="705"/>
                  </a:lnTo>
                  <a:lnTo>
                    <a:pt x="515" y="705"/>
                  </a:lnTo>
                  <a:lnTo>
                    <a:pt x="508" y="708"/>
                  </a:lnTo>
                  <a:lnTo>
                    <a:pt x="501" y="712"/>
                  </a:lnTo>
                  <a:lnTo>
                    <a:pt x="497" y="715"/>
                  </a:lnTo>
                  <a:lnTo>
                    <a:pt x="493" y="715"/>
                  </a:lnTo>
                  <a:lnTo>
                    <a:pt x="490" y="712"/>
                  </a:lnTo>
                  <a:lnTo>
                    <a:pt x="479" y="708"/>
                  </a:lnTo>
                  <a:lnTo>
                    <a:pt x="469" y="708"/>
                  </a:lnTo>
                  <a:lnTo>
                    <a:pt x="462" y="712"/>
                  </a:lnTo>
                  <a:lnTo>
                    <a:pt x="458" y="715"/>
                  </a:lnTo>
                  <a:lnTo>
                    <a:pt x="455" y="719"/>
                  </a:lnTo>
                  <a:lnTo>
                    <a:pt x="451" y="722"/>
                  </a:lnTo>
                  <a:lnTo>
                    <a:pt x="451" y="722"/>
                  </a:lnTo>
                  <a:lnTo>
                    <a:pt x="451" y="726"/>
                  </a:lnTo>
                  <a:lnTo>
                    <a:pt x="448" y="730"/>
                  </a:lnTo>
                  <a:lnTo>
                    <a:pt x="448" y="737"/>
                  </a:lnTo>
                  <a:lnTo>
                    <a:pt x="448" y="744"/>
                  </a:lnTo>
                  <a:lnTo>
                    <a:pt x="448" y="744"/>
                  </a:lnTo>
                  <a:lnTo>
                    <a:pt x="455" y="747"/>
                  </a:lnTo>
                  <a:lnTo>
                    <a:pt x="458" y="758"/>
                  </a:lnTo>
                  <a:lnTo>
                    <a:pt x="458" y="768"/>
                  </a:lnTo>
                  <a:lnTo>
                    <a:pt x="455" y="772"/>
                  </a:lnTo>
                  <a:lnTo>
                    <a:pt x="455" y="775"/>
                  </a:lnTo>
                  <a:lnTo>
                    <a:pt x="451" y="779"/>
                  </a:lnTo>
                  <a:lnTo>
                    <a:pt x="451" y="779"/>
                  </a:lnTo>
                  <a:lnTo>
                    <a:pt x="444" y="775"/>
                  </a:lnTo>
                  <a:lnTo>
                    <a:pt x="441" y="772"/>
                  </a:lnTo>
                  <a:lnTo>
                    <a:pt x="437" y="772"/>
                  </a:lnTo>
                  <a:lnTo>
                    <a:pt x="437" y="768"/>
                  </a:lnTo>
                  <a:lnTo>
                    <a:pt x="427" y="761"/>
                  </a:lnTo>
                  <a:lnTo>
                    <a:pt x="412" y="775"/>
                  </a:lnTo>
                  <a:lnTo>
                    <a:pt x="412" y="779"/>
                  </a:lnTo>
                  <a:lnTo>
                    <a:pt x="409" y="786"/>
                  </a:lnTo>
                  <a:lnTo>
                    <a:pt x="409" y="796"/>
                  </a:lnTo>
                  <a:lnTo>
                    <a:pt x="409" y="804"/>
                  </a:lnTo>
                  <a:lnTo>
                    <a:pt x="409" y="821"/>
                  </a:lnTo>
                  <a:lnTo>
                    <a:pt x="398" y="818"/>
                  </a:lnTo>
                  <a:lnTo>
                    <a:pt x="398" y="821"/>
                  </a:lnTo>
                  <a:lnTo>
                    <a:pt x="398" y="825"/>
                  </a:lnTo>
                  <a:lnTo>
                    <a:pt x="395" y="828"/>
                  </a:lnTo>
                  <a:lnTo>
                    <a:pt x="395" y="828"/>
                  </a:lnTo>
                  <a:lnTo>
                    <a:pt x="374" y="835"/>
                  </a:lnTo>
                  <a:lnTo>
                    <a:pt x="370" y="835"/>
                  </a:lnTo>
                  <a:lnTo>
                    <a:pt x="367" y="835"/>
                  </a:lnTo>
                  <a:lnTo>
                    <a:pt x="367" y="835"/>
                  </a:lnTo>
                  <a:lnTo>
                    <a:pt x="363" y="832"/>
                  </a:lnTo>
                  <a:lnTo>
                    <a:pt x="356" y="835"/>
                  </a:lnTo>
                  <a:lnTo>
                    <a:pt x="353" y="835"/>
                  </a:lnTo>
                  <a:lnTo>
                    <a:pt x="349" y="842"/>
                  </a:lnTo>
                  <a:lnTo>
                    <a:pt x="342" y="842"/>
                  </a:lnTo>
                  <a:lnTo>
                    <a:pt x="342" y="846"/>
                  </a:lnTo>
                  <a:lnTo>
                    <a:pt x="314" y="849"/>
                  </a:lnTo>
                  <a:lnTo>
                    <a:pt x="307" y="839"/>
                  </a:lnTo>
                  <a:lnTo>
                    <a:pt x="300" y="839"/>
                  </a:lnTo>
                  <a:lnTo>
                    <a:pt x="289" y="849"/>
                  </a:lnTo>
                  <a:lnTo>
                    <a:pt x="286" y="853"/>
                  </a:lnTo>
                  <a:lnTo>
                    <a:pt x="282" y="853"/>
                  </a:lnTo>
                  <a:lnTo>
                    <a:pt x="279" y="853"/>
                  </a:lnTo>
                  <a:lnTo>
                    <a:pt x="279" y="853"/>
                  </a:lnTo>
                  <a:lnTo>
                    <a:pt x="279" y="856"/>
                  </a:lnTo>
                  <a:lnTo>
                    <a:pt x="279" y="853"/>
                  </a:lnTo>
                  <a:lnTo>
                    <a:pt x="279" y="853"/>
                  </a:lnTo>
                  <a:lnTo>
                    <a:pt x="279" y="849"/>
                  </a:lnTo>
                  <a:lnTo>
                    <a:pt x="279" y="846"/>
                  </a:lnTo>
                  <a:lnTo>
                    <a:pt x="282" y="846"/>
                  </a:lnTo>
                  <a:lnTo>
                    <a:pt x="282" y="842"/>
                  </a:lnTo>
                  <a:lnTo>
                    <a:pt x="279" y="839"/>
                  </a:lnTo>
                  <a:lnTo>
                    <a:pt x="272" y="835"/>
                  </a:lnTo>
                  <a:lnTo>
                    <a:pt x="268" y="828"/>
                  </a:lnTo>
                  <a:lnTo>
                    <a:pt x="268" y="825"/>
                  </a:lnTo>
                  <a:lnTo>
                    <a:pt x="268" y="811"/>
                  </a:lnTo>
                  <a:lnTo>
                    <a:pt x="268" y="807"/>
                  </a:lnTo>
                  <a:lnTo>
                    <a:pt x="268" y="804"/>
                  </a:lnTo>
                  <a:lnTo>
                    <a:pt x="268" y="800"/>
                  </a:lnTo>
                  <a:lnTo>
                    <a:pt x="268" y="796"/>
                  </a:lnTo>
                  <a:lnTo>
                    <a:pt x="272" y="793"/>
                  </a:lnTo>
                  <a:lnTo>
                    <a:pt x="275" y="793"/>
                  </a:lnTo>
                  <a:lnTo>
                    <a:pt x="275" y="789"/>
                  </a:lnTo>
                  <a:lnTo>
                    <a:pt x="275" y="786"/>
                  </a:lnTo>
                  <a:lnTo>
                    <a:pt x="275" y="782"/>
                  </a:lnTo>
                  <a:lnTo>
                    <a:pt x="272" y="779"/>
                  </a:lnTo>
                  <a:lnTo>
                    <a:pt x="272" y="779"/>
                  </a:lnTo>
                  <a:lnTo>
                    <a:pt x="268" y="772"/>
                  </a:lnTo>
                  <a:lnTo>
                    <a:pt x="268" y="768"/>
                  </a:lnTo>
                  <a:lnTo>
                    <a:pt x="268" y="761"/>
                  </a:lnTo>
                  <a:lnTo>
                    <a:pt x="268" y="761"/>
                  </a:lnTo>
                  <a:lnTo>
                    <a:pt x="265" y="761"/>
                  </a:lnTo>
                  <a:lnTo>
                    <a:pt x="240" y="782"/>
                  </a:lnTo>
                  <a:lnTo>
                    <a:pt x="240" y="786"/>
                  </a:lnTo>
                  <a:lnTo>
                    <a:pt x="236" y="789"/>
                  </a:lnTo>
                  <a:lnTo>
                    <a:pt x="236" y="796"/>
                  </a:lnTo>
                  <a:lnTo>
                    <a:pt x="240" y="804"/>
                  </a:lnTo>
                  <a:lnTo>
                    <a:pt x="240" y="807"/>
                  </a:lnTo>
                  <a:lnTo>
                    <a:pt x="240" y="811"/>
                  </a:lnTo>
                  <a:lnTo>
                    <a:pt x="247" y="821"/>
                  </a:lnTo>
                  <a:lnTo>
                    <a:pt x="247" y="828"/>
                  </a:lnTo>
                  <a:lnTo>
                    <a:pt x="247" y="849"/>
                  </a:lnTo>
                  <a:lnTo>
                    <a:pt x="243" y="856"/>
                  </a:lnTo>
                  <a:lnTo>
                    <a:pt x="240" y="853"/>
                  </a:lnTo>
                  <a:lnTo>
                    <a:pt x="233" y="856"/>
                  </a:lnTo>
                  <a:lnTo>
                    <a:pt x="229" y="860"/>
                  </a:lnTo>
                  <a:lnTo>
                    <a:pt x="222" y="863"/>
                  </a:lnTo>
                  <a:lnTo>
                    <a:pt x="215" y="860"/>
                  </a:lnTo>
                  <a:lnTo>
                    <a:pt x="212" y="860"/>
                  </a:lnTo>
                  <a:lnTo>
                    <a:pt x="212" y="860"/>
                  </a:lnTo>
                  <a:lnTo>
                    <a:pt x="205" y="863"/>
                  </a:lnTo>
                  <a:lnTo>
                    <a:pt x="198" y="870"/>
                  </a:lnTo>
                  <a:lnTo>
                    <a:pt x="194" y="878"/>
                  </a:lnTo>
                  <a:lnTo>
                    <a:pt x="191" y="885"/>
                  </a:lnTo>
                  <a:lnTo>
                    <a:pt x="191" y="885"/>
                  </a:lnTo>
                  <a:lnTo>
                    <a:pt x="187" y="892"/>
                  </a:lnTo>
                  <a:lnTo>
                    <a:pt x="187" y="895"/>
                  </a:lnTo>
                  <a:lnTo>
                    <a:pt x="183" y="902"/>
                  </a:lnTo>
                  <a:lnTo>
                    <a:pt x="180" y="902"/>
                  </a:lnTo>
                  <a:lnTo>
                    <a:pt x="176" y="909"/>
                  </a:lnTo>
                  <a:lnTo>
                    <a:pt x="173" y="913"/>
                  </a:lnTo>
                  <a:lnTo>
                    <a:pt x="169" y="916"/>
                  </a:lnTo>
                  <a:lnTo>
                    <a:pt x="169" y="916"/>
                  </a:lnTo>
                  <a:lnTo>
                    <a:pt x="183" y="934"/>
                  </a:lnTo>
                  <a:lnTo>
                    <a:pt x="183" y="934"/>
                  </a:lnTo>
                  <a:lnTo>
                    <a:pt x="183" y="937"/>
                  </a:lnTo>
                  <a:lnTo>
                    <a:pt x="183" y="941"/>
                  </a:lnTo>
                  <a:lnTo>
                    <a:pt x="187" y="944"/>
                  </a:lnTo>
                  <a:lnTo>
                    <a:pt x="191" y="948"/>
                  </a:lnTo>
                  <a:lnTo>
                    <a:pt x="191" y="948"/>
                  </a:lnTo>
                  <a:lnTo>
                    <a:pt x="194" y="951"/>
                  </a:lnTo>
                  <a:lnTo>
                    <a:pt x="194" y="951"/>
                  </a:lnTo>
                  <a:lnTo>
                    <a:pt x="198" y="959"/>
                  </a:lnTo>
                  <a:lnTo>
                    <a:pt x="198" y="955"/>
                  </a:lnTo>
                  <a:lnTo>
                    <a:pt x="198" y="955"/>
                  </a:lnTo>
                  <a:lnTo>
                    <a:pt x="198" y="955"/>
                  </a:lnTo>
                  <a:lnTo>
                    <a:pt x="198" y="959"/>
                  </a:lnTo>
                  <a:lnTo>
                    <a:pt x="198" y="959"/>
                  </a:lnTo>
                  <a:lnTo>
                    <a:pt x="198" y="962"/>
                  </a:lnTo>
                  <a:lnTo>
                    <a:pt x="201" y="966"/>
                  </a:lnTo>
                  <a:lnTo>
                    <a:pt x="208" y="969"/>
                  </a:lnTo>
                  <a:lnTo>
                    <a:pt x="212" y="973"/>
                  </a:lnTo>
                  <a:lnTo>
                    <a:pt x="212" y="973"/>
                  </a:lnTo>
                  <a:lnTo>
                    <a:pt x="215" y="973"/>
                  </a:lnTo>
                  <a:lnTo>
                    <a:pt x="212" y="973"/>
                  </a:lnTo>
                  <a:lnTo>
                    <a:pt x="212" y="973"/>
                  </a:lnTo>
                  <a:lnTo>
                    <a:pt x="205" y="969"/>
                  </a:lnTo>
                  <a:lnTo>
                    <a:pt x="201" y="966"/>
                  </a:lnTo>
                  <a:lnTo>
                    <a:pt x="201" y="962"/>
                  </a:lnTo>
                  <a:lnTo>
                    <a:pt x="198" y="962"/>
                  </a:lnTo>
                  <a:lnTo>
                    <a:pt x="198" y="959"/>
                  </a:lnTo>
                  <a:lnTo>
                    <a:pt x="198" y="955"/>
                  </a:lnTo>
                  <a:lnTo>
                    <a:pt x="194" y="951"/>
                  </a:lnTo>
                  <a:lnTo>
                    <a:pt x="191" y="948"/>
                  </a:lnTo>
                  <a:lnTo>
                    <a:pt x="183" y="948"/>
                  </a:lnTo>
                  <a:lnTo>
                    <a:pt x="183" y="941"/>
                  </a:lnTo>
                  <a:lnTo>
                    <a:pt x="183" y="937"/>
                  </a:lnTo>
                  <a:lnTo>
                    <a:pt x="183" y="934"/>
                  </a:lnTo>
                  <a:lnTo>
                    <a:pt x="183" y="934"/>
                  </a:lnTo>
                  <a:lnTo>
                    <a:pt x="183" y="930"/>
                  </a:lnTo>
                  <a:lnTo>
                    <a:pt x="180" y="930"/>
                  </a:lnTo>
                  <a:lnTo>
                    <a:pt x="176" y="923"/>
                  </a:lnTo>
                  <a:lnTo>
                    <a:pt x="173" y="920"/>
                  </a:lnTo>
                  <a:lnTo>
                    <a:pt x="169" y="920"/>
                  </a:lnTo>
                  <a:lnTo>
                    <a:pt x="169" y="916"/>
                  </a:lnTo>
                  <a:lnTo>
                    <a:pt x="162" y="920"/>
                  </a:lnTo>
                  <a:lnTo>
                    <a:pt x="159" y="923"/>
                  </a:lnTo>
                  <a:lnTo>
                    <a:pt x="155" y="927"/>
                  </a:lnTo>
                  <a:lnTo>
                    <a:pt x="152" y="930"/>
                  </a:lnTo>
                  <a:lnTo>
                    <a:pt x="148" y="930"/>
                  </a:lnTo>
                  <a:lnTo>
                    <a:pt x="141" y="934"/>
                  </a:lnTo>
                  <a:lnTo>
                    <a:pt x="134" y="944"/>
                  </a:lnTo>
                  <a:lnTo>
                    <a:pt x="131" y="944"/>
                  </a:lnTo>
                  <a:lnTo>
                    <a:pt x="124" y="944"/>
                  </a:lnTo>
                  <a:lnTo>
                    <a:pt x="120" y="948"/>
                  </a:lnTo>
                  <a:lnTo>
                    <a:pt x="117" y="948"/>
                  </a:lnTo>
                  <a:lnTo>
                    <a:pt x="113" y="948"/>
                  </a:lnTo>
                  <a:lnTo>
                    <a:pt x="106" y="951"/>
                  </a:lnTo>
                  <a:lnTo>
                    <a:pt x="99" y="955"/>
                  </a:lnTo>
                  <a:lnTo>
                    <a:pt x="92" y="955"/>
                  </a:lnTo>
                  <a:lnTo>
                    <a:pt x="92" y="955"/>
                  </a:lnTo>
                  <a:lnTo>
                    <a:pt x="81" y="955"/>
                  </a:lnTo>
                  <a:lnTo>
                    <a:pt x="85" y="969"/>
                  </a:lnTo>
                  <a:lnTo>
                    <a:pt x="74" y="966"/>
                  </a:lnTo>
                  <a:lnTo>
                    <a:pt x="71" y="969"/>
                  </a:lnTo>
                  <a:lnTo>
                    <a:pt x="67" y="973"/>
                  </a:lnTo>
                  <a:lnTo>
                    <a:pt x="71" y="976"/>
                  </a:lnTo>
                  <a:lnTo>
                    <a:pt x="71" y="976"/>
                  </a:lnTo>
                  <a:lnTo>
                    <a:pt x="71" y="980"/>
                  </a:lnTo>
                  <a:lnTo>
                    <a:pt x="92" y="987"/>
                  </a:lnTo>
                  <a:lnTo>
                    <a:pt x="92" y="990"/>
                  </a:lnTo>
                  <a:lnTo>
                    <a:pt x="102" y="997"/>
                  </a:lnTo>
                  <a:lnTo>
                    <a:pt x="102" y="1001"/>
                  </a:lnTo>
                  <a:lnTo>
                    <a:pt x="106" y="1004"/>
                  </a:lnTo>
                  <a:lnTo>
                    <a:pt x="109" y="1008"/>
                  </a:lnTo>
                  <a:lnTo>
                    <a:pt x="109" y="1011"/>
                  </a:lnTo>
                  <a:lnTo>
                    <a:pt x="109" y="1015"/>
                  </a:lnTo>
                  <a:lnTo>
                    <a:pt x="109" y="1064"/>
                  </a:lnTo>
                  <a:lnTo>
                    <a:pt x="106" y="1068"/>
                  </a:lnTo>
                  <a:lnTo>
                    <a:pt x="106" y="1068"/>
                  </a:lnTo>
                  <a:lnTo>
                    <a:pt x="106" y="1068"/>
                  </a:lnTo>
                  <a:lnTo>
                    <a:pt x="92" y="1071"/>
                  </a:lnTo>
                  <a:lnTo>
                    <a:pt x="78" y="1068"/>
                  </a:lnTo>
                  <a:lnTo>
                    <a:pt x="64" y="1068"/>
                  </a:lnTo>
                  <a:lnTo>
                    <a:pt x="60" y="1068"/>
                  </a:lnTo>
                  <a:lnTo>
                    <a:pt x="32" y="1064"/>
                  </a:lnTo>
                  <a:lnTo>
                    <a:pt x="28" y="1061"/>
                  </a:lnTo>
                  <a:lnTo>
                    <a:pt x="25" y="1061"/>
                  </a:lnTo>
                  <a:lnTo>
                    <a:pt x="21" y="1061"/>
                  </a:lnTo>
                  <a:lnTo>
                    <a:pt x="11" y="1071"/>
                  </a:lnTo>
                  <a:lnTo>
                    <a:pt x="7" y="1071"/>
                  </a:lnTo>
                  <a:lnTo>
                    <a:pt x="4" y="1075"/>
                  </a:lnTo>
                  <a:lnTo>
                    <a:pt x="4" y="1075"/>
                  </a:lnTo>
                  <a:lnTo>
                    <a:pt x="4" y="1075"/>
                  </a:lnTo>
                  <a:lnTo>
                    <a:pt x="7" y="1082"/>
                  </a:lnTo>
                  <a:lnTo>
                    <a:pt x="7" y="1085"/>
                  </a:lnTo>
                  <a:lnTo>
                    <a:pt x="7" y="1085"/>
                  </a:lnTo>
                  <a:lnTo>
                    <a:pt x="7" y="1092"/>
                  </a:lnTo>
                  <a:lnTo>
                    <a:pt x="7" y="1124"/>
                  </a:lnTo>
                  <a:lnTo>
                    <a:pt x="7" y="1135"/>
                  </a:lnTo>
                  <a:lnTo>
                    <a:pt x="4" y="1145"/>
                  </a:lnTo>
                  <a:lnTo>
                    <a:pt x="0" y="1149"/>
                  </a:lnTo>
                  <a:lnTo>
                    <a:pt x="0" y="1149"/>
                  </a:lnTo>
                  <a:lnTo>
                    <a:pt x="0" y="1156"/>
                  </a:lnTo>
                  <a:lnTo>
                    <a:pt x="4" y="1159"/>
                  </a:lnTo>
                  <a:lnTo>
                    <a:pt x="4" y="1163"/>
                  </a:lnTo>
                  <a:lnTo>
                    <a:pt x="4" y="1163"/>
                  </a:lnTo>
                  <a:lnTo>
                    <a:pt x="4" y="1180"/>
                  </a:lnTo>
                  <a:lnTo>
                    <a:pt x="11" y="1184"/>
                  </a:lnTo>
                  <a:lnTo>
                    <a:pt x="14" y="1184"/>
                  </a:lnTo>
                  <a:lnTo>
                    <a:pt x="14" y="1184"/>
                  </a:lnTo>
                  <a:lnTo>
                    <a:pt x="18" y="1184"/>
                  </a:lnTo>
                  <a:lnTo>
                    <a:pt x="18" y="1184"/>
                  </a:lnTo>
                  <a:lnTo>
                    <a:pt x="18" y="1188"/>
                  </a:lnTo>
                  <a:lnTo>
                    <a:pt x="21" y="1184"/>
                  </a:lnTo>
                  <a:lnTo>
                    <a:pt x="21" y="1180"/>
                  </a:lnTo>
                  <a:lnTo>
                    <a:pt x="25" y="1173"/>
                  </a:lnTo>
                  <a:lnTo>
                    <a:pt x="21" y="1173"/>
                  </a:lnTo>
                  <a:lnTo>
                    <a:pt x="21" y="1177"/>
                  </a:lnTo>
                  <a:lnTo>
                    <a:pt x="21" y="1180"/>
                  </a:lnTo>
                  <a:lnTo>
                    <a:pt x="21" y="1184"/>
                  </a:lnTo>
                  <a:lnTo>
                    <a:pt x="18" y="1188"/>
                  </a:lnTo>
                  <a:lnTo>
                    <a:pt x="21" y="1191"/>
                  </a:lnTo>
                  <a:lnTo>
                    <a:pt x="21" y="1191"/>
                  </a:lnTo>
                  <a:lnTo>
                    <a:pt x="21" y="1195"/>
                  </a:lnTo>
                  <a:lnTo>
                    <a:pt x="25" y="1198"/>
                  </a:lnTo>
                  <a:lnTo>
                    <a:pt x="28" y="1202"/>
                  </a:lnTo>
                  <a:lnTo>
                    <a:pt x="32" y="1202"/>
                  </a:lnTo>
                  <a:lnTo>
                    <a:pt x="32" y="1202"/>
                  </a:lnTo>
                  <a:lnTo>
                    <a:pt x="36" y="1198"/>
                  </a:lnTo>
                  <a:lnTo>
                    <a:pt x="36" y="1191"/>
                  </a:lnTo>
                  <a:lnTo>
                    <a:pt x="43" y="1188"/>
                  </a:lnTo>
                  <a:lnTo>
                    <a:pt x="46" y="1188"/>
                  </a:lnTo>
                  <a:lnTo>
                    <a:pt x="50" y="1188"/>
                  </a:lnTo>
                  <a:lnTo>
                    <a:pt x="53" y="1191"/>
                  </a:lnTo>
                  <a:lnTo>
                    <a:pt x="57" y="1191"/>
                  </a:lnTo>
                  <a:lnTo>
                    <a:pt x="60" y="1188"/>
                  </a:lnTo>
                  <a:lnTo>
                    <a:pt x="67" y="1184"/>
                  </a:lnTo>
                  <a:lnTo>
                    <a:pt x="74" y="1184"/>
                  </a:lnTo>
                  <a:lnTo>
                    <a:pt x="74" y="1184"/>
                  </a:lnTo>
                  <a:lnTo>
                    <a:pt x="88" y="1184"/>
                  </a:lnTo>
                  <a:lnTo>
                    <a:pt x="95" y="1188"/>
                  </a:lnTo>
                  <a:lnTo>
                    <a:pt x="102" y="1184"/>
                  </a:lnTo>
                  <a:lnTo>
                    <a:pt x="106" y="1184"/>
                  </a:lnTo>
                  <a:lnTo>
                    <a:pt x="117" y="1163"/>
                  </a:lnTo>
                  <a:lnTo>
                    <a:pt x="120" y="1156"/>
                  </a:lnTo>
                  <a:lnTo>
                    <a:pt x="124" y="1152"/>
                  </a:lnTo>
                  <a:lnTo>
                    <a:pt x="127" y="1149"/>
                  </a:lnTo>
                  <a:lnTo>
                    <a:pt x="131" y="1145"/>
                  </a:lnTo>
                  <a:lnTo>
                    <a:pt x="131" y="1145"/>
                  </a:lnTo>
                  <a:lnTo>
                    <a:pt x="127" y="1138"/>
                  </a:lnTo>
                  <a:lnTo>
                    <a:pt x="131" y="1131"/>
                  </a:lnTo>
                  <a:lnTo>
                    <a:pt x="134" y="1128"/>
                  </a:lnTo>
                  <a:lnTo>
                    <a:pt x="138" y="1121"/>
                  </a:lnTo>
                  <a:lnTo>
                    <a:pt x="141" y="1117"/>
                  </a:lnTo>
                  <a:lnTo>
                    <a:pt x="141" y="1117"/>
                  </a:lnTo>
                  <a:lnTo>
                    <a:pt x="148" y="1114"/>
                  </a:lnTo>
                  <a:lnTo>
                    <a:pt x="155" y="1110"/>
                  </a:lnTo>
                  <a:lnTo>
                    <a:pt x="162" y="1110"/>
                  </a:lnTo>
                  <a:lnTo>
                    <a:pt x="166" y="1110"/>
                  </a:lnTo>
                  <a:lnTo>
                    <a:pt x="166" y="1110"/>
                  </a:lnTo>
                  <a:lnTo>
                    <a:pt x="169" y="1107"/>
                  </a:lnTo>
                  <a:lnTo>
                    <a:pt x="176" y="1099"/>
                  </a:lnTo>
                  <a:lnTo>
                    <a:pt x="176" y="1096"/>
                  </a:lnTo>
                  <a:lnTo>
                    <a:pt x="173" y="1092"/>
                  </a:lnTo>
                  <a:lnTo>
                    <a:pt x="173" y="1092"/>
                  </a:lnTo>
                  <a:lnTo>
                    <a:pt x="176" y="1082"/>
                  </a:lnTo>
                  <a:lnTo>
                    <a:pt x="183" y="1078"/>
                  </a:lnTo>
                  <a:lnTo>
                    <a:pt x="191" y="1078"/>
                  </a:lnTo>
                  <a:lnTo>
                    <a:pt x="201" y="1078"/>
                  </a:lnTo>
                  <a:lnTo>
                    <a:pt x="208" y="1078"/>
                  </a:lnTo>
                  <a:lnTo>
                    <a:pt x="215" y="1078"/>
                  </a:lnTo>
                  <a:lnTo>
                    <a:pt x="215" y="1078"/>
                  </a:lnTo>
                  <a:lnTo>
                    <a:pt x="226" y="1075"/>
                  </a:lnTo>
                  <a:lnTo>
                    <a:pt x="226" y="1071"/>
                  </a:lnTo>
                  <a:lnTo>
                    <a:pt x="229" y="1071"/>
                  </a:lnTo>
                  <a:lnTo>
                    <a:pt x="233" y="1071"/>
                  </a:lnTo>
                  <a:lnTo>
                    <a:pt x="254" y="1061"/>
                  </a:lnTo>
                  <a:lnTo>
                    <a:pt x="261" y="1064"/>
                  </a:lnTo>
                  <a:lnTo>
                    <a:pt x="265" y="1068"/>
                  </a:lnTo>
                  <a:lnTo>
                    <a:pt x="268" y="1071"/>
                  </a:lnTo>
                  <a:lnTo>
                    <a:pt x="268" y="1075"/>
                  </a:lnTo>
                  <a:lnTo>
                    <a:pt x="268" y="1078"/>
                  </a:lnTo>
                  <a:lnTo>
                    <a:pt x="293" y="1099"/>
                  </a:lnTo>
                  <a:lnTo>
                    <a:pt x="300" y="1110"/>
                  </a:lnTo>
                  <a:lnTo>
                    <a:pt x="307" y="1121"/>
                  </a:lnTo>
                  <a:lnTo>
                    <a:pt x="331" y="1135"/>
                  </a:lnTo>
                  <a:lnTo>
                    <a:pt x="335" y="1138"/>
                  </a:lnTo>
                  <a:lnTo>
                    <a:pt x="342" y="1142"/>
                  </a:lnTo>
                  <a:lnTo>
                    <a:pt x="346" y="1156"/>
                  </a:lnTo>
                  <a:lnTo>
                    <a:pt x="338" y="1156"/>
                  </a:lnTo>
                  <a:lnTo>
                    <a:pt x="338" y="1159"/>
                  </a:lnTo>
                  <a:lnTo>
                    <a:pt x="338" y="1159"/>
                  </a:lnTo>
                  <a:lnTo>
                    <a:pt x="338" y="1159"/>
                  </a:lnTo>
                  <a:lnTo>
                    <a:pt x="342" y="1163"/>
                  </a:lnTo>
                  <a:lnTo>
                    <a:pt x="342" y="1163"/>
                  </a:lnTo>
                  <a:lnTo>
                    <a:pt x="338" y="1173"/>
                  </a:lnTo>
                  <a:lnTo>
                    <a:pt x="346" y="1177"/>
                  </a:lnTo>
                  <a:lnTo>
                    <a:pt x="353" y="1170"/>
                  </a:lnTo>
                  <a:lnTo>
                    <a:pt x="353" y="1163"/>
                  </a:lnTo>
                  <a:lnTo>
                    <a:pt x="360" y="1159"/>
                  </a:lnTo>
                  <a:lnTo>
                    <a:pt x="356" y="1152"/>
                  </a:lnTo>
                  <a:lnTo>
                    <a:pt x="360" y="1145"/>
                  </a:lnTo>
                  <a:lnTo>
                    <a:pt x="367" y="1145"/>
                  </a:lnTo>
                  <a:lnTo>
                    <a:pt x="374" y="1156"/>
                  </a:lnTo>
                  <a:lnTo>
                    <a:pt x="381" y="1149"/>
                  </a:lnTo>
                  <a:lnTo>
                    <a:pt x="370" y="1128"/>
                  </a:lnTo>
                  <a:lnTo>
                    <a:pt x="360" y="1117"/>
                  </a:lnTo>
                  <a:lnTo>
                    <a:pt x="328" y="1089"/>
                  </a:lnTo>
                  <a:lnTo>
                    <a:pt x="324" y="1085"/>
                  </a:lnTo>
                  <a:lnTo>
                    <a:pt x="324" y="1082"/>
                  </a:lnTo>
                  <a:lnTo>
                    <a:pt x="324" y="1078"/>
                  </a:lnTo>
                  <a:lnTo>
                    <a:pt x="324" y="1075"/>
                  </a:lnTo>
                  <a:lnTo>
                    <a:pt x="317" y="1075"/>
                  </a:lnTo>
                  <a:lnTo>
                    <a:pt x="310" y="1068"/>
                  </a:lnTo>
                  <a:lnTo>
                    <a:pt x="303" y="1061"/>
                  </a:lnTo>
                  <a:lnTo>
                    <a:pt x="300" y="1057"/>
                  </a:lnTo>
                  <a:lnTo>
                    <a:pt x="296" y="1054"/>
                  </a:lnTo>
                  <a:lnTo>
                    <a:pt x="296" y="1050"/>
                  </a:lnTo>
                  <a:lnTo>
                    <a:pt x="303" y="1047"/>
                  </a:lnTo>
                  <a:lnTo>
                    <a:pt x="314" y="1043"/>
                  </a:lnTo>
                  <a:lnTo>
                    <a:pt x="314" y="1043"/>
                  </a:lnTo>
                  <a:lnTo>
                    <a:pt x="314" y="1040"/>
                  </a:lnTo>
                  <a:lnTo>
                    <a:pt x="314" y="1040"/>
                  </a:lnTo>
                  <a:lnTo>
                    <a:pt x="310" y="1040"/>
                  </a:lnTo>
                  <a:lnTo>
                    <a:pt x="310" y="1040"/>
                  </a:lnTo>
                  <a:lnTo>
                    <a:pt x="310" y="1040"/>
                  </a:lnTo>
                  <a:lnTo>
                    <a:pt x="314" y="1040"/>
                  </a:lnTo>
                  <a:lnTo>
                    <a:pt x="314" y="1040"/>
                  </a:lnTo>
                  <a:lnTo>
                    <a:pt x="314" y="1043"/>
                  </a:lnTo>
                  <a:lnTo>
                    <a:pt x="321" y="1054"/>
                  </a:lnTo>
                  <a:lnTo>
                    <a:pt x="331" y="1061"/>
                  </a:lnTo>
                  <a:lnTo>
                    <a:pt x="338" y="1057"/>
                  </a:lnTo>
                  <a:lnTo>
                    <a:pt x="342" y="1064"/>
                  </a:lnTo>
                  <a:lnTo>
                    <a:pt x="346" y="1068"/>
                  </a:lnTo>
                  <a:lnTo>
                    <a:pt x="349" y="1075"/>
                  </a:lnTo>
                  <a:lnTo>
                    <a:pt x="353" y="1078"/>
                  </a:lnTo>
                  <a:lnTo>
                    <a:pt x="353" y="1078"/>
                  </a:lnTo>
                  <a:lnTo>
                    <a:pt x="360" y="1078"/>
                  </a:lnTo>
                  <a:lnTo>
                    <a:pt x="384" y="1103"/>
                  </a:lnTo>
                  <a:lnTo>
                    <a:pt x="391" y="1110"/>
                  </a:lnTo>
                  <a:lnTo>
                    <a:pt x="395" y="1110"/>
                  </a:lnTo>
                  <a:lnTo>
                    <a:pt x="395" y="1114"/>
                  </a:lnTo>
                  <a:lnTo>
                    <a:pt x="395" y="1117"/>
                  </a:lnTo>
                  <a:lnTo>
                    <a:pt x="395" y="1124"/>
                  </a:lnTo>
                  <a:lnTo>
                    <a:pt x="395" y="1124"/>
                  </a:lnTo>
                  <a:lnTo>
                    <a:pt x="395" y="1124"/>
                  </a:lnTo>
                  <a:lnTo>
                    <a:pt x="391" y="1128"/>
                  </a:lnTo>
                  <a:lnTo>
                    <a:pt x="391" y="1131"/>
                  </a:lnTo>
                  <a:lnTo>
                    <a:pt x="391" y="1138"/>
                  </a:lnTo>
                  <a:lnTo>
                    <a:pt x="391" y="1138"/>
                  </a:lnTo>
                  <a:lnTo>
                    <a:pt x="391" y="1145"/>
                  </a:lnTo>
                  <a:lnTo>
                    <a:pt x="391" y="1149"/>
                  </a:lnTo>
                  <a:lnTo>
                    <a:pt x="391" y="1145"/>
                  </a:lnTo>
                  <a:lnTo>
                    <a:pt x="395" y="1142"/>
                  </a:lnTo>
                  <a:lnTo>
                    <a:pt x="398" y="1138"/>
                  </a:lnTo>
                  <a:lnTo>
                    <a:pt x="395" y="1142"/>
                  </a:lnTo>
                  <a:lnTo>
                    <a:pt x="391" y="1149"/>
                  </a:lnTo>
                  <a:lnTo>
                    <a:pt x="391" y="1149"/>
                  </a:lnTo>
                  <a:lnTo>
                    <a:pt x="391" y="1152"/>
                  </a:lnTo>
                  <a:lnTo>
                    <a:pt x="395" y="1156"/>
                  </a:lnTo>
                  <a:lnTo>
                    <a:pt x="395" y="1159"/>
                  </a:lnTo>
                  <a:lnTo>
                    <a:pt x="398" y="1163"/>
                  </a:lnTo>
                  <a:lnTo>
                    <a:pt x="405" y="1170"/>
                  </a:lnTo>
                  <a:lnTo>
                    <a:pt x="409" y="1177"/>
                  </a:lnTo>
                  <a:lnTo>
                    <a:pt x="416" y="1184"/>
                  </a:lnTo>
                  <a:lnTo>
                    <a:pt x="420" y="1195"/>
                  </a:lnTo>
                  <a:lnTo>
                    <a:pt x="423" y="1198"/>
                  </a:lnTo>
                  <a:lnTo>
                    <a:pt x="437" y="1198"/>
                  </a:lnTo>
                  <a:lnTo>
                    <a:pt x="437" y="1180"/>
                  </a:lnTo>
                  <a:lnTo>
                    <a:pt x="441" y="1180"/>
                  </a:lnTo>
                  <a:lnTo>
                    <a:pt x="444" y="1177"/>
                  </a:lnTo>
                  <a:lnTo>
                    <a:pt x="448" y="1170"/>
                  </a:lnTo>
                  <a:lnTo>
                    <a:pt x="455" y="1159"/>
                  </a:lnTo>
                  <a:lnTo>
                    <a:pt x="455" y="1159"/>
                  </a:lnTo>
                  <a:lnTo>
                    <a:pt x="455" y="1156"/>
                  </a:lnTo>
                  <a:lnTo>
                    <a:pt x="455" y="1152"/>
                  </a:lnTo>
                  <a:lnTo>
                    <a:pt x="455" y="1145"/>
                  </a:lnTo>
                  <a:lnTo>
                    <a:pt x="458" y="1138"/>
                  </a:lnTo>
                  <a:lnTo>
                    <a:pt x="458" y="1135"/>
                  </a:lnTo>
                  <a:lnTo>
                    <a:pt x="462" y="1135"/>
                  </a:lnTo>
                  <a:lnTo>
                    <a:pt x="465" y="1131"/>
                  </a:lnTo>
                  <a:lnTo>
                    <a:pt x="469" y="1128"/>
                  </a:lnTo>
                  <a:lnTo>
                    <a:pt x="472" y="1128"/>
                  </a:lnTo>
                  <a:lnTo>
                    <a:pt x="479" y="1131"/>
                  </a:lnTo>
                  <a:lnTo>
                    <a:pt x="479" y="1138"/>
                  </a:lnTo>
                  <a:lnTo>
                    <a:pt x="483" y="1138"/>
                  </a:lnTo>
                  <a:lnTo>
                    <a:pt x="486" y="1138"/>
                  </a:lnTo>
                  <a:lnTo>
                    <a:pt x="486" y="1138"/>
                  </a:lnTo>
                  <a:lnTo>
                    <a:pt x="490" y="1135"/>
                  </a:lnTo>
                  <a:lnTo>
                    <a:pt x="493" y="1135"/>
                  </a:lnTo>
                  <a:lnTo>
                    <a:pt x="493" y="1131"/>
                  </a:lnTo>
                  <a:lnTo>
                    <a:pt x="497" y="1131"/>
                  </a:lnTo>
                  <a:lnTo>
                    <a:pt x="497" y="1128"/>
                  </a:lnTo>
                  <a:lnTo>
                    <a:pt x="501" y="1128"/>
                  </a:lnTo>
                  <a:lnTo>
                    <a:pt x="501" y="1124"/>
                  </a:lnTo>
                  <a:lnTo>
                    <a:pt x="504" y="1124"/>
                  </a:lnTo>
                  <a:lnTo>
                    <a:pt x="511" y="1124"/>
                  </a:lnTo>
                  <a:lnTo>
                    <a:pt x="515" y="1124"/>
                  </a:lnTo>
                  <a:lnTo>
                    <a:pt x="515" y="1124"/>
                  </a:lnTo>
                  <a:lnTo>
                    <a:pt x="518" y="1121"/>
                  </a:lnTo>
                  <a:lnTo>
                    <a:pt x="518" y="1117"/>
                  </a:lnTo>
                  <a:lnTo>
                    <a:pt x="522" y="1117"/>
                  </a:lnTo>
                  <a:lnTo>
                    <a:pt x="522" y="1114"/>
                  </a:lnTo>
                  <a:lnTo>
                    <a:pt x="515" y="1107"/>
                  </a:lnTo>
                  <a:lnTo>
                    <a:pt x="511" y="1099"/>
                  </a:lnTo>
                  <a:lnTo>
                    <a:pt x="508" y="1096"/>
                  </a:lnTo>
                  <a:lnTo>
                    <a:pt x="508" y="1092"/>
                  </a:lnTo>
                  <a:lnTo>
                    <a:pt x="504" y="1092"/>
                  </a:lnTo>
                  <a:lnTo>
                    <a:pt x="504" y="1092"/>
                  </a:lnTo>
                  <a:lnTo>
                    <a:pt x="504" y="1092"/>
                  </a:lnTo>
                  <a:lnTo>
                    <a:pt x="504" y="1092"/>
                  </a:lnTo>
                  <a:lnTo>
                    <a:pt x="504" y="1092"/>
                  </a:lnTo>
                  <a:lnTo>
                    <a:pt x="504" y="1092"/>
                  </a:lnTo>
                  <a:lnTo>
                    <a:pt x="504" y="1089"/>
                  </a:lnTo>
                  <a:lnTo>
                    <a:pt x="508" y="1082"/>
                  </a:lnTo>
                  <a:lnTo>
                    <a:pt x="508" y="1078"/>
                  </a:lnTo>
                  <a:lnTo>
                    <a:pt x="511" y="1078"/>
                  </a:lnTo>
                  <a:lnTo>
                    <a:pt x="511" y="1075"/>
                  </a:lnTo>
                  <a:lnTo>
                    <a:pt x="515" y="1071"/>
                  </a:lnTo>
                  <a:lnTo>
                    <a:pt x="515" y="1068"/>
                  </a:lnTo>
                  <a:lnTo>
                    <a:pt x="515" y="1068"/>
                  </a:lnTo>
                  <a:lnTo>
                    <a:pt x="518" y="1061"/>
                  </a:lnTo>
                  <a:lnTo>
                    <a:pt x="518" y="1057"/>
                  </a:lnTo>
                  <a:lnTo>
                    <a:pt x="522" y="1054"/>
                  </a:lnTo>
                  <a:lnTo>
                    <a:pt x="518" y="1050"/>
                  </a:lnTo>
                  <a:lnTo>
                    <a:pt x="518" y="1047"/>
                  </a:lnTo>
                  <a:lnTo>
                    <a:pt x="518" y="1050"/>
                  </a:lnTo>
                  <a:lnTo>
                    <a:pt x="522" y="1050"/>
                  </a:lnTo>
                  <a:lnTo>
                    <a:pt x="522" y="1047"/>
                  </a:lnTo>
                  <a:lnTo>
                    <a:pt x="522" y="1043"/>
                  </a:lnTo>
                  <a:lnTo>
                    <a:pt x="522" y="1040"/>
                  </a:lnTo>
                  <a:lnTo>
                    <a:pt x="522" y="1036"/>
                  </a:lnTo>
                  <a:lnTo>
                    <a:pt x="522" y="1033"/>
                  </a:lnTo>
                  <a:lnTo>
                    <a:pt x="522" y="1029"/>
                  </a:lnTo>
                  <a:lnTo>
                    <a:pt x="522" y="1029"/>
                  </a:lnTo>
                  <a:lnTo>
                    <a:pt x="525" y="1025"/>
                  </a:lnTo>
                  <a:lnTo>
                    <a:pt x="529" y="1022"/>
                  </a:lnTo>
                  <a:lnTo>
                    <a:pt x="529" y="1022"/>
                  </a:lnTo>
                  <a:lnTo>
                    <a:pt x="536" y="1022"/>
                  </a:lnTo>
                  <a:lnTo>
                    <a:pt x="543" y="1018"/>
                  </a:lnTo>
                  <a:lnTo>
                    <a:pt x="543" y="1018"/>
                  </a:lnTo>
                  <a:lnTo>
                    <a:pt x="550" y="1018"/>
                  </a:lnTo>
                  <a:lnTo>
                    <a:pt x="557" y="1018"/>
                  </a:lnTo>
                  <a:lnTo>
                    <a:pt x="564" y="1022"/>
                  </a:lnTo>
                  <a:lnTo>
                    <a:pt x="571" y="1025"/>
                  </a:lnTo>
                  <a:lnTo>
                    <a:pt x="575" y="1025"/>
                  </a:lnTo>
                  <a:lnTo>
                    <a:pt x="578" y="1029"/>
                  </a:lnTo>
                  <a:lnTo>
                    <a:pt x="575" y="1029"/>
                  </a:lnTo>
                  <a:lnTo>
                    <a:pt x="578" y="1029"/>
                  </a:lnTo>
                  <a:lnTo>
                    <a:pt x="589" y="1029"/>
                  </a:lnTo>
                  <a:lnTo>
                    <a:pt x="592" y="1029"/>
                  </a:lnTo>
                  <a:lnTo>
                    <a:pt x="596" y="1033"/>
                  </a:lnTo>
                  <a:lnTo>
                    <a:pt x="599" y="1033"/>
                  </a:lnTo>
                  <a:lnTo>
                    <a:pt x="596" y="1033"/>
                  </a:lnTo>
                  <a:lnTo>
                    <a:pt x="596" y="1036"/>
                  </a:lnTo>
                  <a:lnTo>
                    <a:pt x="592" y="1036"/>
                  </a:lnTo>
                  <a:lnTo>
                    <a:pt x="592" y="1040"/>
                  </a:lnTo>
                  <a:lnTo>
                    <a:pt x="589" y="1043"/>
                  </a:lnTo>
                  <a:lnTo>
                    <a:pt x="589" y="1047"/>
                  </a:lnTo>
                  <a:lnTo>
                    <a:pt x="589" y="1054"/>
                  </a:lnTo>
                  <a:lnTo>
                    <a:pt x="596" y="1054"/>
                  </a:lnTo>
                  <a:lnTo>
                    <a:pt x="599" y="1054"/>
                  </a:lnTo>
                  <a:lnTo>
                    <a:pt x="606" y="1050"/>
                  </a:lnTo>
                  <a:lnTo>
                    <a:pt x="610" y="1043"/>
                  </a:lnTo>
                  <a:lnTo>
                    <a:pt x="610" y="1040"/>
                  </a:lnTo>
                  <a:lnTo>
                    <a:pt x="613" y="1040"/>
                  </a:lnTo>
                  <a:lnTo>
                    <a:pt x="610" y="1040"/>
                  </a:lnTo>
                  <a:lnTo>
                    <a:pt x="606" y="1036"/>
                  </a:lnTo>
                  <a:lnTo>
                    <a:pt x="603" y="1033"/>
                  </a:lnTo>
                  <a:lnTo>
                    <a:pt x="603" y="1029"/>
                  </a:lnTo>
                  <a:lnTo>
                    <a:pt x="603" y="1025"/>
                  </a:lnTo>
                  <a:lnTo>
                    <a:pt x="603" y="1022"/>
                  </a:lnTo>
                  <a:lnTo>
                    <a:pt x="606" y="1018"/>
                  </a:lnTo>
                  <a:lnTo>
                    <a:pt x="610" y="1015"/>
                  </a:lnTo>
                  <a:lnTo>
                    <a:pt x="617" y="1015"/>
                  </a:lnTo>
                  <a:lnTo>
                    <a:pt x="620" y="1011"/>
                  </a:lnTo>
                  <a:lnTo>
                    <a:pt x="627" y="1011"/>
                  </a:lnTo>
                  <a:lnTo>
                    <a:pt x="631" y="1015"/>
                  </a:lnTo>
                  <a:lnTo>
                    <a:pt x="634" y="1022"/>
                  </a:lnTo>
                  <a:lnTo>
                    <a:pt x="634" y="1025"/>
                  </a:lnTo>
                  <a:lnTo>
                    <a:pt x="631" y="1029"/>
                  </a:lnTo>
                  <a:lnTo>
                    <a:pt x="627" y="1029"/>
                  </a:lnTo>
                  <a:lnTo>
                    <a:pt x="627" y="1029"/>
                  </a:lnTo>
                  <a:lnTo>
                    <a:pt x="624" y="1029"/>
                  </a:lnTo>
                  <a:lnTo>
                    <a:pt x="620" y="1033"/>
                  </a:lnTo>
                  <a:lnTo>
                    <a:pt x="617" y="1033"/>
                  </a:lnTo>
                  <a:lnTo>
                    <a:pt x="617" y="1033"/>
                  </a:lnTo>
                  <a:lnTo>
                    <a:pt x="617" y="1040"/>
                  </a:lnTo>
                  <a:lnTo>
                    <a:pt x="617" y="1043"/>
                  </a:lnTo>
                  <a:lnTo>
                    <a:pt x="620" y="1047"/>
                  </a:lnTo>
                  <a:lnTo>
                    <a:pt x="624" y="1050"/>
                  </a:lnTo>
                  <a:lnTo>
                    <a:pt x="627" y="1050"/>
                  </a:lnTo>
                  <a:lnTo>
                    <a:pt x="631" y="1054"/>
                  </a:lnTo>
                  <a:lnTo>
                    <a:pt x="634" y="1057"/>
                  </a:lnTo>
                  <a:lnTo>
                    <a:pt x="638" y="1057"/>
                  </a:lnTo>
                  <a:lnTo>
                    <a:pt x="638" y="1061"/>
                  </a:lnTo>
                  <a:lnTo>
                    <a:pt x="641" y="1064"/>
                  </a:lnTo>
                  <a:lnTo>
                    <a:pt x="645" y="1068"/>
                  </a:lnTo>
                  <a:lnTo>
                    <a:pt x="645" y="1071"/>
                  </a:lnTo>
                  <a:lnTo>
                    <a:pt x="649" y="1071"/>
                  </a:lnTo>
                  <a:lnTo>
                    <a:pt x="652" y="1075"/>
                  </a:lnTo>
                  <a:lnTo>
                    <a:pt x="659" y="1078"/>
                  </a:lnTo>
                  <a:lnTo>
                    <a:pt x="666" y="1082"/>
                  </a:lnTo>
                  <a:lnTo>
                    <a:pt x="670" y="1085"/>
                  </a:lnTo>
                  <a:lnTo>
                    <a:pt x="673" y="1089"/>
                  </a:lnTo>
                  <a:lnTo>
                    <a:pt x="677" y="1089"/>
                  </a:lnTo>
                  <a:lnTo>
                    <a:pt x="677" y="1099"/>
                  </a:lnTo>
                  <a:lnTo>
                    <a:pt x="677" y="1107"/>
                  </a:lnTo>
                  <a:lnTo>
                    <a:pt x="673" y="1117"/>
                  </a:lnTo>
                  <a:lnTo>
                    <a:pt x="670" y="1121"/>
                  </a:lnTo>
                  <a:lnTo>
                    <a:pt x="659" y="1117"/>
                  </a:lnTo>
                  <a:lnTo>
                    <a:pt x="652" y="1114"/>
                  </a:lnTo>
                  <a:lnTo>
                    <a:pt x="649" y="1110"/>
                  </a:lnTo>
                  <a:lnTo>
                    <a:pt x="649" y="1110"/>
                  </a:lnTo>
                  <a:lnTo>
                    <a:pt x="645" y="1107"/>
                  </a:lnTo>
                  <a:lnTo>
                    <a:pt x="638" y="1107"/>
                  </a:lnTo>
                  <a:lnTo>
                    <a:pt x="634" y="1107"/>
                  </a:lnTo>
                  <a:lnTo>
                    <a:pt x="627" y="1107"/>
                  </a:lnTo>
                  <a:lnTo>
                    <a:pt x="627" y="1107"/>
                  </a:lnTo>
                  <a:lnTo>
                    <a:pt x="624" y="1110"/>
                  </a:lnTo>
                  <a:lnTo>
                    <a:pt x="617" y="1110"/>
                  </a:lnTo>
                  <a:lnTo>
                    <a:pt x="613" y="1110"/>
                  </a:lnTo>
                  <a:lnTo>
                    <a:pt x="606" y="1107"/>
                  </a:lnTo>
                  <a:lnTo>
                    <a:pt x="603" y="1103"/>
                  </a:lnTo>
                  <a:lnTo>
                    <a:pt x="599" y="1099"/>
                  </a:lnTo>
                  <a:lnTo>
                    <a:pt x="599" y="1096"/>
                  </a:lnTo>
                  <a:lnTo>
                    <a:pt x="589" y="1096"/>
                  </a:lnTo>
                  <a:lnTo>
                    <a:pt x="582" y="1092"/>
                  </a:lnTo>
                  <a:lnTo>
                    <a:pt x="578" y="1096"/>
                  </a:lnTo>
                  <a:lnTo>
                    <a:pt x="575" y="1096"/>
                  </a:lnTo>
                  <a:lnTo>
                    <a:pt x="571" y="1096"/>
                  </a:lnTo>
                  <a:lnTo>
                    <a:pt x="571" y="1099"/>
                  </a:lnTo>
                  <a:lnTo>
                    <a:pt x="567" y="1103"/>
                  </a:lnTo>
                  <a:lnTo>
                    <a:pt x="560" y="1107"/>
                  </a:lnTo>
                  <a:lnTo>
                    <a:pt x="553" y="1110"/>
                  </a:lnTo>
                  <a:lnTo>
                    <a:pt x="546" y="1110"/>
                  </a:lnTo>
                  <a:lnTo>
                    <a:pt x="546" y="1110"/>
                  </a:lnTo>
                  <a:lnTo>
                    <a:pt x="543" y="1110"/>
                  </a:lnTo>
                  <a:lnTo>
                    <a:pt x="539" y="1110"/>
                  </a:lnTo>
                  <a:lnTo>
                    <a:pt x="532" y="1110"/>
                  </a:lnTo>
                  <a:lnTo>
                    <a:pt x="532" y="1110"/>
                  </a:lnTo>
                  <a:lnTo>
                    <a:pt x="525" y="1114"/>
                  </a:lnTo>
                  <a:lnTo>
                    <a:pt x="522" y="1121"/>
                  </a:lnTo>
                  <a:lnTo>
                    <a:pt x="522" y="1124"/>
                  </a:lnTo>
                  <a:lnTo>
                    <a:pt x="522" y="1128"/>
                  </a:lnTo>
                  <a:lnTo>
                    <a:pt x="522" y="1131"/>
                  </a:lnTo>
                  <a:lnTo>
                    <a:pt x="525" y="1131"/>
                  </a:lnTo>
                  <a:lnTo>
                    <a:pt x="529" y="1135"/>
                  </a:lnTo>
                  <a:lnTo>
                    <a:pt x="532" y="1135"/>
                  </a:lnTo>
                  <a:lnTo>
                    <a:pt x="536" y="1135"/>
                  </a:lnTo>
                  <a:lnTo>
                    <a:pt x="525" y="1135"/>
                  </a:lnTo>
                  <a:lnTo>
                    <a:pt x="522" y="1135"/>
                  </a:lnTo>
                  <a:lnTo>
                    <a:pt x="518" y="1138"/>
                  </a:lnTo>
                  <a:lnTo>
                    <a:pt x="515" y="1138"/>
                  </a:lnTo>
                  <a:lnTo>
                    <a:pt x="511" y="1142"/>
                  </a:lnTo>
                  <a:lnTo>
                    <a:pt x="508" y="1142"/>
                  </a:lnTo>
                  <a:lnTo>
                    <a:pt x="501" y="1142"/>
                  </a:lnTo>
                  <a:lnTo>
                    <a:pt x="497" y="1142"/>
                  </a:lnTo>
                  <a:lnTo>
                    <a:pt x="493" y="1138"/>
                  </a:lnTo>
                  <a:lnTo>
                    <a:pt x="490" y="1142"/>
                  </a:lnTo>
                  <a:lnTo>
                    <a:pt x="486" y="1145"/>
                  </a:lnTo>
                  <a:lnTo>
                    <a:pt x="483" y="1149"/>
                  </a:lnTo>
                  <a:lnTo>
                    <a:pt x="483" y="1149"/>
                  </a:lnTo>
                  <a:lnTo>
                    <a:pt x="483" y="1152"/>
                  </a:lnTo>
                  <a:lnTo>
                    <a:pt x="483" y="1156"/>
                  </a:lnTo>
                  <a:lnTo>
                    <a:pt x="483" y="1159"/>
                  </a:lnTo>
                  <a:lnTo>
                    <a:pt x="483" y="1166"/>
                  </a:lnTo>
                  <a:lnTo>
                    <a:pt x="483" y="1166"/>
                  </a:lnTo>
                  <a:lnTo>
                    <a:pt x="490" y="1173"/>
                  </a:lnTo>
                  <a:lnTo>
                    <a:pt x="490" y="1177"/>
                  </a:lnTo>
                  <a:lnTo>
                    <a:pt x="493" y="1184"/>
                  </a:lnTo>
                  <a:lnTo>
                    <a:pt x="493" y="1188"/>
                  </a:lnTo>
                  <a:lnTo>
                    <a:pt x="493" y="1188"/>
                  </a:lnTo>
                  <a:lnTo>
                    <a:pt x="497" y="1195"/>
                  </a:lnTo>
                  <a:lnTo>
                    <a:pt x="504" y="1198"/>
                  </a:lnTo>
                  <a:lnTo>
                    <a:pt x="511" y="1202"/>
                  </a:lnTo>
                  <a:lnTo>
                    <a:pt x="515" y="1205"/>
                  </a:lnTo>
                  <a:lnTo>
                    <a:pt x="515" y="1205"/>
                  </a:lnTo>
                  <a:lnTo>
                    <a:pt x="522" y="1205"/>
                  </a:lnTo>
                  <a:lnTo>
                    <a:pt x="525" y="1209"/>
                  </a:lnTo>
                  <a:lnTo>
                    <a:pt x="529" y="1209"/>
                  </a:lnTo>
                  <a:lnTo>
                    <a:pt x="532" y="1209"/>
                  </a:lnTo>
                  <a:lnTo>
                    <a:pt x="536" y="1209"/>
                  </a:lnTo>
                  <a:lnTo>
                    <a:pt x="539" y="1205"/>
                  </a:lnTo>
                  <a:lnTo>
                    <a:pt x="543" y="1202"/>
                  </a:lnTo>
                  <a:lnTo>
                    <a:pt x="543" y="1202"/>
                  </a:lnTo>
                  <a:lnTo>
                    <a:pt x="550" y="1202"/>
                  </a:lnTo>
                  <a:lnTo>
                    <a:pt x="557" y="1205"/>
                  </a:lnTo>
                  <a:lnTo>
                    <a:pt x="564" y="1205"/>
                  </a:lnTo>
                  <a:lnTo>
                    <a:pt x="567" y="1205"/>
                  </a:lnTo>
                  <a:lnTo>
                    <a:pt x="571" y="1209"/>
                  </a:lnTo>
                  <a:lnTo>
                    <a:pt x="575" y="1205"/>
                  </a:lnTo>
                  <a:lnTo>
                    <a:pt x="578" y="1205"/>
                  </a:lnTo>
                  <a:lnTo>
                    <a:pt x="582" y="1202"/>
                  </a:lnTo>
                  <a:lnTo>
                    <a:pt x="585" y="1202"/>
                  </a:lnTo>
                  <a:lnTo>
                    <a:pt x="589" y="1205"/>
                  </a:lnTo>
                  <a:lnTo>
                    <a:pt x="596" y="1202"/>
                  </a:lnTo>
                  <a:lnTo>
                    <a:pt x="603" y="1198"/>
                  </a:lnTo>
                  <a:lnTo>
                    <a:pt x="603" y="1202"/>
                  </a:lnTo>
                  <a:lnTo>
                    <a:pt x="603" y="1202"/>
                  </a:lnTo>
                  <a:lnTo>
                    <a:pt x="603" y="1205"/>
                  </a:lnTo>
                  <a:lnTo>
                    <a:pt x="599" y="1205"/>
                  </a:lnTo>
                  <a:lnTo>
                    <a:pt x="599" y="1209"/>
                  </a:lnTo>
                  <a:lnTo>
                    <a:pt x="599" y="1209"/>
                  </a:lnTo>
                  <a:lnTo>
                    <a:pt x="603" y="1212"/>
                  </a:lnTo>
                  <a:lnTo>
                    <a:pt x="603" y="1212"/>
                  </a:lnTo>
                  <a:lnTo>
                    <a:pt x="603" y="1216"/>
                  </a:lnTo>
                  <a:lnTo>
                    <a:pt x="603" y="1219"/>
                  </a:lnTo>
                  <a:lnTo>
                    <a:pt x="599" y="1223"/>
                  </a:lnTo>
                  <a:lnTo>
                    <a:pt x="599" y="1223"/>
                  </a:lnTo>
                  <a:lnTo>
                    <a:pt x="599" y="1223"/>
                  </a:lnTo>
                  <a:lnTo>
                    <a:pt x="596" y="1230"/>
                  </a:lnTo>
                  <a:lnTo>
                    <a:pt x="599" y="1230"/>
                  </a:lnTo>
                  <a:lnTo>
                    <a:pt x="603" y="1226"/>
                  </a:lnTo>
                  <a:lnTo>
                    <a:pt x="603" y="1226"/>
                  </a:lnTo>
                  <a:lnTo>
                    <a:pt x="606" y="1230"/>
                  </a:lnTo>
                  <a:lnTo>
                    <a:pt x="606" y="1233"/>
                  </a:lnTo>
                  <a:lnTo>
                    <a:pt x="603" y="1237"/>
                  </a:lnTo>
                  <a:lnTo>
                    <a:pt x="603" y="1237"/>
                  </a:lnTo>
                  <a:lnTo>
                    <a:pt x="603" y="1240"/>
                  </a:lnTo>
                  <a:lnTo>
                    <a:pt x="603" y="1244"/>
                  </a:lnTo>
                  <a:lnTo>
                    <a:pt x="599" y="1247"/>
                  </a:lnTo>
                  <a:lnTo>
                    <a:pt x="599" y="1247"/>
                  </a:lnTo>
                  <a:lnTo>
                    <a:pt x="599" y="1251"/>
                  </a:lnTo>
                  <a:lnTo>
                    <a:pt x="599" y="1251"/>
                  </a:lnTo>
                  <a:lnTo>
                    <a:pt x="596" y="1254"/>
                  </a:lnTo>
                  <a:lnTo>
                    <a:pt x="596" y="1254"/>
                  </a:lnTo>
                  <a:lnTo>
                    <a:pt x="596" y="1290"/>
                  </a:lnTo>
                  <a:lnTo>
                    <a:pt x="589" y="1321"/>
                  </a:lnTo>
                  <a:lnTo>
                    <a:pt x="592" y="1321"/>
                  </a:lnTo>
                  <a:lnTo>
                    <a:pt x="603" y="1321"/>
                  </a:lnTo>
                  <a:lnTo>
                    <a:pt x="610" y="1321"/>
                  </a:lnTo>
                  <a:lnTo>
                    <a:pt x="617" y="1321"/>
                  </a:lnTo>
                  <a:lnTo>
                    <a:pt x="617" y="1321"/>
                  </a:lnTo>
                  <a:lnTo>
                    <a:pt x="617" y="1321"/>
                  </a:lnTo>
                  <a:lnTo>
                    <a:pt x="592" y="1321"/>
                  </a:lnTo>
                  <a:lnTo>
                    <a:pt x="592" y="1328"/>
                  </a:lnTo>
                  <a:lnTo>
                    <a:pt x="596" y="1339"/>
                  </a:lnTo>
                  <a:lnTo>
                    <a:pt x="596" y="1339"/>
                  </a:lnTo>
                  <a:lnTo>
                    <a:pt x="599" y="1343"/>
                  </a:lnTo>
                  <a:lnTo>
                    <a:pt x="603" y="1350"/>
                  </a:lnTo>
                  <a:lnTo>
                    <a:pt x="606" y="1357"/>
                  </a:lnTo>
                  <a:lnTo>
                    <a:pt x="610" y="1360"/>
                  </a:lnTo>
                  <a:lnTo>
                    <a:pt x="613" y="1367"/>
                  </a:lnTo>
                  <a:lnTo>
                    <a:pt x="617" y="1371"/>
                  </a:lnTo>
                  <a:lnTo>
                    <a:pt x="620" y="1378"/>
                  </a:lnTo>
                  <a:lnTo>
                    <a:pt x="624" y="1385"/>
                  </a:lnTo>
                  <a:lnTo>
                    <a:pt x="631" y="1392"/>
                  </a:lnTo>
                  <a:lnTo>
                    <a:pt x="634" y="1399"/>
                  </a:lnTo>
                  <a:lnTo>
                    <a:pt x="634" y="1399"/>
                  </a:lnTo>
                  <a:lnTo>
                    <a:pt x="634" y="1402"/>
                  </a:lnTo>
                  <a:lnTo>
                    <a:pt x="638" y="1406"/>
                  </a:lnTo>
                  <a:lnTo>
                    <a:pt x="641" y="1413"/>
                  </a:lnTo>
                  <a:lnTo>
                    <a:pt x="645" y="1424"/>
                  </a:lnTo>
                  <a:lnTo>
                    <a:pt x="649" y="1431"/>
                  </a:lnTo>
                  <a:lnTo>
                    <a:pt x="652" y="1438"/>
                  </a:lnTo>
                  <a:lnTo>
                    <a:pt x="663" y="1459"/>
                  </a:lnTo>
                  <a:lnTo>
                    <a:pt x="666" y="1462"/>
                  </a:lnTo>
                  <a:lnTo>
                    <a:pt x="670" y="1469"/>
                  </a:lnTo>
                  <a:lnTo>
                    <a:pt x="673" y="1476"/>
                  </a:lnTo>
                  <a:lnTo>
                    <a:pt x="677" y="1487"/>
                  </a:lnTo>
                  <a:lnTo>
                    <a:pt x="684" y="1494"/>
                  </a:lnTo>
                  <a:lnTo>
                    <a:pt x="687" y="1501"/>
                  </a:lnTo>
                  <a:lnTo>
                    <a:pt x="687" y="1505"/>
                  </a:lnTo>
                  <a:lnTo>
                    <a:pt x="691" y="1508"/>
                  </a:lnTo>
                  <a:lnTo>
                    <a:pt x="691" y="1505"/>
                  </a:lnTo>
                  <a:lnTo>
                    <a:pt x="694" y="1505"/>
                  </a:lnTo>
                  <a:lnTo>
                    <a:pt x="691" y="1505"/>
                  </a:lnTo>
                  <a:lnTo>
                    <a:pt x="691" y="1508"/>
                  </a:lnTo>
                  <a:lnTo>
                    <a:pt x="691" y="1508"/>
                  </a:lnTo>
                  <a:lnTo>
                    <a:pt x="691" y="1515"/>
                  </a:lnTo>
                  <a:lnTo>
                    <a:pt x="691" y="1526"/>
                  </a:lnTo>
                  <a:lnTo>
                    <a:pt x="694" y="1529"/>
                  </a:lnTo>
                  <a:lnTo>
                    <a:pt x="694" y="1533"/>
                  </a:lnTo>
                  <a:lnTo>
                    <a:pt x="698" y="1543"/>
                  </a:lnTo>
                  <a:lnTo>
                    <a:pt x="701" y="1557"/>
                  </a:lnTo>
                  <a:lnTo>
                    <a:pt x="701" y="1557"/>
                  </a:lnTo>
                  <a:lnTo>
                    <a:pt x="705" y="1561"/>
                  </a:lnTo>
                  <a:lnTo>
                    <a:pt x="708" y="1561"/>
                  </a:lnTo>
                  <a:lnTo>
                    <a:pt x="712" y="1561"/>
                  </a:lnTo>
                  <a:lnTo>
                    <a:pt x="712" y="1561"/>
                  </a:lnTo>
                  <a:lnTo>
                    <a:pt x="715" y="1557"/>
                  </a:lnTo>
                  <a:lnTo>
                    <a:pt x="715" y="1557"/>
                  </a:lnTo>
                  <a:lnTo>
                    <a:pt x="719" y="1557"/>
                  </a:lnTo>
                  <a:lnTo>
                    <a:pt x="719" y="1557"/>
                  </a:lnTo>
                  <a:lnTo>
                    <a:pt x="722" y="1557"/>
                  </a:lnTo>
                  <a:lnTo>
                    <a:pt x="722" y="1557"/>
                  </a:lnTo>
                  <a:lnTo>
                    <a:pt x="719" y="1557"/>
                  </a:lnTo>
                  <a:lnTo>
                    <a:pt x="719" y="1557"/>
                  </a:lnTo>
                  <a:lnTo>
                    <a:pt x="715" y="1557"/>
                  </a:lnTo>
                  <a:lnTo>
                    <a:pt x="715" y="1557"/>
                  </a:lnTo>
                  <a:lnTo>
                    <a:pt x="712" y="1561"/>
                  </a:lnTo>
                  <a:lnTo>
                    <a:pt x="712" y="1561"/>
                  </a:lnTo>
                  <a:lnTo>
                    <a:pt x="708" y="1561"/>
                  </a:lnTo>
                  <a:lnTo>
                    <a:pt x="712" y="1564"/>
                  </a:lnTo>
                  <a:lnTo>
                    <a:pt x="719" y="1564"/>
                  </a:lnTo>
                  <a:lnTo>
                    <a:pt x="751" y="1557"/>
                  </a:lnTo>
                  <a:lnTo>
                    <a:pt x="768" y="1543"/>
                  </a:lnTo>
                  <a:lnTo>
                    <a:pt x="768" y="1540"/>
                  </a:lnTo>
                  <a:lnTo>
                    <a:pt x="775" y="1540"/>
                  </a:lnTo>
                  <a:lnTo>
                    <a:pt x="786" y="1536"/>
                  </a:lnTo>
                  <a:lnTo>
                    <a:pt x="793" y="1529"/>
                  </a:lnTo>
                  <a:lnTo>
                    <a:pt x="800" y="1526"/>
                  </a:lnTo>
                  <a:lnTo>
                    <a:pt x="804" y="1519"/>
                  </a:lnTo>
                  <a:lnTo>
                    <a:pt x="811" y="1515"/>
                  </a:lnTo>
                  <a:lnTo>
                    <a:pt x="814" y="1512"/>
                  </a:lnTo>
                  <a:lnTo>
                    <a:pt x="825" y="1508"/>
                  </a:lnTo>
                  <a:lnTo>
                    <a:pt x="835" y="1505"/>
                  </a:lnTo>
                  <a:lnTo>
                    <a:pt x="849" y="1501"/>
                  </a:lnTo>
                  <a:lnTo>
                    <a:pt x="856" y="1498"/>
                  </a:lnTo>
                  <a:lnTo>
                    <a:pt x="863" y="1494"/>
                  </a:lnTo>
                  <a:lnTo>
                    <a:pt x="870" y="1487"/>
                  </a:lnTo>
                  <a:lnTo>
                    <a:pt x="874" y="1483"/>
                  </a:lnTo>
                  <a:lnTo>
                    <a:pt x="874" y="1480"/>
                  </a:lnTo>
                  <a:lnTo>
                    <a:pt x="874" y="1480"/>
                  </a:lnTo>
                  <a:lnTo>
                    <a:pt x="874" y="1480"/>
                  </a:lnTo>
                  <a:lnTo>
                    <a:pt x="874" y="1476"/>
                  </a:lnTo>
                  <a:lnTo>
                    <a:pt x="877" y="1473"/>
                  </a:lnTo>
                  <a:lnTo>
                    <a:pt x="877" y="1469"/>
                  </a:lnTo>
                  <a:lnTo>
                    <a:pt x="885" y="1466"/>
                  </a:lnTo>
                  <a:lnTo>
                    <a:pt x="892" y="1466"/>
                  </a:lnTo>
                  <a:lnTo>
                    <a:pt x="892" y="1462"/>
                  </a:lnTo>
                  <a:lnTo>
                    <a:pt x="895" y="1462"/>
                  </a:lnTo>
                  <a:lnTo>
                    <a:pt x="899" y="1459"/>
                  </a:lnTo>
                  <a:lnTo>
                    <a:pt x="902" y="1455"/>
                  </a:lnTo>
                  <a:lnTo>
                    <a:pt x="902" y="1448"/>
                  </a:lnTo>
                  <a:lnTo>
                    <a:pt x="902" y="1448"/>
                  </a:lnTo>
                  <a:lnTo>
                    <a:pt x="909" y="1445"/>
                  </a:lnTo>
                  <a:lnTo>
                    <a:pt x="913" y="1441"/>
                  </a:lnTo>
                  <a:lnTo>
                    <a:pt x="920" y="1434"/>
                  </a:lnTo>
                  <a:lnTo>
                    <a:pt x="920" y="1431"/>
                  </a:lnTo>
                  <a:lnTo>
                    <a:pt x="920" y="1420"/>
                  </a:lnTo>
                  <a:lnTo>
                    <a:pt x="916" y="1420"/>
                  </a:lnTo>
                  <a:lnTo>
                    <a:pt x="913" y="1420"/>
                  </a:lnTo>
                  <a:lnTo>
                    <a:pt x="909" y="1417"/>
                  </a:lnTo>
                  <a:lnTo>
                    <a:pt x="906" y="1413"/>
                  </a:lnTo>
                  <a:lnTo>
                    <a:pt x="899" y="1406"/>
                  </a:lnTo>
                  <a:lnTo>
                    <a:pt x="899" y="1402"/>
                  </a:lnTo>
                  <a:lnTo>
                    <a:pt x="899" y="1399"/>
                  </a:lnTo>
                  <a:lnTo>
                    <a:pt x="899" y="1395"/>
                  </a:lnTo>
                  <a:lnTo>
                    <a:pt x="892" y="1399"/>
                  </a:lnTo>
                  <a:lnTo>
                    <a:pt x="892" y="1399"/>
                  </a:lnTo>
                  <a:lnTo>
                    <a:pt x="888" y="1402"/>
                  </a:lnTo>
                  <a:lnTo>
                    <a:pt x="888" y="1402"/>
                  </a:lnTo>
                  <a:lnTo>
                    <a:pt x="885" y="1402"/>
                  </a:lnTo>
                  <a:lnTo>
                    <a:pt x="885" y="1406"/>
                  </a:lnTo>
                  <a:lnTo>
                    <a:pt x="877" y="1409"/>
                  </a:lnTo>
                  <a:lnTo>
                    <a:pt x="877" y="1409"/>
                  </a:lnTo>
                  <a:lnTo>
                    <a:pt x="874" y="1409"/>
                  </a:lnTo>
                  <a:lnTo>
                    <a:pt x="874" y="1409"/>
                  </a:lnTo>
                  <a:lnTo>
                    <a:pt x="874" y="1409"/>
                  </a:lnTo>
                  <a:lnTo>
                    <a:pt x="874" y="1409"/>
                  </a:lnTo>
                  <a:lnTo>
                    <a:pt x="860" y="1409"/>
                  </a:lnTo>
                  <a:lnTo>
                    <a:pt x="839" y="1409"/>
                  </a:lnTo>
                  <a:lnTo>
                    <a:pt x="835" y="1409"/>
                  </a:lnTo>
                  <a:lnTo>
                    <a:pt x="835" y="1409"/>
                  </a:lnTo>
                  <a:lnTo>
                    <a:pt x="832" y="1406"/>
                  </a:lnTo>
                  <a:lnTo>
                    <a:pt x="832" y="1402"/>
                  </a:lnTo>
                  <a:lnTo>
                    <a:pt x="835" y="1395"/>
                  </a:lnTo>
                  <a:lnTo>
                    <a:pt x="821" y="1392"/>
                  </a:lnTo>
                  <a:lnTo>
                    <a:pt x="821" y="1395"/>
                  </a:lnTo>
                  <a:lnTo>
                    <a:pt x="818" y="1395"/>
                  </a:lnTo>
                  <a:lnTo>
                    <a:pt x="814" y="1395"/>
                  </a:lnTo>
                  <a:lnTo>
                    <a:pt x="811" y="1395"/>
                  </a:lnTo>
                  <a:lnTo>
                    <a:pt x="807" y="1392"/>
                  </a:lnTo>
                  <a:lnTo>
                    <a:pt x="807" y="1388"/>
                  </a:lnTo>
                  <a:lnTo>
                    <a:pt x="804" y="1381"/>
                  </a:lnTo>
                  <a:lnTo>
                    <a:pt x="800" y="1374"/>
                  </a:lnTo>
                  <a:lnTo>
                    <a:pt x="796" y="1367"/>
                  </a:lnTo>
                  <a:lnTo>
                    <a:pt x="793" y="1364"/>
                  </a:lnTo>
                  <a:lnTo>
                    <a:pt x="793" y="1364"/>
                  </a:lnTo>
                  <a:lnTo>
                    <a:pt x="772" y="1336"/>
                  </a:lnTo>
                  <a:lnTo>
                    <a:pt x="754" y="1336"/>
                  </a:lnTo>
                  <a:lnTo>
                    <a:pt x="751" y="1336"/>
                  </a:lnTo>
                  <a:lnTo>
                    <a:pt x="751" y="1332"/>
                  </a:lnTo>
                  <a:lnTo>
                    <a:pt x="744" y="1328"/>
                  </a:lnTo>
                  <a:lnTo>
                    <a:pt x="744" y="1328"/>
                  </a:lnTo>
                  <a:lnTo>
                    <a:pt x="740" y="1325"/>
                  </a:lnTo>
                  <a:lnTo>
                    <a:pt x="737" y="1321"/>
                  </a:lnTo>
                  <a:lnTo>
                    <a:pt x="730" y="1318"/>
                  </a:lnTo>
                  <a:lnTo>
                    <a:pt x="751" y="1311"/>
                  </a:lnTo>
                  <a:lnTo>
                    <a:pt x="754" y="1307"/>
                  </a:lnTo>
                  <a:lnTo>
                    <a:pt x="758" y="1307"/>
                  </a:lnTo>
                  <a:lnTo>
                    <a:pt x="758" y="1307"/>
                  </a:lnTo>
                  <a:lnTo>
                    <a:pt x="772" y="1307"/>
                  </a:lnTo>
                  <a:lnTo>
                    <a:pt x="786" y="1307"/>
                  </a:lnTo>
                  <a:lnTo>
                    <a:pt x="786" y="1307"/>
                  </a:lnTo>
                  <a:lnTo>
                    <a:pt x="789" y="1311"/>
                  </a:lnTo>
                  <a:lnTo>
                    <a:pt x="796" y="1318"/>
                  </a:lnTo>
                  <a:lnTo>
                    <a:pt x="804" y="1328"/>
                  </a:lnTo>
                  <a:lnTo>
                    <a:pt x="825" y="1350"/>
                  </a:lnTo>
                  <a:lnTo>
                    <a:pt x="825" y="1350"/>
                  </a:lnTo>
                  <a:lnTo>
                    <a:pt x="832" y="1353"/>
                  </a:lnTo>
                  <a:lnTo>
                    <a:pt x="839" y="1353"/>
                  </a:lnTo>
                  <a:lnTo>
                    <a:pt x="842" y="1357"/>
                  </a:lnTo>
                  <a:lnTo>
                    <a:pt x="849" y="1357"/>
                  </a:lnTo>
                  <a:lnTo>
                    <a:pt x="856" y="1357"/>
                  </a:lnTo>
                  <a:lnTo>
                    <a:pt x="863" y="1357"/>
                  </a:lnTo>
                  <a:lnTo>
                    <a:pt x="867" y="1357"/>
                  </a:lnTo>
                  <a:lnTo>
                    <a:pt x="874" y="1353"/>
                  </a:lnTo>
                  <a:lnTo>
                    <a:pt x="881" y="1360"/>
                  </a:lnTo>
                  <a:lnTo>
                    <a:pt x="881" y="1374"/>
                  </a:lnTo>
                  <a:lnTo>
                    <a:pt x="892" y="1381"/>
                  </a:lnTo>
                  <a:lnTo>
                    <a:pt x="892" y="1381"/>
                  </a:lnTo>
                  <a:lnTo>
                    <a:pt x="895" y="1381"/>
                  </a:lnTo>
                  <a:lnTo>
                    <a:pt x="899" y="1378"/>
                  </a:lnTo>
                  <a:lnTo>
                    <a:pt x="902" y="1378"/>
                  </a:lnTo>
                  <a:lnTo>
                    <a:pt x="906" y="1378"/>
                  </a:lnTo>
                  <a:lnTo>
                    <a:pt x="913" y="1378"/>
                  </a:lnTo>
                  <a:lnTo>
                    <a:pt x="916" y="1381"/>
                  </a:lnTo>
                  <a:lnTo>
                    <a:pt x="916" y="1388"/>
                  </a:lnTo>
                  <a:lnTo>
                    <a:pt x="923" y="1399"/>
                  </a:lnTo>
                  <a:lnTo>
                    <a:pt x="941" y="1388"/>
                  </a:lnTo>
                  <a:lnTo>
                    <a:pt x="941" y="1388"/>
                  </a:lnTo>
                  <a:lnTo>
                    <a:pt x="941" y="1381"/>
                  </a:lnTo>
                  <a:lnTo>
                    <a:pt x="941" y="1378"/>
                  </a:lnTo>
                  <a:lnTo>
                    <a:pt x="937" y="1371"/>
                  </a:lnTo>
                  <a:lnTo>
                    <a:pt x="937" y="1371"/>
                  </a:lnTo>
                  <a:lnTo>
                    <a:pt x="941" y="1367"/>
                  </a:lnTo>
                  <a:lnTo>
                    <a:pt x="941" y="1367"/>
                  </a:lnTo>
                  <a:lnTo>
                    <a:pt x="941" y="1371"/>
                  </a:lnTo>
                  <a:lnTo>
                    <a:pt x="941" y="1371"/>
                  </a:lnTo>
                  <a:lnTo>
                    <a:pt x="941" y="1378"/>
                  </a:lnTo>
                  <a:lnTo>
                    <a:pt x="941" y="1385"/>
                  </a:lnTo>
                  <a:lnTo>
                    <a:pt x="941" y="1388"/>
                  </a:lnTo>
                  <a:lnTo>
                    <a:pt x="944" y="1388"/>
                  </a:lnTo>
                  <a:lnTo>
                    <a:pt x="948" y="1388"/>
                  </a:lnTo>
                  <a:lnTo>
                    <a:pt x="951" y="1385"/>
                  </a:lnTo>
                  <a:lnTo>
                    <a:pt x="959" y="1385"/>
                  </a:lnTo>
                  <a:lnTo>
                    <a:pt x="962" y="1385"/>
                  </a:lnTo>
                  <a:lnTo>
                    <a:pt x="966" y="1385"/>
                  </a:lnTo>
                  <a:lnTo>
                    <a:pt x="973" y="1385"/>
                  </a:lnTo>
                  <a:lnTo>
                    <a:pt x="980" y="1385"/>
                  </a:lnTo>
                  <a:lnTo>
                    <a:pt x="983" y="1385"/>
                  </a:lnTo>
                  <a:lnTo>
                    <a:pt x="983" y="1385"/>
                  </a:lnTo>
                  <a:lnTo>
                    <a:pt x="990" y="1385"/>
                  </a:lnTo>
                  <a:lnTo>
                    <a:pt x="994" y="1385"/>
                  </a:lnTo>
                  <a:lnTo>
                    <a:pt x="1001" y="1388"/>
                  </a:lnTo>
                  <a:lnTo>
                    <a:pt x="1004" y="1392"/>
                  </a:lnTo>
                  <a:lnTo>
                    <a:pt x="1015" y="1402"/>
                  </a:lnTo>
                  <a:lnTo>
                    <a:pt x="1015" y="1402"/>
                  </a:lnTo>
                  <a:lnTo>
                    <a:pt x="1018" y="1402"/>
                  </a:lnTo>
                  <a:lnTo>
                    <a:pt x="1018" y="1406"/>
                  </a:lnTo>
                  <a:lnTo>
                    <a:pt x="1025" y="1406"/>
                  </a:lnTo>
                  <a:lnTo>
                    <a:pt x="1033" y="1406"/>
                  </a:lnTo>
                  <a:lnTo>
                    <a:pt x="1040" y="1402"/>
                  </a:lnTo>
                  <a:lnTo>
                    <a:pt x="1043" y="1402"/>
                  </a:lnTo>
                  <a:lnTo>
                    <a:pt x="1047" y="1402"/>
                  </a:lnTo>
                  <a:lnTo>
                    <a:pt x="1050" y="1402"/>
                  </a:lnTo>
                  <a:lnTo>
                    <a:pt x="1054" y="1402"/>
                  </a:lnTo>
                  <a:lnTo>
                    <a:pt x="1054" y="1402"/>
                  </a:lnTo>
                  <a:lnTo>
                    <a:pt x="1054" y="1406"/>
                  </a:lnTo>
                  <a:lnTo>
                    <a:pt x="1050" y="1409"/>
                  </a:lnTo>
                  <a:lnTo>
                    <a:pt x="1047" y="1413"/>
                  </a:lnTo>
                  <a:lnTo>
                    <a:pt x="1043" y="1420"/>
                  </a:lnTo>
                  <a:lnTo>
                    <a:pt x="1036" y="1424"/>
                  </a:lnTo>
                  <a:lnTo>
                    <a:pt x="1033" y="1427"/>
                  </a:lnTo>
                  <a:lnTo>
                    <a:pt x="1033" y="1427"/>
                  </a:lnTo>
                  <a:lnTo>
                    <a:pt x="1033" y="1431"/>
                  </a:lnTo>
                  <a:lnTo>
                    <a:pt x="1036" y="1438"/>
                  </a:lnTo>
                  <a:lnTo>
                    <a:pt x="1040" y="1441"/>
                  </a:lnTo>
                  <a:lnTo>
                    <a:pt x="1047" y="1448"/>
                  </a:lnTo>
                  <a:lnTo>
                    <a:pt x="1057" y="1452"/>
                  </a:lnTo>
                  <a:lnTo>
                    <a:pt x="1057" y="1452"/>
                  </a:lnTo>
                  <a:lnTo>
                    <a:pt x="1061" y="1452"/>
                  </a:lnTo>
                  <a:lnTo>
                    <a:pt x="1064" y="1452"/>
                  </a:lnTo>
                  <a:lnTo>
                    <a:pt x="1068" y="1445"/>
                  </a:lnTo>
                  <a:lnTo>
                    <a:pt x="1068" y="1441"/>
                  </a:lnTo>
                  <a:lnTo>
                    <a:pt x="1068" y="1438"/>
                  </a:lnTo>
                  <a:lnTo>
                    <a:pt x="1071" y="1434"/>
                  </a:lnTo>
                  <a:lnTo>
                    <a:pt x="1075" y="1431"/>
                  </a:lnTo>
                  <a:lnTo>
                    <a:pt x="1075" y="1431"/>
                  </a:lnTo>
                  <a:lnTo>
                    <a:pt x="1075" y="1434"/>
                  </a:lnTo>
                  <a:lnTo>
                    <a:pt x="1075" y="1441"/>
                  </a:lnTo>
                  <a:lnTo>
                    <a:pt x="1075" y="1445"/>
                  </a:lnTo>
                  <a:lnTo>
                    <a:pt x="1075" y="1445"/>
                  </a:lnTo>
                  <a:lnTo>
                    <a:pt x="1075" y="1448"/>
                  </a:lnTo>
                  <a:lnTo>
                    <a:pt x="1075" y="1455"/>
                  </a:lnTo>
                  <a:lnTo>
                    <a:pt x="1075" y="1459"/>
                  </a:lnTo>
                  <a:lnTo>
                    <a:pt x="1075" y="1469"/>
                  </a:lnTo>
                  <a:lnTo>
                    <a:pt x="1078" y="1501"/>
                  </a:lnTo>
                  <a:lnTo>
                    <a:pt x="1096" y="1554"/>
                  </a:lnTo>
                  <a:lnTo>
                    <a:pt x="1114" y="1582"/>
                  </a:lnTo>
                  <a:lnTo>
                    <a:pt x="1114" y="1582"/>
                  </a:lnTo>
                  <a:lnTo>
                    <a:pt x="1117" y="1589"/>
                  </a:lnTo>
                  <a:lnTo>
                    <a:pt x="1124" y="1600"/>
                  </a:lnTo>
                  <a:lnTo>
                    <a:pt x="1124" y="1600"/>
                  </a:lnTo>
                  <a:lnTo>
                    <a:pt x="1128" y="1603"/>
                  </a:lnTo>
                  <a:lnTo>
                    <a:pt x="1131" y="1607"/>
                  </a:lnTo>
                  <a:lnTo>
                    <a:pt x="1135" y="1610"/>
                  </a:lnTo>
                  <a:lnTo>
                    <a:pt x="1135" y="1617"/>
                  </a:lnTo>
                  <a:lnTo>
                    <a:pt x="1138" y="1617"/>
                  </a:lnTo>
                  <a:lnTo>
                    <a:pt x="1142" y="1621"/>
                  </a:lnTo>
                  <a:lnTo>
                    <a:pt x="1149" y="1621"/>
                  </a:lnTo>
                  <a:lnTo>
                    <a:pt x="1152" y="1621"/>
                  </a:lnTo>
                  <a:lnTo>
                    <a:pt x="1156" y="1617"/>
                  </a:lnTo>
                  <a:lnTo>
                    <a:pt x="1156" y="1617"/>
                  </a:lnTo>
                  <a:lnTo>
                    <a:pt x="1156" y="1617"/>
                  </a:lnTo>
                  <a:lnTo>
                    <a:pt x="1156" y="1614"/>
                  </a:lnTo>
                  <a:lnTo>
                    <a:pt x="1156" y="1610"/>
                  </a:lnTo>
                  <a:lnTo>
                    <a:pt x="1159" y="1607"/>
                  </a:lnTo>
                  <a:lnTo>
                    <a:pt x="1163" y="1603"/>
                  </a:lnTo>
                  <a:lnTo>
                    <a:pt x="1166" y="1603"/>
                  </a:lnTo>
                  <a:lnTo>
                    <a:pt x="1166" y="1600"/>
                  </a:lnTo>
                  <a:lnTo>
                    <a:pt x="1170" y="1596"/>
                  </a:lnTo>
                  <a:lnTo>
                    <a:pt x="1173" y="1589"/>
                  </a:lnTo>
                  <a:lnTo>
                    <a:pt x="1180" y="1589"/>
                  </a:lnTo>
                  <a:lnTo>
                    <a:pt x="1180" y="1586"/>
                  </a:lnTo>
                  <a:lnTo>
                    <a:pt x="1180" y="1582"/>
                  </a:lnTo>
                  <a:lnTo>
                    <a:pt x="1184" y="1575"/>
                  </a:lnTo>
                  <a:lnTo>
                    <a:pt x="1184" y="1568"/>
                  </a:lnTo>
                  <a:lnTo>
                    <a:pt x="1184" y="1561"/>
                  </a:lnTo>
                  <a:lnTo>
                    <a:pt x="1184" y="1554"/>
                  </a:lnTo>
                  <a:lnTo>
                    <a:pt x="1180" y="1543"/>
                  </a:lnTo>
                  <a:lnTo>
                    <a:pt x="1180" y="1536"/>
                  </a:lnTo>
                  <a:lnTo>
                    <a:pt x="1180" y="1529"/>
                  </a:lnTo>
                  <a:lnTo>
                    <a:pt x="1184" y="1522"/>
                  </a:lnTo>
                  <a:lnTo>
                    <a:pt x="1191" y="1519"/>
                  </a:lnTo>
                  <a:lnTo>
                    <a:pt x="1191" y="1519"/>
                  </a:lnTo>
                  <a:lnTo>
                    <a:pt x="1198" y="1515"/>
                  </a:lnTo>
                  <a:lnTo>
                    <a:pt x="1202" y="1515"/>
                  </a:lnTo>
                  <a:lnTo>
                    <a:pt x="1209" y="1512"/>
                  </a:lnTo>
                  <a:lnTo>
                    <a:pt x="1209" y="1508"/>
                  </a:lnTo>
                  <a:lnTo>
                    <a:pt x="1212" y="1505"/>
                  </a:lnTo>
                  <a:lnTo>
                    <a:pt x="1219" y="1498"/>
                  </a:lnTo>
                  <a:lnTo>
                    <a:pt x="1226" y="1491"/>
                  </a:lnTo>
                  <a:lnTo>
                    <a:pt x="1233" y="1483"/>
                  </a:lnTo>
                  <a:lnTo>
                    <a:pt x="1240" y="1480"/>
                  </a:lnTo>
                  <a:lnTo>
                    <a:pt x="1247" y="1473"/>
                  </a:lnTo>
                  <a:lnTo>
                    <a:pt x="1251" y="1473"/>
                  </a:lnTo>
                  <a:lnTo>
                    <a:pt x="1254" y="1469"/>
                  </a:lnTo>
                  <a:lnTo>
                    <a:pt x="1261" y="1466"/>
                  </a:lnTo>
                  <a:lnTo>
                    <a:pt x="1269" y="1459"/>
                  </a:lnTo>
                  <a:lnTo>
                    <a:pt x="1276" y="1448"/>
                  </a:lnTo>
                  <a:lnTo>
                    <a:pt x="1276" y="1441"/>
                  </a:lnTo>
                  <a:lnTo>
                    <a:pt x="1279" y="1438"/>
                  </a:lnTo>
                  <a:lnTo>
                    <a:pt x="1279" y="1438"/>
                  </a:lnTo>
                  <a:lnTo>
                    <a:pt x="1283" y="1434"/>
                  </a:lnTo>
                  <a:lnTo>
                    <a:pt x="1286" y="1434"/>
                  </a:lnTo>
                  <a:lnTo>
                    <a:pt x="1293" y="1434"/>
                  </a:lnTo>
                  <a:lnTo>
                    <a:pt x="1300" y="1434"/>
                  </a:lnTo>
                  <a:lnTo>
                    <a:pt x="1311" y="1434"/>
                  </a:lnTo>
                  <a:lnTo>
                    <a:pt x="1314" y="1431"/>
                  </a:lnTo>
                  <a:lnTo>
                    <a:pt x="1314" y="1431"/>
                  </a:lnTo>
                  <a:lnTo>
                    <a:pt x="1314" y="1427"/>
                  </a:lnTo>
                  <a:lnTo>
                    <a:pt x="1321" y="1424"/>
                  </a:lnTo>
                  <a:lnTo>
                    <a:pt x="1325" y="1424"/>
                  </a:lnTo>
                  <a:lnTo>
                    <a:pt x="1332" y="1424"/>
                  </a:lnTo>
                  <a:lnTo>
                    <a:pt x="1335" y="1424"/>
                  </a:lnTo>
                  <a:lnTo>
                    <a:pt x="1339" y="1424"/>
                  </a:lnTo>
                  <a:lnTo>
                    <a:pt x="1343" y="1427"/>
                  </a:lnTo>
                  <a:lnTo>
                    <a:pt x="1346" y="1431"/>
                  </a:lnTo>
                  <a:lnTo>
                    <a:pt x="1346" y="1434"/>
                  </a:lnTo>
                  <a:lnTo>
                    <a:pt x="1350" y="1441"/>
                  </a:lnTo>
                  <a:lnTo>
                    <a:pt x="1350" y="1445"/>
                  </a:lnTo>
                  <a:lnTo>
                    <a:pt x="1350" y="1445"/>
                  </a:lnTo>
                  <a:lnTo>
                    <a:pt x="1350" y="1452"/>
                  </a:lnTo>
                  <a:lnTo>
                    <a:pt x="1353" y="1455"/>
                  </a:lnTo>
                  <a:lnTo>
                    <a:pt x="1357" y="1459"/>
                  </a:lnTo>
                  <a:lnTo>
                    <a:pt x="1357" y="1459"/>
                  </a:lnTo>
                  <a:lnTo>
                    <a:pt x="1360" y="1466"/>
                  </a:lnTo>
                  <a:lnTo>
                    <a:pt x="1364" y="1473"/>
                  </a:lnTo>
                  <a:lnTo>
                    <a:pt x="1367" y="1476"/>
                  </a:lnTo>
                  <a:lnTo>
                    <a:pt x="1371" y="1483"/>
                  </a:lnTo>
                  <a:lnTo>
                    <a:pt x="1374" y="1487"/>
                  </a:lnTo>
                  <a:lnTo>
                    <a:pt x="1374" y="1491"/>
                  </a:lnTo>
                  <a:lnTo>
                    <a:pt x="1374" y="1498"/>
                  </a:lnTo>
                  <a:lnTo>
                    <a:pt x="1374" y="1505"/>
                  </a:lnTo>
                  <a:lnTo>
                    <a:pt x="1374" y="1512"/>
                  </a:lnTo>
                  <a:lnTo>
                    <a:pt x="1374" y="1519"/>
                  </a:lnTo>
                  <a:lnTo>
                    <a:pt x="1374" y="1522"/>
                  </a:lnTo>
                  <a:lnTo>
                    <a:pt x="1388" y="1526"/>
                  </a:lnTo>
                  <a:lnTo>
                    <a:pt x="1413" y="1508"/>
                  </a:lnTo>
                  <a:lnTo>
                    <a:pt x="1424" y="1529"/>
                  </a:lnTo>
                  <a:lnTo>
                    <a:pt x="1427" y="1554"/>
                  </a:lnTo>
                  <a:lnTo>
                    <a:pt x="1427" y="1575"/>
                  </a:lnTo>
                  <a:lnTo>
                    <a:pt x="1424" y="1582"/>
                  </a:lnTo>
                  <a:lnTo>
                    <a:pt x="1424" y="1600"/>
                  </a:lnTo>
                  <a:lnTo>
                    <a:pt x="1424" y="1610"/>
                  </a:lnTo>
                  <a:lnTo>
                    <a:pt x="1424" y="1617"/>
                  </a:lnTo>
                  <a:lnTo>
                    <a:pt x="1424" y="1624"/>
                  </a:lnTo>
                  <a:lnTo>
                    <a:pt x="1427" y="1628"/>
                  </a:lnTo>
                  <a:lnTo>
                    <a:pt x="1427" y="1631"/>
                  </a:lnTo>
                  <a:lnTo>
                    <a:pt x="1427" y="1631"/>
                  </a:lnTo>
                  <a:lnTo>
                    <a:pt x="1427" y="1631"/>
                  </a:lnTo>
                  <a:lnTo>
                    <a:pt x="1427" y="1631"/>
                  </a:lnTo>
                  <a:lnTo>
                    <a:pt x="1427" y="1635"/>
                  </a:lnTo>
                  <a:lnTo>
                    <a:pt x="1431" y="1638"/>
                  </a:lnTo>
                  <a:lnTo>
                    <a:pt x="1434" y="1646"/>
                  </a:lnTo>
                  <a:lnTo>
                    <a:pt x="1441" y="1653"/>
                  </a:lnTo>
                  <a:lnTo>
                    <a:pt x="1455" y="1660"/>
                  </a:lnTo>
                  <a:lnTo>
                    <a:pt x="1441" y="1653"/>
                  </a:lnTo>
                  <a:lnTo>
                    <a:pt x="1455" y="1681"/>
                  </a:lnTo>
                  <a:lnTo>
                    <a:pt x="1459" y="1681"/>
                  </a:lnTo>
                  <a:lnTo>
                    <a:pt x="1462" y="1684"/>
                  </a:lnTo>
                  <a:lnTo>
                    <a:pt x="1469" y="1691"/>
                  </a:lnTo>
                  <a:lnTo>
                    <a:pt x="1476" y="1698"/>
                  </a:lnTo>
                  <a:lnTo>
                    <a:pt x="1483" y="1705"/>
                  </a:lnTo>
                  <a:lnTo>
                    <a:pt x="1494" y="1712"/>
                  </a:lnTo>
                  <a:lnTo>
                    <a:pt x="1501" y="1716"/>
                  </a:lnTo>
                  <a:lnTo>
                    <a:pt x="1505" y="1720"/>
                  </a:lnTo>
                  <a:lnTo>
                    <a:pt x="1508" y="1723"/>
                  </a:lnTo>
                  <a:lnTo>
                    <a:pt x="1512" y="1723"/>
                  </a:lnTo>
                  <a:lnTo>
                    <a:pt x="1512" y="1720"/>
                  </a:lnTo>
                  <a:lnTo>
                    <a:pt x="1512" y="1716"/>
                  </a:lnTo>
                  <a:lnTo>
                    <a:pt x="1512" y="1712"/>
                  </a:lnTo>
                  <a:lnTo>
                    <a:pt x="1508" y="1709"/>
                  </a:lnTo>
                  <a:lnTo>
                    <a:pt x="1501" y="1698"/>
                  </a:lnTo>
                  <a:lnTo>
                    <a:pt x="1501" y="1695"/>
                  </a:lnTo>
                  <a:lnTo>
                    <a:pt x="1501" y="1688"/>
                  </a:lnTo>
                  <a:lnTo>
                    <a:pt x="1498" y="1684"/>
                  </a:lnTo>
                  <a:lnTo>
                    <a:pt x="1498" y="1677"/>
                  </a:lnTo>
                  <a:lnTo>
                    <a:pt x="1487" y="1667"/>
                  </a:lnTo>
                  <a:lnTo>
                    <a:pt x="1476" y="1653"/>
                  </a:lnTo>
                  <a:lnTo>
                    <a:pt x="1452" y="1624"/>
                  </a:lnTo>
                  <a:lnTo>
                    <a:pt x="1448" y="1624"/>
                  </a:lnTo>
                  <a:lnTo>
                    <a:pt x="1448" y="1621"/>
                  </a:lnTo>
                  <a:lnTo>
                    <a:pt x="1445" y="1617"/>
                  </a:lnTo>
                  <a:lnTo>
                    <a:pt x="1445" y="1610"/>
                  </a:lnTo>
                  <a:lnTo>
                    <a:pt x="1441" y="1600"/>
                  </a:lnTo>
                  <a:lnTo>
                    <a:pt x="1445" y="1589"/>
                  </a:lnTo>
                  <a:lnTo>
                    <a:pt x="1445" y="1586"/>
                  </a:lnTo>
                  <a:lnTo>
                    <a:pt x="1448" y="1582"/>
                  </a:lnTo>
                  <a:lnTo>
                    <a:pt x="1448" y="1572"/>
                  </a:lnTo>
                  <a:lnTo>
                    <a:pt x="1452" y="1564"/>
                  </a:lnTo>
                  <a:lnTo>
                    <a:pt x="1452" y="1557"/>
                  </a:lnTo>
                  <a:lnTo>
                    <a:pt x="1455" y="1547"/>
                  </a:lnTo>
                  <a:lnTo>
                    <a:pt x="1455" y="1543"/>
                  </a:lnTo>
                  <a:lnTo>
                    <a:pt x="1455" y="1543"/>
                  </a:lnTo>
                  <a:lnTo>
                    <a:pt x="1455" y="1540"/>
                  </a:lnTo>
                  <a:lnTo>
                    <a:pt x="1455" y="1536"/>
                  </a:lnTo>
                  <a:lnTo>
                    <a:pt x="1462" y="1536"/>
                  </a:lnTo>
                  <a:lnTo>
                    <a:pt x="1462" y="1536"/>
                  </a:lnTo>
                  <a:lnTo>
                    <a:pt x="1462" y="1543"/>
                  </a:lnTo>
                  <a:lnTo>
                    <a:pt x="1462" y="1547"/>
                  </a:lnTo>
                  <a:lnTo>
                    <a:pt x="1473" y="1564"/>
                  </a:lnTo>
                  <a:lnTo>
                    <a:pt x="1480" y="1572"/>
                  </a:lnTo>
                  <a:lnTo>
                    <a:pt x="1480" y="1568"/>
                  </a:lnTo>
                  <a:lnTo>
                    <a:pt x="1476" y="1564"/>
                  </a:lnTo>
                  <a:lnTo>
                    <a:pt x="1476" y="1557"/>
                  </a:lnTo>
                  <a:lnTo>
                    <a:pt x="1476" y="1564"/>
                  </a:lnTo>
                  <a:lnTo>
                    <a:pt x="1480" y="1568"/>
                  </a:lnTo>
                  <a:lnTo>
                    <a:pt x="1480" y="1572"/>
                  </a:lnTo>
                  <a:lnTo>
                    <a:pt x="1501" y="1593"/>
                  </a:lnTo>
                  <a:lnTo>
                    <a:pt x="1522" y="1586"/>
                  </a:lnTo>
                  <a:lnTo>
                    <a:pt x="1529" y="1586"/>
                  </a:lnTo>
                  <a:lnTo>
                    <a:pt x="1547" y="1589"/>
                  </a:lnTo>
                  <a:lnTo>
                    <a:pt x="1547" y="1586"/>
                  </a:lnTo>
                  <a:lnTo>
                    <a:pt x="1550" y="1582"/>
                  </a:lnTo>
                  <a:lnTo>
                    <a:pt x="1557" y="1575"/>
                  </a:lnTo>
                  <a:lnTo>
                    <a:pt x="1561" y="1568"/>
                  </a:lnTo>
                  <a:lnTo>
                    <a:pt x="1568" y="1564"/>
                  </a:lnTo>
                  <a:lnTo>
                    <a:pt x="1572" y="1557"/>
                  </a:lnTo>
                  <a:lnTo>
                    <a:pt x="1575" y="1554"/>
                  </a:lnTo>
                  <a:lnTo>
                    <a:pt x="1575" y="1547"/>
                  </a:lnTo>
                  <a:lnTo>
                    <a:pt x="1575" y="1543"/>
                  </a:lnTo>
                  <a:lnTo>
                    <a:pt x="1575" y="1540"/>
                  </a:lnTo>
                  <a:lnTo>
                    <a:pt x="1572" y="1519"/>
                  </a:lnTo>
                  <a:lnTo>
                    <a:pt x="1572" y="1515"/>
                  </a:lnTo>
                  <a:lnTo>
                    <a:pt x="1572" y="1512"/>
                  </a:lnTo>
                  <a:lnTo>
                    <a:pt x="1568" y="1508"/>
                  </a:lnTo>
                  <a:lnTo>
                    <a:pt x="1568" y="1501"/>
                  </a:lnTo>
                  <a:lnTo>
                    <a:pt x="1561" y="1498"/>
                  </a:lnTo>
                  <a:lnTo>
                    <a:pt x="1554" y="1494"/>
                  </a:lnTo>
                  <a:lnTo>
                    <a:pt x="1543" y="1487"/>
                  </a:lnTo>
                  <a:lnTo>
                    <a:pt x="1529" y="1466"/>
                  </a:lnTo>
                  <a:lnTo>
                    <a:pt x="1529" y="1459"/>
                  </a:lnTo>
                  <a:lnTo>
                    <a:pt x="1529" y="1459"/>
                  </a:lnTo>
                  <a:lnTo>
                    <a:pt x="1533" y="1455"/>
                  </a:lnTo>
                  <a:lnTo>
                    <a:pt x="1533" y="1452"/>
                  </a:lnTo>
                  <a:lnTo>
                    <a:pt x="1536" y="1448"/>
                  </a:lnTo>
                  <a:lnTo>
                    <a:pt x="1543" y="1445"/>
                  </a:lnTo>
                  <a:lnTo>
                    <a:pt x="1547" y="1445"/>
                  </a:lnTo>
                  <a:lnTo>
                    <a:pt x="1550" y="1441"/>
                  </a:lnTo>
                  <a:lnTo>
                    <a:pt x="1554" y="1438"/>
                  </a:lnTo>
                  <a:lnTo>
                    <a:pt x="1554" y="1438"/>
                  </a:lnTo>
                  <a:lnTo>
                    <a:pt x="1554" y="1438"/>
                  </a:lnTo>
                  <a:lnTo>
                    <a:pt x="1557" y="1434"/>
                  </a:lnTo>
                  <a:lnTo>
                    <a:pt x="1561" y="1434"/>
                  </a:lnTo>
                  <a:lnTo>
                    <a:pt x="1564" y="1431"/>
                  </a:lnTo>
                  <a:lnTo>
                    <a:pt x="1568" y="1434"/>
                  </a:lnTo>
                  <a:lnTo>
                    <a:pt x="1572" y="1434"/>
                  </a:lnTo>
                  <a:lnTo>
                    <a:pt x="1575" y="1438"/>
                  </a:lnTo>
                  <a:lnTo>
                    <a:pt x="1582" y="1438"/>
                  </a:lnTo>
                  <a:lnTo>
                    <a:pt x="1582" y="1441"/>
                  </a:lnTo>
                  <a:lnTo>
                    <a:pt x="1582" y="1448"/>
                  </a:lnTo>
                  <a:lnTo>
                    <a:pt x="1582" y="1452"/>
                  </a:lnTo>
                  <a:lnTo>
                    <a:pt x="1579" y="1459"/>
                  </a:lnTo>
                  <a:lnTo>
                    <a:pt x="1575" y="1462"/>
                  </a:lnTo>
                  <a:lnTo>
                    <a:pt x="1572" y="1466"/>
                  </a:lnTo>
                  <a:lnTo>
                    <a:pt x="1575" y="1469"/>
                  </a:lnTo>
                  <a:lnTo>
                    <a:pt x="1575" y="1473"/>
                  </a:lnTo>
                  <a:lnTo>
                    <a:pt x="1579" y="1476"/>
                  </a:lnTo>
                  <a:lnTo>
                    <a:pt x="1579" y="1476"/>
                  </a:lnTo>
                  <a:lnTo>
                    <a:pt x="1593" y="1473"/>
                  </a:lnTo>
                  <a:lnTo>
                    <a:pt x="1593" y="1473"/>
                  </a:lnTo>
                  <a:lnTo>
                    <a:pt x="1596" y="1469"/>
                  </a:lnTo>
                  <a:lnTo>
                    <a:pt x="1596" y="1462"/>
                  </a:lnTo>
                  <a:lnTo>
                    <a:pt x="1596" y="1455"/>
                  </a:lnTo>
                  <a:lnTo>
                    <a:pt x="1593" y="1445"/>
                  </a:lnTo>
                  <a:lnTo>
                    <a:pt x="1593" y="1441"/>
                  </a:lnTo>
                  <a:lnTo>
                    <a:pt x="1596" y="1438"/>
                  </a:lnTo>
                  <a:lnTo>
                    <a:pt x="1600" y="1434"/>
                  </a:lnTo>
                  <a:lnTo>
                    <a:pt x="1603" y="1434"/>
                  </a:lnTo>
                  <a:lnTo>
                    <a:pt x="1607" y="1434"/>
                  </a:lnTo>
                  <a:lnTo>
                    <a:pt x="1607" y="1434"/>
                  </a:lnTo>
                  <a:lnTo>
                    <a:pt x="1617" y="1431"/>
                  </a:lnTo>
                  <a:lnTo>
                    <a:pt x="1628" y="1420"/>
                  </a:lnTo>
                  <a:lnTo>
                    <a:pt x="1635" y="1420"/>
                  </a:lnTo>
                  <a:lnTo>
                    <a:pt x="1645" y="1420"/>
                  </a:lnTo>
                  <a:lnTo>
                    <a:pt x="1653" y="1420"/>
                  </a:lnTo>
                  <a:lnTo>
                    <a:pt x="1663" y="1420"/>
                  </a:lnTo>
                  <a:lnTo>
                    <a:pt x="1667" y="1420"/>
                  </a:lnTo>
                  <a:lnTo>
                    <a:pt x="1670" y="1420"/>
                  </a:lnTo>
                  <a:lnTo>
                    <a:pt x="1674" y="1409"/>
                  </a:lnTo>
                  <a:lnTo>
                    <a:pt x="1691" y="1399"/>
                  </a:lnTo>
                  <a:lnTo>
                    <a:pt x="1712" y="1378"/>
                  </a:lnTo>
                  <a:lnTo>
                    <a:pt x="1723" y="1353"/>
                  </a:lnTo>
                  <a:lnTo>
                    <a:pt x="1737" y="1332"/>
                  </a:lnTo>
                  <a:lnTo>
                    <a:pt x="1737" y="1332"/>
                  </a:lnTo>
                  <a:lnTo>
                    <a:pt x="1741" y="1328"/>
                  </a:lnTo>
                  <a:lnTo>
                    <a:pt x="1744" y="1321"/>
                  </a:lnTo>
                  <a:lnTo>
                    <a:pt x="1744" y="1314"/>
                  </a:lnTo>
                  <a:lnTo>
                    <a:pt x="1748" y="1307"/>
                  </a:lnTo>
                  <a:lnTo>
                    <a:pt x="1748" y="1304"/>
                  </a:lnTo>
                  <a:lnTo>
                    <a:pt x="1748" y="1293"/>
                  </a:lnTo>
                  <a:lnTo>
                    <a:pt x="1744" y="1290"/>
                  </a:lnTo>
                  <a:lnTo>
                    <a:pt x="1741" y="1283"/>
                  </a:lnTo>
                  <a:lnTo>
                    <a:pt x="1741" y="1283"/>
                  </a:lnTo>
                  <a:lnTo>
                    <a:pt x="1734" y="1254"/>
                  </a:lnTo>
                  <a:lnTo>
                    <a:pt x="1730" y="1254"/>
                  </a:lnTo>
                  <a:lnTo>
                    <a:pt x="1730" y="1247"/>
                  </a:lnTo>
                  <a:lnTo>
                    <a:pt x="1727" y="1240"/>
                  </a:lnTo>
                  <a:lnTo>
                    <a:pt x="1719" y="1233"/>
                  </a:lnTo>
                  <a:lnTo>
                    <a:pt x="1712" y="1223"/>
                  </a:lnTo>
                  <a:lnTo>
                    <a:pt x="1712" y="1219"/>
                  </a:lnTo>
                  <a:lnTo>
                    <a:pt x="1712" y="1212"/>
                  </a:lnTo>
                  <a:lnTo>
                    <a:pt x="1716" y="1209"/>
                  </a:lnTo>
                  <a:lnTo>
                    <a:pt x="1719" y="1205"/>
                  </a:lnTo>
                  <a:lnTo>
                    <a:pt x="1719" y="1205"/>
                  </a:lnTo>
                  <a:lnTo>
                    <a:pt x="1723" y="1205"/>
                  </a:lnTo>
                  <a:lnTo>
                    <a:pt x="1723" y="1202"/>
                  </a:lnTo>
                  <a:lnTo>
                    <a:pt x="1730" y="1198"/>
                  </a:lnTo>
                  <a:lnTo>
                    <a:pt x="1737" y="1195"/>
                  </a:lnTo>
                  <a:lnTo>
                    <a:pt x="1744" y="1191"/>
                  </a:lnTo>
                  <a:lnTo>
                    <a:pt x="1751" y="1191"/>
                  </a:lnTo>
                  <a:lnTo>
                    <a:pt x="1755" y="1188"/>
                  </a:lnTo>
                  <a:lnTo>
                    <a:pt x="1758" y="1188"/>
                  </a:lnTo>
                  <a:lnTo>
                    <a:pt x="1755" y="1180"/>
                  </a:lnTo>
                  <a:lnTo>
                    <a:pt x="1751" y="1180"/>
                  </a:lnTo>
                  <a:lnTo>
                    <a:pt x="1748" y="1177"/>
                  </a:lnTo>
                  <a:lnTo>
                    <a:pt x="1741" y="1177"/>
                  </a:lnTo>
                  <a:lnTo>
                    <a:pt x="1734" y="1177"/>
                  </a:lnTo>
                  <a:lnTo>
                    <a:pt x="1727" y="1177"/>
                  </a:lnTo>
                  <a:lnTo>
                    <a:pt x="1719" y="1180"/>
                  </a:lnTo>
                  <a:lnTo>
                    <a:pt x="1716" y="1180"/>
                  </a:lnTo>
                  <a:lnTo>
                    <a:pt x="1712" y="1180"/>
                  </a:lnTo>
                  <a:lnTo>
                    <a:pt x="1709" y="1180"/>
                  </a:lnTo>
                  <a:lnTo>
                    <a:pt x="1709" y="1180"/>
                  </a:lnTo>
                  <a:lnTo>
                    <a:pt x="1705" y="1177"/>
                  </a:lnTo>
                  <a:lnTo>
                    <a:pt x="1698" y="1173"/>
                  </a:lnTo>
                  <a:lnTo>
                    <a:pt x="1691" y="1170"/>
                  </a:lnTo>
                  <a:lnTo>
                    <a:pt x="1684" y="1163"/>
                  </a:lnTo>
                  <a:lnTo>
                    <a:pt x="1681" y="1159"/>
                  </a:lnTo>
                  <a:lnTo>
                    <a:pt x="1681" y="1156"/>
                  </a:lnTo>
                  <a:lnTo>
                    <a:pt x="1681" y="1152"/>
                  </a:lnTo>
                  <a:lnTo>
                    <a:pt x="1684" y="1149"/>
                  </a:lnTo>
                  <a:lnTo>
                    <a:pt x="1684" y="1149"/>
                  </a:lnTo>
                  <a:lnTo>
                    <a:pt x="1684" y="1149"/>
                  </a:lnTo>
                  <a:lnTo>
                    <a:pt x="1688" y="1149"/>
                  </a:lnTo>
                  <a:lnTo>
                    <a:pt x="1695" y="1152"/>
                  </a:lnTo>
                  <a:lnTo>
                    <a:pt x="1705" y="1152"/>
                  </a:lnTo>
                  <a:lnTo>
                    <a:pt x="1712" y="1149"/>
                  </a:lnTo>
                  <a:lnTo>
                    <a:pt x="1719" y="1142"/>
                  </a:lnTo>
                  <a:lnTo>
                    <a:pt x="1727" y="1138"/>
                  </a:lnTo>
                  <a:lnTo>
                    <a:pt x="1730" y="1135"/>
                  </a:lnTo>
                  <a:lnTo>
                    <a:pt x="1737" y="1135"/>
                  </a:lnTo>
                  <a:lnTo>
                    <a:pt x="1741" y="1138"/>
                  </a:lnTo>
                  <a:lnTo>
                    <a:pt x="1741" y="1142"/>
                  </a:lnTo>
                  <a:lnTo>
                    <a:pt x="1737" y="1145"/>
                  </a:lnTo>
                  <a:lnTo>
                    <a:pt x="1734" y="1152"/>
                  </a:lnTo>
                  <a:lnTo>
                    <a:pt x="1730" y="1156"/>
                  </a:lnTo>
                  <a:lnTo>
                    <a:pt x="1734" y="1159"/>
                  </a:lnTo>
                  <a:lnTo>
                    <a:pt x="1737" y="1159"/>
                  </a:lnTo>
                  <a:lnTo>
                    <a:pt x="1737" y="1159"/>
                  </a:lnTo>
                  <a:lnTo>
                    <a:pt x="1741" y="1159"/>
                  </a:lnTo>
                  <a:lnTo>
                    <a:pt x="1744" y="1159"/>
                  </a:lnTo>
                  <a:lnTo>
                    <a:pt x="1751" y="1152"/>
                  </a:lnTo>
                  <a:lnTo>
                    <a:pt x="1758" y="1149"/>
                  </a:lnTo>
                  <a:lnTo>
                    <a:pt x="1762" y="1149"/>
                  </a:lnTo>
                  <a:lnTo>
                    <a:pt x="1762" y="1145"/>
                  </a:lnTo>
                  <a:lnTo>
                    <a:pt x="1762" y="1145"/>
                  </a:lnTo>
                  <a:lnTo>
                    <a:pt x="1772" y="1142"/>
                  </a:lnTo>
                  <a:lnTo>
                    <a:pt x="1783" y="1152"/>
                  </a:lnTo>
                  <a:lnTo>
                    <a:pt x="1776" y="1166"/>
                  </a:lnTo>
                  <a:lnTo>
                    <a:pt x="1779" y="1166"/>
                  </a:lnTo>
                  <a:lnTo>
                    <a:pt x="1783" y="1170"/>
                  </a:lnTo>
                  <a:lnTo>
                    <a:pt x="1786" y="1173"/>
                  </a:lnTo>
                  <a:lnTo>
                    <a:pt x="1793" y="1177"/>
                  </a:lnTo>
                  <a:lnTo>
                    <a:pt x="1797" y="1180"/>
                  </a:lnTo>
                  <a:lnTo>
                    <a:pt x="1804" y="1180"/>
                  </a:lnTo>
                  <a:lnTo>
                    <a:pt x="1804" y="1184"/>
                  </a:lnTo>
                  <a:lnTo>
                    <a:pt x="1804" y="1188"/>
                  </a:lnTo>
                  <a:lnTo>
                    <a:pt x="1804" y="1188"/>
                  </a:lnTo>
                  <a:lnTo>
                    <a:pt x="1804" y="1191"/>
                  </a:lnTo>
                  <a:lnTo>
                    <a:pt x="1804" y="1195"/>
                  </a:lnTo>
                  <a:lnTo>
                    <a:pt x="1804" y="1202"/>
                  </a:lnTo>
                  <a:lnTo>
                    <a:pt x="1804" y="1212"/>
                  </a:lnTo>
                  <a:lnTo>
                    <a:pt x="1804" y="1219"/>
                  </a:lnTo>
                  <a:lnTo>
                    <a:pt x="1808" y="1223"/>
                  </a:lnTo>
                  <a:lnTo>
                    <a:pt x="1811" y="1226"/>
                  </a:lnTo>
                  <a:lnTo>
                    <a:pt x="1818" y="1226"/>
                  </a:lnTo>
                  <a:lnTo>
                    <a:pt x="1825" y="1230"/>
                  </a:lnTo>
                  <a:lnTo>
                    <a:pt x="1829" y="1226"/>
                  </a:lnTo>
                  <a:lnTo>
                    <a:pt x="1832" y="1223"/>
                  </a:lnTo>
                  <a:lnTo>
                    <a:pt x="1836" y="1219"/>
                  </a:lnTo>
                  <a:lnTo>
                    <a:pt x="1839" y="1216"/>
                  </a:lnTo>
                  <a:lnTo>
                    <a:pt x="1839" y="1216"/>
                  </a:lnTo>
                  <a:lnTo>
                    <a:pt x="1843" y="1191"/>
                  </a:lnTo>
                  <a:lnTo>
                    <a:pt x="1843" y="1180"/>
                  </a:lnTo>
                  <a:lnTo>
                    <a:pt x="1839" y="1170"/>
                  </a:lnTo>
                  <a:lnTo>
                    <a:pt x="1836" y="1166"/>
                  </a:lnTo>
                  <a:lnTo>
                    <a:pt x="1829" y="1163"/>
                  </a:lnTo>
                  <a:lnTo>
                    <a:pt x="1829" y="1159"/>
                  </a:lnTo>
                  <a:lnTo>
                    <a:pt x="1825" y="1159"/>
                  </a:lnTo>
                  <a:lnTo>
                    <a:pt x="1818" y="1152"/>
                  </a:lnTo>
                  <a:lnTo>
                    <a:pt x="1818" y="1145"/>
                  </a:lnTo>
                  <a:lnTo>
                    <a:pt x="1815" y="1142"/>
                  </a:lnTo>
                  <a:lnTo>
                    <a:pt x="1818" y="1138"/>
                  </a:lnTo>
                  <a:lnTo>
                    <a:pt x="1818" y="1138"/>
                  </a:lnTo>
                  <a:lnTo>
                    <a:pt x="1822" y="1138"/>
                  </a:lnTo>
                  <a:lnTo>
                    <a:pt x="1822" y="1135"/>
                  </a:lnTo>
                  <a:lnTo>
                    <a:pt x="1825" y="1135"/>
                  </a:lnTo>
                  <a:lnTo>
                    <a:pt x="1832" y="1128"/>
                  </a:lnTo>
                  <a:lnTo>
                    <a:pt x="1839" y="1117"/>
                  </a:lnTo>
                  <a:lnTo>
                    <a:pt x="1846" y="1110"/>
                  </a:lnTo>
                  <a:lnTo>
                    <a:pt x="1853" y="1103"/>
                  </a:lnTo>
                  <a:lnTo>
                    <a:pt x="1857" y="1096"/>
                  </a:lnTo>
                  <a:lnTo>
                    <a:pt x="1860" y="1092"/>
                  </a:lnTo>
                  <a:lnTo>
                    <a:pt x="1864" y="1092"/>
                  </a:lnTo>
                  <a:lnTo>
                    <a:pt x="1867" y="1085"/>
                  </a:lnTo>
                  <a:lnTo>
                    <a:pt x="1871" y="1075"/>
                  </a:lnTo>
                  <a:lnTo>
                    <a:pt x="1874" y="1068"/>
                  </a:lnTo>
                  <a:lnTo>
                    <a:pt x="1878" y="1061"/>
                  </a:lnTo>
                  <a:lnTo>
                    <a:pt x="1882" y="1057"/>
                  </a:lnTo>
                  <a:lnTo>
                    <a:pt x="1882" y="1057"/>
                  </a:lnTo>
                  <a:lnTo>
                    <a:pt x="1882" y="1050"/>
                  </a:lnTo>
                  <a:lnTo>
                    <a:pt x="1885" y="1043"/>
                  </a:lnTo>
                  <a:lnTo>
                    <a:pt x="1892" y="1033"/>
                  </a:lnTo>
                  <a:lnTo>
                    <a:pt x="1903" y="1022"/>
                  </a:lnTo>
                  <a:lnTo>
                    <a:pt x="1913" y="1011"/>
                  </a:lnTo>
                  <a:lnTo>
                    <a:pt x="1917" y="1001"/>
                  </a:lnTo>
                  <a:lnTo>
                    <a:pt x="1924" y="990"/>
                  </a:lnTo>
                  <a:lnTo>
                    <a:pt x="1920" y="1001"/>
                  </a:lnTo>
                  <a:lnTo>
                    <a:pt x="1913" y="1011"/>
                  </a:lnTo>
                  <a:lnTo>
                    <a:pt x="1903" y="1022"/>
                  </a:lnTo>
                  <a:lnTo>
                    <a:pt x="1885" y="1043"/>
                  </a:lnTo>
                  <a:lnTo>
                    <a:pt x="1882" y="1054"/>
                  </a:lnTo>
                  <a:lnTo>
                    <a:pt x="1885" y="1050"/>
                  </a:lnTo>
                  <a:lnTo>
                    <a:pt x="1885" y="1050"/>
                  </a:lnTo>
                  <a:lnTo>
                    <a:pt x="1885" y="1050"/>
                  </a:lnTo>
                  <a:lnTo>
                    <a:pt x="1882" y="1054"/>
                  </a:lnTo>
                  <a:lnTo>
                    <a:pt x="1882" y="1061"/>
                  </a:lnTo>
                  <a:lnTo>
                    <a:pt x="1882" y="1064"/>
                  </a:lnTo>
                  <a:lnTo>
                    <a:pt x="1878" y="1068"/>
                  </a:lnTo>
                  <a:lnTo>
                    <a:pt x="1878" y="1068"/>
                  </a:lnTo>
                  <a:lnTo>
                    <a:pt x="1882" y="1075"/>
                  </a:lnTo>
                  <a:lnTo>
                    <a:pt x="1885" y="1082"/>
                  </a:lnTo>
                  <a:lnTo>
                    <a:pt x="1892" y="1085"/>
                  </a:lnTo>
                  <a:lnTo>
                    <a:pt x="1896" y="1089"/>
                  </a:lnTo>
                  <a:lnTo>
                    <a:pt x="1899" y="1089"/>
                  </a:lnTo>
                  <a:lnTo>
                    <a:pt x="1899" y="1092"/>
                  </a:lnTo>
                  <a:lnTo>
                    <a:pt x="1913" y="1078"/>
                  </a:lnTo>
                  <a:lnTo>
                    <a:pt x="1931" y="1061"/>
                  </a:lnTo>
                  <a:lnTo>
                    <a:pt x="1945" y="1036"/>
                  </a:lnTo>
                  <a:lnTo>
                    <a:pt x="1963" y="1011"/>
                  </a:lnTo>
                  <a:lnTo>
                    <a:pt x="1973" y="990"/>
                  </a:lnTo>
                  <a:lnTo>
                    <a:pt x="1984" y="973"/>
                  </a:lnTo>
                  <a:lnTo>
                    <a:pt x="1987" y="966"/>
                  </a:lnTo>
                  <a:lnTo>
                    <a:pt x="1987" y="955"/>
                  </a:lnTo>
                  <a:lnTo>
                    <a:pt x="1991" y="944"/>
                  </a:lnTo>
                  <a:lnTo>
                    <a:pt x="1994" y="934"/>
                  </a:lnTo>
                  <a:lnTo>
                    <a:pt x="1998" y="927"/>
                  </a:lnTo>
                  <a:lnTo>
                    <a:pt x="2001" y="923"/>
                  </a:lnTo>
                  <a:lnTo>
                    <a:pt x="2001" y="920"/>
                  </a:lnTo>
                  <a:lnTo>
                    <a:pt x="2005" y="892"/>
                  </a:lnTo>
                  <a:lnTo>
                    <a:pt x="2005" y="892"/>
                  </a:lnTo>
                  <a:lnTo>
                    <a:pt x="2008" y="885"/>
                  </a:lnTo>
                  <a:lnTo>
                    <a:pt x="2008" y="878"/>
                  </a:lnTo>
                  <a:lnTo>
                    <a:pt x="2008" y="867"/>
                  </a:lnTo>
                  <a:lnTo>
                    <a:pt x="2005" y="860"/>
                  </a:lnTo>
                  <a:lnTo>
                    <a:pt x="2001" y="853"/>
                  </a:lnTo>
                  <a:lnTo>
                    <a:pt x="1994" y="849"/>
                  </a:lnTo>
                  <a:lnTo>
                    <a:pt x="1987" y="846"/>
                  </a:lnTo>
                  <a:lnTo>
                    <a:pt x="1980" y="849"/>
                  </a:lnTo>
                  <a:lnTo>
                    <a:pt x="1977" y="853"/>
                  </a:lnTo>
                  <a:lnTo>
                    <a:pt x="1966" y="853"/>
                  </a:lnTo>
                  <a:lnTo>
                    <a:pt x="1959" y="853"/>
                  </a:lnTo>
                  <a:lnTo>
                    <a:pt x="1956" y="849"/>
                  </a:lnTo>
                  <a:lnTo>
                    <a:pt x="1948" y="846"/>
                  </a:lnTo>
                  <a:lnTo>
                    <a:pt x="1948" y="842"/>
                  </a:lnTo>
                  <a:lnTo>
                    <a:pt x="1945" y="842"/>
                  </a:lnTo>
                  <a:lnTo>
                    <a:pt x="1934" y="839"/>
                  </a:lnTo>
                  <a:lnTo>
                    <a:pt x="1959" y="811"/>
                  </a:lnTo>
                  <a:lnTo>
                    <a:pt x="1963" y="804"/>
                  </a:lnTo>
                  <a:lnTo>
                    <a:pt x="1984" y="779"/>
                  </a:lnTo>
                  <a:lnTo>
                    <a:pt x="2037" y="722"/>
                  </a:lnTo>
                  <a:lnTo>
                    <a:pt x="2044" y="726"/>
                  </a:lnTo>
                  <a:lnTo>
                    <a:pt x="2058" y="726"/>
                  </a:lnTo>
                  <a:lnTo>
                    <a:pt x="2079" y="733"/>
                  </a:lnTo>
                  <a:lnTo>
                    <a:pt x="2096" y="733"/>
                  </a:lnTo>
                  <a:lnTo>
                    <a:pt x="2107" y="737"/>
                  </a:lnTo>
                  <a:lnTo>
                    <a:pt x="2111" y="733"/>
                  </a:lnTo>
                  <a:lnTo>
                    <a:pt x="2111" y="733"/>
                  </a:lnTo>
                  <a:lnTo>
                    <a:pt x="2111" y="726"/>
                  </a:lnTo>
                  <a:lnTo>
                    <a:pt x="2111" y="726"/>
                  </a:lnTo>
                  <a:lnTo>
                    <a:pt x="2111" y="722"/>
                  </a:lnTo>
                  <a:lnTo>
                    <a:pt x="2121" y="715"/>
                  </a:lnTo>
                  <a:lnTo>
                    <a:pt x="2132" y="719"/>
                  </a:lnTo>
                  <a:lnTo>
                    <a:pt x="2142" y="719"/>
                  </a:lnTo>
                  <a:lnTo>
                    <a:pt x="2149" y="737"/>
                  </a:lnTo>
                  <a:lnTo>
                    <a:pt x="2199" y="722"/>
                  </a:lnTo>
                  <a:lnTo>
                    <a:pt x="2195" y="712"/>
                  </a:lnTo>
                  <a:lnTo>
                    <a:pt x="2237" y="677"/>
                  </a:lnTo>
                  <a:lnTo>
                    <a:pt x="2241" y="677"/>
                  </a:lnTo>
                  <a:lnTo>
                    <a:pt x="2244" y="673"/>
                  </a:lnTo>
                  <a:lnTo>
                    <a:pt x="2248" y="666"/>
                  </a:lnTo>
                  <a:lnTo>
                    <a:pt x="2255" y="663"/>
                  </a:lnTo>
                  <a:lnTo>
                    <a:pt x="2262" y="659"/>
                  </a:lnTo>
                  <a:lnTo>
                    <a:pt x="2266" y="659"/>
                  </a:lnTo>
                  <a:lnTo>
                    <a:pt x="2269" y="659"/>
                  </a:lnTo>
                  <a:lnTo>
                    <a:pt x="2269" y="666"/>
                  </a:lnTo>
                  <a:lnTo>
                    <a:pt x="2269" y="670"/>
                  </a:lnTo>
                  <a:lnTo>
                    <a:pt x="2262" y="680"/>
                  </a:lnTo>
                  <a:lnTo>
                    <a:pt x="2262" y="684"/>
                  </a:lnTo>
                  <a:lnTo>
                    <a:pt x="2262" y="687"/>
                  </a:lnTo>
                  <a:lnTo>
                    <a:pt x="2262" y="691"/>
                  </a:lnTo>
                  <a:lnTo>
                    <a:pt x="2266" y="691"/>
                  </a:lnTo>
                  <a:lnTo>
                    <a:pt x="2269" y="691"/>
                  </a:lnTo>
                  <a:lnTo>
                    <a:pt x="2273" y="687"/>
                  </a:lnTo>
                  <a:lnTo>
                    <a:pt x="2280" y="684"/>
                  </a:lnTo>
                  <a:lnTo>
                    <a:pt x="2283" y="680"/>
                  </a:lnTo>
                  <a:lnTo>
                    <a:pt x="2287" y="673"/>
                  </a:lnTo>
                  <a:lnTo>
                    <a:pt x="2294" y="666"/>
                  </a:lnTo>
                  <a:lnTo>
                    <a:pt x="2297" y="659"/>
                  </a:lnTo>
                  <a:lnTo>
                    <a:pt x="2301" y="652"/>
                  </a:lnTo>
                  <a:lnTo>
                    <a:pt x="2304" y="649"/>
                  </a:lnTo>
                  <a:lnTo>
                    <a:pt x="2308" y="649"/>
                  </a:lnTo>
                  <a:lnTo>
                    <a:pt x="2301" y="656"/>
                  </a:lnTo>
                  <a:lnTo>
                    <a:pt x="2301" y="666"/>
                  </a:lnTo>
                  <a:lnTo>
                    <a:pt x="2301" y="673"/>
                  </a:lnTo>
                  <a:lnTo>
                    <a:pt x="2301" y="680"/>
                  </a:lnTo>
                  <a:lnTo>
                    <a:pt x="2304" y="687"/>
                  </a:lnTo>
                  <a:lnTo>
                    <a:pt x="2304" y="687"/>
                  </a:lnTo>
                  <a:lnTo>
                    <a:pt x="2269" y="712"/>
                  </a:lnTo>
                  <a:lnTo>
                    <a:pt x="2258" y="744"/>
                  </a:lnTo>
                  <a:lnTo>
                    <a:pt x="2216" y="775"/>
                  </a:lnTo>
                  <a:lnTo>
                    <a:pt x="2202" y="818"/>
                  </a:lnTo>
                  <a:lnTo>
                    <a:pt x="2202" y="821"/>
                  </a:lnTo>
                  <a:lnTo>
                    <a:pt x="2199" y="825"/>
                  </a:lnTo>
                  <a:lnTo>
                    <a:pt x="2199" y="832"/>
                  </a:lnTo>
                  <a:lnTo>
                    <a:pt x="2199" y="839"/>
                  </a:lnTo>
                  <a:lnTo>
                    <a:pt x="2199" y="849"/>
                  </a:lnTo>
                  <a:lnTo>
                    <a:pt x="2206" y="870"/>
                  </a:lnTo>
                  <a:lnTo>
                    <a:pt x="2213" y="892"/>
                  </a:lnTo>
                  <a:lnTo>
                    <a:pt x="2220" y="913"/>
                  </a:lnTo>
                  <a:lnTo>
                    <a:pt x="2223" y="923"/>
                  </a:lnTo>
                  <a:lnTo>
                    <a:pt x="2241" y="895"/>
                  </a:lnTo>
                  <a:lnTo>
                    <a:pt x="2273" y="846"/>
                  </a:lnTo>
                  <a:lnTo>
                    <a:pt x="2290" y="842"/>
                  </a:lnTo>
                  <a:lnTo>
                    <a:pt x="2290" y="839"/>
                  </a:lnTo>
                  <a:lnTo>
                    <a:pt x="2287" y="832"/>
                  </a:lnTo>
                  <a:lnTo>
                    <a:pt x="2290" y="821"/>
                  </a:lnTo>
                  <a:lnTo>
                    <a:pt x="2290" y="811"/>
                  </a:lnTo>
                  <a:lnTo>
                    <a:pt x="2294" y="800"/>
                  </a:lnTo>
                  <a:lnTo>
                    <a:pt x="2301" y="789"/>
                  </a:lnTo>
                  <a:lnTo>
                    <a:pt x="2301" y="782"/>
                  </a:lnTo>
                  <a:lnTo>
                    <a:pt x="2301" y="775"/>
                  </a:lnTo>
                  <a:lnTo>
                    <a:pt x="2301" y="772"/>
                  </a:lnTo>
                  <a:lnTo>
                    <a:pt x="2301" y="768"/>
                  </a:lnTo>
                  <a:lnTo>
                    <a:pt x="2297" y="768"/>
                  </a:lnTo>
                  <a:lnTo>
                    <a:pt x="2297" y="765"/>
                  </a:lnTo>
                  <a:lnTo>
                    <a:pt x="2294" y="761"/>
                  </a:lnTo>
                  <a:lnTo>
                    <a:pt x="2294" y="754"/>
                  </a:lnTo>
                  <a:lnTo>
                    <a:pt x="2294" y="751"/>
                  </a:lnTo>
                  <a:lnTo>
                    <a:pt x="2297" y="744"/>
                  </a:lnTo>
                  <a:lnTo>
                    <a:pt x="2304" y="744"/>
                  </a:lnTo>
                  <a:lnTo>
                    <a:pt x="2311" y="740"/>
                  </a:lnTo>
                  <a:lnTo>
                    <a:pt x="2322" y="737"/>
                  </a:lnTo>
                  <a:lnTo>
                    <a:pt x="2325" y="737"/>
                  </a:lnTo>
                  <a:lnTo>
                    <a:pt x="2329" y="733"/>
                  </a:lnTo>
                  <a:lnTo>
                    <a:pt x="2329" y="726"/>
                  </a:lnTo>
                  <a:lnTo>
                    <a:pt x="2329" y="722"/>
                  </a:lnTo>
                  <a:lnTo>
                    <a:pt x="2329" y="715"/>
                  </a:lnTo>
                  <a:lnTo>
                    <a:pt x="2332" y="712"/>
                  </a:lnTo>
                  <a:lnTo>
                    <a:pt x="2336" y="712"/>
                  </a:lnTo>
                  <a:lnTo>
                    <a:pt x="2340" y="712"/>
                  </a:lnTo>
                  <a:lnTo>
                    <a:pt x="2347" y="712"/>
                  </a:lnTo>
                  <a:lnTo>
                    <a:pt x="2350" y="712"/>
                  </a:lnTo>
                  <a:lnTo>
                    <a:pt x="2354" y="708"/>
                  </a:lnTo>
                  <a:lnTo>
                    <a:pt x="2361" y="705"/>
                  </a:lnTo>
                  <a:lnTo>
                    <a:pt x="2371" y="694"/>
                  </a:lnTo>
                  <a:lnTo>
                    <a:pt x="2378" y="691"/>
                  </a:lnTo>
                  <a:lnTo>
                    <a:pt x="2382" y="691"/>
                  </a:lnTo>
                  <a:lnTo>
                    <a:pt x="2389" y="691"/>
                  </a:lnTo>
                  <a:lnTo>
                    <a:pt x="2392" y="694"/>
                  </a:lnTo>
                  <a:lnTo>
                    <a:pt x="2396" y="698"/>
                  </a:lnTo>
                  <a:lnTo>
                    <a:pt x="2399" y="698"/>
                  </a:lnTo>
                  <a:lnTo>
                    <a:pt x="2399" y="701"/>
                  </a:lnTo>
                  <a:lnTo>
                    <a:pt x="2421" y="691"/>
                  </a:lnTo>
                  <a:lnTo>
                    <a:pt x="2428" y="677"/>
                  </a:lnTo>
                  <a:lnTo>
                    <a:pt x="2442" y="663"/>
                  </a:lnTo>
                  <a:lnTo>
                    <a:pt x="2463" y="656"/>
                  </a:lnTo>
                  <a:lnTo>
                    <a:pt x="2466" y="641"/>
                  </a:lnTo>
                  <a:lnTo>
                    <a:pt x="2484" y="641"/>
                  </a:lnTo>
                  <a:lnTo>
                    <a:pt x="2484" y="641"/>
                  </a:lnTo>
                  <a:lnTo>
                    <a:pt x="2491" y="641"/>
                  </a:lnTo>
                  <a:lnTo>
                    <a:pt x="2498" y="645"/>
                  </a:lnTo>
                  <a:lnTo>
                    <a:pt x="2502" y="645"/>
                  </a:lnTo>
                  <a:lnTo>
                    <a:pt x="2505" y="645"/>
                  </a:lnTo>
                  <a:lnTo>
                    <a:pt x="2512" y="641"/>
                  </a:lnTo>
                  <a:lnTo>
                    <a:pt x="2516" y="638"/>
                  </a:lnTo>
                  <a:lnTo>
                    <a:pt x="2523" y="634"/>
                  </a:lnTo>
                  <a:lnTo>
                    <a:pt x="2526" y="631"/>
                  </a:lnTo>
                  <a:lnTo>
                    <a:pt x="2526" y="627"/>
                  </a:lnTo>
                  <a:lnTo>
                    <a:pt x="2526" y="627"/>
                  </a:lnTo>
                  <a:lnTo>
                    <a:pt x="2523" y="620"/>
                  </a:lnTo>
                  <a:lnTo>
                    <a:pt x="2516" y="617"/>
                  </a:lnTo>
                  <a:lnTo>
                    <a:pt x="2512" y="610"/>
                  </a:lnTo>
                  <a:lnTo>
                    <a:pt x="2505" y="603"/>
                  </a:lnTo>
                  <a:lnTo>
                    <a:pt x="2502" y="596"/>
                  </a:lnTo>
                  <a:lnTo>
                    <a:pt x="2495" y="592"/>
                  </a:lnTo>
                  <a:lnTo>
                    <a:pt x="2491" y="589"/>
                  </a:lnTo>
                  <a:lnTo>
                    <a:pt x="2491" y="585"/>
                  </a:lnTo>
                  <a:lnTo>
                    <a:pt x="2491" y="582"/>
                  </a:lnTo>
                  <a:lnTo>
                    <a:pt x="2491" y="578"/>
                  </a:lnTo>
                  <a:lnTo>
                    <a:pt x="2491" y="575"/>
                  </a:lnTo>
                  <a:lnTo>
                    <a:pt x="2495" y="575"/>
                  </a:lnTo>
                  <a:lnTo>
                    <a:pt x="2502" y="575"/>
                  </a:lnTo>
                  <a:lnTo>
                    <a:pt x="2505" y="575"/>
                  </a:lnTo>
                  <a:lnTo>
                    <a:pt x="2512" y="571"/>
                  </a:lnTo>
                  <a:lnTo>
                    <a:pt x="2512" y="571"/>
                  </a:lnTo>
                  <a:lnTo>
                    <a:pt x="2516" y="567"/>
                  </a:lnTo>
                  <a:lnTo>
                    <a:pt x="2537" y="546"/>
                  </a:lnTo>
                  <a:lnTo>
                    <a:pt x="2533" y="529"/>
                  </a:lnTo>
                  <a:lnTo>
                    <a:pt x="2544" y="522"/>
                  </a:lnTo>
                  <a:lnTo>
                    <a:pt x="2554" y="539"/>
                  </a:lnTo>
                  <a:lnTo>
                    <a:pt x="2576" y="546"/>
                  </a:lnTo>
                  <a:lnTo>
                    <a:pt x="2576" y="546"/>
                  </a:lnTo>
                  <a:lnTo>
                    <a:pt x="2579" y="550"/>
                  </a:lnTo>
                  <a:lnTo>
                    <a:pt x="2586" y="557"/>
                  </a:lnTo>
                  <a:lnTo>
                    <a:pt x="2590" y="560"/>
                  </a:lnTo>
                  <a:lnTo>
                    <a:pt x="2597" y="567"/>
                  </a:lnTo>
                  <a:lnTo>
                    <a:pt x="2604" y="575"/>
                  </a:lnTo>
                  <a:lnTo>
                    <a:pt x="2607" y="578"/>
                  </a:lnTo>
                  <a:lnTo>
                    <a:pt x="2614" y="582"/>
                  </a:lnTo>
                  <a:lnTo>
                    <a:pt x="2618" y="582"/>
                  </a:lnTo>
                  <a:lnTo>
                    <a:pt x="2621" y="582"/>
                  </a:lnTo>
                  <a:lnTo>
                    <a:pt x="2621" y="578"/>
                  </a:lnTo>
                  <a:lnTo>
                    <a:pt x="2625" y="553"/>
                  </a:lnTo>
                  <a:lnTo>
                    <a:pt x="2628" y="546"/>
                  </a:lnTo>
                  <a:lnTo>
                    <a:pt x="2628" y="546"/>
                  </a:lnTo>
                  <a:lnTo>
                    <a:pt x="2632" y="546"/>
                  </a:lnTo>
                  <a:lnTo>
                    <a:pt x="2639" y="546"/>
                  </a:lnTo>
                  <a:lnTo>
                    <a:pt x="2646" y="543"/>
                  </a:lnTo>
                  <a:lnTo>
                    <a:pt x="2653" y="539"/>
                  </a:lnTo>
                  <a:lnTo>
                    <a:pt x="2660" y="536"/>
                  </a:lnTo>
                  <a:lnTo>
                    <a:pt x="2660" y="529"/>
                  </a:lnTo>
                  <a:lnTo>
                    <a:pt x="2657" y="525"/>
                  </a:lnTo>
                  <a:lnTo>
                    <a:pt x="2650" y="518"/>
                  </a:lnTo>
                  <a:lnTo>
                    <a:pt x="2642" y="515"/>
                  </a:lnTo>
                  <a:lnTo>
                    <a:pt x="2632" y="511"/>
                  </a:lnTo>
                  <a:lnTo>
                    <a:pt x="2625" y="504"/>
                  </a:lnTo>
                  <a:lnTo>
                    <a:pt x="2618" y="50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2" name="Freeform 340"/>
            <p:cNvSpPr>
              <a:spLocks noEditPoints="1"/>
            </p:cNvSpPr>
            <p:nvPr userDrawn="1"/>
          </p:nvSpPr>
          <p:spPr bwMode="gray">
            <a:xfrm>
              <a:off x="3204" y="766"/>
              <a:ext cx="1763" cy="2437"/>
            </a:xfrm>
            <a:custGeom>
              <a:avLst/>
              <a:gdLst>
                <a:gd name="T0" fmla="*/ 1585 w 1828"/>
                <a:gd name="T1" fmla="*/ 1427 h 2470"/>
                <a:gd name="T2" fmla="*/ 1384 w 1828"/>
                <a:gd name="T3" fmla="*/ 1262 h 2470"/>
                <a:gd name="T4" fmla="*/ 1314 w 1828"/>
                <a:gd name="T5" fmla="*/ 1237 h 2470"/>
                <a:gd name="T6" fmla="*/ 1176 w 1828"/>
                <a:gd name="T7" fmla="*/ 1318 h 2470"/>
                <a:gd name="T8" fmla="*/ 1134 w 1828"/>
                <a:gd name="T9" fmla="*/ 1237 h 2470"/>
                <a:gd name="T10" fmla="*/ 1088 w 1828"/>
                <a:gd name="T11" fmla="*/ 1149 h 2470"/>
                <a:gd name="T12" fmla="*/ 954 w 1828"/>
                <a:gd name="T13" fmla="*/ 1145 h 2470"/>
                <a:gd name="T14" fmla="*/ 1144 w 1828"/>
                <a:gd name="T15" fmla="*/ 1054 h 2470"/>
                <a:gd name="T16" fmla="*/ 1236 w 1828"/>
                <a:gd name="T17" fmla="*/ 902 h 2470"/>
                <a:gd name="T18" fmla="*/ 1289 w 1828"/>
                <a:gd name="T19" fmla="*/ 811 h 2470"/>
                <a:gd name="T20" fmla="*/ 1395 w 1828"/>
                <a:gd name="T21" fmla="*/ 733 h 2470"/>
                <a:gd name="T22" fmla="*/ 1373 w 1828"/>
                <a:gd name="T23" fmla="*/ 677 h 2470"/>
                <a:gd name="T24" fmla="*/ 1476 w 1828"/>
                <a:gd name="T25" fmla="*/ 617 h 2470"/>
                <a:gd name="T26" fmla="*/ 1398 w 1828"/>
                <a:gd name="T27" fmla="*/ 398 h 2470"/>
                <a:gd name="T28" fmla="*/ 1225 w 1828"/>
                <a:gd name="T29" fmla="*/ 324 h 2470"/>
                <a:gd name="T30" fmla="*/ 1197 w 1828"/>
                <a:gd name="T31" fmla="*/ 582 h 2470"/>
                <a:gd name="T32" fmla="*/ 1060 w 1828"/>
                <a:gd name="T33" fmla="*/ 515 h 2470"/>
                <a:gd name="T34" fmla="*/ 1067 w 1828"/>
                <a:gd name="T35" fmla="*/ 314 h 2470"/>
                <a:gd name="T36" fmla="*/ 1159 w 1828"/>
                <a:gd name="T37" fmla="*/ 194 h 2470"/>
                <a:gd name="T38" fmla="*/ 1113 w 1828"/>
                <a:gd name="T39" fmla="*/ 141 h 2470"/>
                <a:gd name="T40" fmla="*/ 1035 w 1828"/>
                <a:gd name="T41" fmla="*/ 43 h 2470"/>
                <a:gd name="T42" fmla="*/ 1025 w 1828"/>
                <a:gd name="T43" fmla="*/ 131 h 2470"/>
                <a:gd name="T44" fmla="*/ 884 w 1828"/>
                <a:gd name="T45" fmla="*/ 155 h 2470"/>
                <a:gd name="T46" fmla="*/ 785 w 1828"/>
                <a:gd name="T47" fmla="*/ 166 h 2470"/>
                <a:gd name="T48" fmla="*/ 690 w 1828"/>
                <a:gd name="T49" fmla="*/ 117 h 2470"/>
                <a:gd name="T50" fmla="*/ 535 w 1828"/>
                <a:gd name="T51" fmla="*/ 67 h 2470"/>
                <a:gd name="T52" fmla="*/ 327 w 1828"/>
                <a:gd name="T53" fmla="*/ 74 h 2470"/>
                <a:gd name="T54" fmla="*/ 123 w 1828"/>
                <a:gd name="T55" fmla="*/ 36 h 2470"/>
                <a:gd name="T56" fmla="*/ 0 w 1828"/>
                <a:gd name="T57" fmla="*/ 240 h 2470"/>
                <a:gd name="T58" fmla="*/ 28 w 1828"/>
                <a:gd name="T59" fmla="*/ 370 h 2470"/>
                <a:gd name="T60" fmla="*/ 140 w 1828"/>
                <a:gd name="T61" fmla="*/ 448 h 2470"/>
                <a:gd name="T62" fmla="*/ 214 w 1828"/>
                <a:gd name="T63" fmla="*/ 370 h 2470"/>
                <a:gd name="T64" fmla="*/ 285 w 1828"/>
                <a:gd name="T65" fmla="*/ 381 h 2470"/>
                <a:gd name="T66" fmla="*/ 486 w 1828"/>
                <a:gd name="T67" fmla="*/ 497 h 2470"/>
                <a:gd name="T68" fmla="*/ 598 w 1828"/>
                <a:gd name="T69" fmla="*/ 684 h 2470"/>
                <a:gd name="T70" fmla="*/ 715 w 1828"/>
                <a:gd name="T71" fmla="*/ 1040 h 2470"/>
                <a:gd name="T72" fmla="*/ 778 w 1828"/>
                <a:gd name="T73" fmla="*/ 1050 h 2470"/>
                <a:gd name="T74" fmla="*/ 1032 w 1828"/>
                <a:gd name="T75" fmla="*/ 1247 h 2470"/>
                <a:gd name="T76" fmla="*/ 1095 w 1828"/>
                <a:gd name="T77" fmla="*/ 1286 h 2470"/>
                <a:gd name="T78" fmla="*/ 1106 w 1828"/>
                <a:gd name="T79" fmla="*/ 1307 h 2470"/>
                <a:gd name="T80" fmla="*/ 1194 w 1828"/>
                <a:gd name="T81" fmla="*/ 1325 h 2470"/>
                <a:gd name="T82" fmla="*/ 1152 w 1828"/>
                <a:gd name="T83" fmla="*/ 1494 h 2470"/>
                <a:gd name="T84" fmla="*/ 1303 w 1828"/>
                <a:gd name="T85" fmla="*/ 1709 h 2470"/>
                <a:gd name="T86" fmla="*/ 1282 w 1828"/>
                <a:gd name="T87" fmla="*/ 2075 h 2470"/>
                <a:gd name="T88" fmla="*/ 1377 w 1828"/>
                <a:gd name="T89" fmla="*/ 2463 h 2470"/>
                <a:gd name="T90" fmla="*/ 1349 w 1828"/>
                <a:gd name="T91" fmla="*/ 2216 h 2470"/>
                <a:gd name="T92" fmla="*/ 1486 w 1828"/>
                <a:gd name="T93" fmla="*/ 1987 h 2470"/>
                <a:gd name="T94" fmla="*/ 1828 w 1828"/>
                <a:gd name="T95" fmla="*/ 1519 h 2470"/>
                <a:gd name="T96" fmla="*/ 1345 w 1828"/>
                <a:gd name="T97" fmla="*/ 694 h 2470"/>
                <a:gd name="T98" fmla="*/ 1141 w 1828"/>
                <a:gd name="T99" fmla="*/ 712 h 2470"/>
                <a:gd name="T100" fmla="*/ 1155 w 1828"/>
                <a:gd name="T101" fmla="*/ 790 h 2470"/>
                <a:gd name="T102" fmla="*/ 1197 w 1828"/>
                <a:gd name="T103" fmla="*/ 782 h 2470"/>
                <a:gd name="T104" fmla="*/ 1088 w 1828"/>
                <a:gd name="T105" fmla="*/ 800 h 2470"/>
                <a:gd name="T106" fmla="*/ 1025 w 1828"/>
                <a:gd name="T107" fmla="*/ 708 h 2470"/>
                <a:gd name="T108" fmla="*/ 1120 w 1828"/>
                <a:gd name="T109" fmla="*/ 1223 h 2470"/>
                <a:gd name="T110" fmla="*/ 1331 w 1828"/>
                <a:gd name="T111" fmla="*/ 1656 h 2470"/>
                <a:gd name="T112" fmla="*/ 1345 w 1828"/>
                <a:gd name="T113" fmla="*/ 1589 h 2470"/>
                <a:gd name="T114" fmla="*/ 1483 w 1828"/>
                <a:gd name="T115" fmla="*/ 1378 h 2470"/>
                <a:gd name="T116" fmla="*/ 1409 w 1828"/>
                <a:gd name="T117" fmla="*/ 1378 h 2470"/>
                <a:gd name="T118" fmla="*/ 1528 w 1828"/>
                <a:gd name="T119" fmla="*/ 1374 h 2470"/>
                <a:gd name="T120" fmla="*/ 1384 w 1828"/>
                <a:gd name="T121" fmla="*/ 1413 h 2470"/>
                <a:gd name="T122" fmla="*/ 1225 w 1828"/>
                <a:gd name="T123" fmla="*/ 1410 h 2470"/>
                <a:gd name="T124" fmla="*/ 1391 w 1828"/>
                <a:gd name="T125" fmla="*/ 1769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8" h="2470">
                  <a:moveTo>
                    <a:pt x="1796" y="1491"/>
                  </a:moveTo>
                  <a:lnTo>
                    <a:pt x="1789" y="1487"/>
                  </a:lnTo>
                  <a:lnTo>
                    <a:pt x="1779" y="1480"/>
                  </a:lnTo>
                  <a:lnTo>
                    <a:pt x="1757" y="1469"/>
                  </a:lnTo>
                  <a:lnTo>
                    <a:pt x="1740" y="1466"/>
                  </a:lnTo>
                  <a:lnTo>
                    <a:pt x="1687" y="1448"/>
                  </a:lnTo>
                  <a:lnTo>
                    <a:pt x="1680" y="1448"/>
                  </a:lnTo>
                  <a:lnTo>
                    <a:pt x="1676" y="1452"/>
                  </a:lnTo>
                  <a:lnTo>
                    <a:pt x="1669" y="1452"/>
                  </a:lnTo>
                  <a:lnTo>
                    <a:pt x="1666" y="1455"/>
                  </a:lnTo>
                  <a:lnTo>
                    <a:pt x="1666" y="1455"/>
                  </a:lnTo>
                  <a:lnTo>
                    <a:pt x="1669" y="1448"/>
                  </a:lnTo>
                  <a:lnTo>
                    <a:pt x="1669" y="1445"/>
                  </a:lnTo>
                  <a:lnTo>
                    <a:pt x="1669" y="1438"/>
                  </a:lnTo>
                  <a:lnTo>
                    <a:pt x="1669" y="1438"/>
                  </a:lnTo>
                  <a:lnTo>
                    <a:pt x="1669" y="1434"/>
                  </a:lnTo>
                  <a:lnTo>
                    <a:pt x="1666" y="1431"/>
                  </a:lnTo>
                  <a:lnTo>
                    <a:pt x="1662" y="1431"/>
                  </a:lnTo>
                  <a:lnTo>
                    <a:pt x="1659" y="1431"/>
                  </a:lnTo>
                  <a:lnTo>
                    <a:pt x="1655" y="1431"/>
                  </a:lnTo>
                  <a:lnTo>
                    <a:pt x="1652" y="1431"/>
                  </a:lnTo>
                  <a:lnTo>
                    <a:pt x="1645" y="1431"/>
                  </a:lnTo>
                  <a:lnTo>
                    <a:pt x="1638" y="1431"/>
                  </a:lnTo>
                  <a:lnTo>
                    <a:pt x="1631" y="1427"/>
                  </a:lnTo>
                  <a:lnTo>
                    <a:pt x="1624" y="1427"/>
                  </a:lnTo>
                  <a:lnTo>
                    <a:pt x="1620" y="1427"/>
                  </a:lnTo>
                  <a:lnTo>
                    <a:pt x="1613" y="1431"/>
                  </a:lnTo>
                  <a:lnTo>
                    <a:pt x="1602" y="1434"/>
                  </a:lnTo>
                  <a:lnTo>
                    <a:pt x="1595" y="1438"/>
                  </a:lnTo>
                  <a:lnTo>
                    <a:pt x="1592" y="1438"/>
                  </a:lnTo>
                  <a:lnTo>
                    <a:pt x="1588" y="1441"/>
                  </a:lnTo>
                  <a:lnTo>
                    <a:pt x="1581" y="1448"/>
                  </a:lnTo>
                  <a:lnTo>
                    <a:pt x="1571" y="1452"/>
                  </a:lnTo>
                  <a:lnTo>
                    <a:pt x="1564" y="1455"/>
                  </a:lnTo>
                  <a:lnTo>
                    <a:pt x="1560" y="1455"/>
                  </a:lnTo>
                  <a:lnTo>
                    <a:pt x="1560" y="1455"/>
                  </a:lnTo>
                  <a:lnTo>
                    <a:pt x="1564" y="1452"/>
                  </a:lnTo>
                  <a:lnTo>
                    <a:pt x="1571" y="1448"/>
                  </a:lnTo>
                  <a:lnTo>
                    <a:pt x="1574" y="1445"/>
                  </a:lnTo>
                  <a:lnTo>
                    <a:pt x="1578" y="1441"/>
                  </a:lnTo>
                  <a:lnTo>
                    <a:pt x="1578" y="1438"/>
                  </a:lnTo>
                  <a:lnTo>
                    <a:pt x="1581" y="1434"/>
                  </a:lnTo>
                  <a:lnTo>
                    <a:pt x="1585" y="1427"/>
                  </a:lnTo>
                  <a:lnTo>
                    <a:pt x="1592" y="1424"/>
                  </a:lnTo>
                  <a:lnTo>
                    <a:pt x="1595" y="1420"/>
                  </a:lnTo>
                  <a:lnTo>
                    <a:pt x="1599" y="1417"/>
                  </a:lnTo>
                  <a:lnTo>
                    <a:pt x="1602" y="1410"/>
                  </a:lnTo>
                  <a:lnTo>
                    <a:pt x="1606" y="1403"/>
                  </a:lnTo>
                  <a:lnTo>
                    <a:pt x="1606" y="1399"/>
                  </a:lnTo>
                  <a:lnTo>
                    <a:pt x="1599" y="1385"/>
                  </a:lnTo>
                  <a:lnTo>
                    <a:pt x="1588" y="1371"/>
                  </a:lnTo>
                  <a:lnTo>
                    <a:pt x="1578" y="1360"/>
                  </a:lnTo>
                  <a:lnTo>
                    <a:pt x="1571" y="1353"/>
                  </a:lnTo>
                  <a:lnTo>
                    <a:pt x="1564" y="1350"/>
                  </a:lnTo>
                  <a:lnTo>
                    <a:pt x="1557" y="1346"/>
                  </a:lnTo>
                  <a:lnTo>
                    <a:pt x="1550" y="1343"/>
                  </a:lnTo>
                  <a:lnTo>
                    <a:pt x="1536" y="1336"/>
                  </a:lnTo>
                  <a:lnTo>
                    <a:pt x="1525" y="1332"/>
                  </a:lnTo>
                  <a:lnTo>
                    <a:pt x="1514" y="1329"/>
                  </a:lnTo>
                  <a:lnTo>
                    <a:pt x="1507" y="1329"/>
                  </a:lnTo>
                  <a:lnTo>
                    <a:pt x="1497" y="1321"/>
                  </a:lnTo>
                  <a:lnTo>
                    <a:pt x="1497" y="1321"/>
                  </a:lnTo>
                  <a:lnTo>
                    <a:pt x="1493" y="1318"/>
                  </a:lnTo>
                  <a:lnTo>
                    <a:pt x="1490" y="1311"/>
                  </a:lnTo>
                  <a:lnTo>
                    <a:pt x="1483" y="1307"/>
                  </a:lnTo>
                  <a:lnTo>
                    <a:pt x="1476" y="1300"/>
                  </a:lnTo>
                  <a:lnTo>
                    <a:pt x="1465" y="1290"/>
                  </a:lnTo>
                  <a:lnTo>
                    <a:pt x="1462" y="1286"/>
                  </a:lnTo>
                  <a:lnTo>
                    <a:pt x="1458" y="1283"/>
                  </a:lnTo>
                  <a:lnTo>
                    <a:pt x="1454" y="1283"/>
                  </a:lnTo>
                  <a:lnTo>
                    <a:pt x="1451" y="1279"/>
                  </a:lnTo>
                  <a:lnTo>
                    <a:pt x="1447" y="1276"/>
                  </a:lnTo>
                  <a:lnTo>
                    <a:pt x="1444" y="1272"/>
                  </a:lnTo>
                  <a:lnTo>
                    <a:pt x="1437" y="1269"/>
                  </a:lnTo>
                  <a:lnTo>
                    <a:pt x="1430" y="1269"/>
                  </a:lnTo>
                  <a:lnTo>
                    <a:pt x="1430" y="1265"/>
                  </a:lnTo>
                  <a:lnTo>
                    <a:pt x="1426" y="1262"/>
                  </a:lnTo>
                  <a:lnTo>
                    <a:pt x="1423" y="1258"/>
                  </a:lnTo>
                  <a:lnTo>
                    <a:pt x="1419" y="1258"/>
                  </a:lnTo>
                  <a:lnTo>
                    <a:pt x="1419" y="1255"/>
                  </a:lnTo>
                  <a:lnTo>
                    <a:pt x="1412" y="1255"/>
                  </a:lnTo>
                  <a:lnTo>
                    <a:pt x="1405" y="1255"/>
                  </a:lnTo>
                  <a:lnTo>
                    <a:pt x="1398" y="1258"/>
                  </a:lnTo>
                  <a:lnTo>
                    <a:pt x="1395" y="1258"/>
                  </a:lnTo>
                  <a:lnTo>
                    <a:pt x="1391" y="1258"/>
                  </a:lnTo>
                  <a:lnTo>
                    <a:pt x="1384" y="1262"/>
                  </a:lnTo>
                  <a:lnTo>
                    <a:pt x="1377" y="1265"/>
                  </a:lnTo>
                  <a:lnTo>
                    <a:pt x="1370" y="1265"/>
                  </a:lnTo>
                  <a:lnTo>
                    <a:pt x="1366" y="1265"/>
                  </a:lnTo>
                  <a:lnTo>
                    <a:pt x="1363" y="1265"/>
                  </a:lnTo>
                  <a:lnTo>
                    <a:pt x="1356" y="1262"/>
                  </a:lnTo>
                  <a:lnTo>
                    <a:pt x="1349" y="1258"/>
                  </a:lnTo>
                  <a:lnTo>
                    <a:pt x="1345" y="1255"/>
                  </a:lnTo>
                  <a:lnTo>
                    <a:pt x="1345" y="1255"/>
                  </a:lnTo>
                  <a:lnTo>
                    <a:pt x="1338" y="1247"/>
                  </a:lnTo>
                  <a:lnTo>
                    <a:pt x="1335" y="1244"/>
                  </a:lnTo>
                  <a:lnTo>
                    <a:pt x="1331" y="1240"/>
                  </a:lnTo>
                  <a:lnTo>
                    <a:pt x="1331" y="1237"/>
                  </a:lnTo>
                  <a:lnTo>
                    <a:pt x="1328" y="1233"/>
                  </a:lnTo>
                  <a:lnTo>
                    <a:pt x="1328" y="1233"/>
                  </a:lnTo>
                  <a:lnTo>
                    <a:pt x="1324" y="1233"/>
                  </a:lnTo>
                  <a:lnTo>
                    <a:pt x="1324" y="1233"/>
                  </a:lnTo>
                  <a:lnTo>
                    <a:pt x="1324" y="1233"/>
                  </a:lnTo>
                  <a:lnTo>
                    <a:pt x="1324" y="1230"/>
                  </a:lnTo>
                  <a:lnTo>
                    <a:pt x="1324" y="1233"/>
                  </a:lnTo>
                  <a:lnTo>
                    <a:pt x="1324" y="1233"/>
                  </a:lnTo>
                  <a:lnTo>
                    <a:pt x="1324" y="1233"/>
                  </a:lnTo>
                  <a:lnTo>
                    <a:pt x="1324" y="1237"/>
                  </a:lnTo>
                  <a:lnTo>
                    <a:pt x="1321" y="1237"/>
                  </a:lnTo>
                  <a:lnTo>
                    <a:pt x="1321" y="1240"/>
                  </a:lnTo>
                  <a:lnTo>
                    <a:pt x="1321" y="1240"/>
                  </a:lnTo>
                  <a:lnTo>
                    <a:pt x="1321" y="1240"/>
                  </a:lnTo>
                  <a:lnTo>
                    <a:pt x="1321" y="1244"/>
                  </a:lnTo>
                  <a:lnTo>
                    <a:pt x="1317" y="1244"/>
                  </a:lnTo>
                  <a:lnTo>
                    <a:pt x="1317" y="1244"/>
                  </a:lnTo>
                  <a:lnTo>
                    <a:pt x="1317" y="1247"/>
                  </a:lnTo>
                  <a:lnTo>
                    <a:pt x="1321" y="1247"/>
                  </a:lnTo>
                  <a:lnTo>
                    <a:pt x="1317" y="1251"/>
                  </a:lnTo>
                  <a:lnTo>
                    <a:pt x="1317" y="1251"/>
                  </a:lnTo>
                  <a:lnTo>
                    <a:pt x="1314" y="1251"/>
                  </a:lnTo>
                  <a:lnTo>
                    <a:pt x="1314" y="1251"/>
                  </a:lnTo>
                  <a:lnTo>
                    <a:pt x="1314" y="1247"/>
                  </a:lnTo>
                  <a:lnTo>
                    <a:pt x="1314" y="1247"/>
                  </a:lnTo>
                  <a:lnTo>
                    <a:pt x="1314" y="1244"/>
                  </a:lnTo>
                  <a:lnTo>
                    <a:pt x="1317" y="1244"/>
                  </a:lnTo>
                  <a:lnTo>
                    <a:pt x="1317" y="1240"/>
                  </a:lnTo>
                  <a:lnTo>
                    <a:pt x="1314" y="1240"/>
                  </a:lnTo>
                  <a:lnTo>
                    <a:pt x="1314" y="1237"/>
                  </a:lnTo>
                  <a:lnTo>
                    <a:pt x="1314" y="1237"/>
                  </a:lnTo>
                  <a:lnTo>
                    <a:pt x="1310" y="1237"/>
                  </a:lnTo>
                  <a:lnTo>
                    <a:pt x="1307" y="1240"/>
                  </a:lnTo>
                  <a:lnTo>
                    <a:pt x="1310" y="1237"/>
                  </a:lnTo>
                  <a:lnTo>
                    <a:pt x="1314" y="1237"/>
                  </a:lnTo>
                  <a:lnTo>
                    <a:pt x="1314" y="1233"/>
                  </a:lnTo>
                  <a:lnTo>
                    <a:pt x="1317" y="1233"/>
                  </a:lnTo>
                  <a:lnTo>
                    <a:pt x="1317" y="1233"/>
                  </a:lnTo>
                  <a:lnTo>
                    <a:pt x="1317" y="1230"/>
                  </a:lnTo>
                  <a:lnTo>
                    <a:pt x="1317" y="1230"/>
                  </a:lnTo>
                  <a:lnTo>
                    <a:pt x="1314" y="1230"/>
                  </a:lnTo>
                  <a:lnTo>
                    <a:pt x="1314" y="1230"/>
                  </a:lnTo>
                  <a:lnTo>
                    <a:pt x="1307" y="1230"/>
                  </a:lnTo>
                  <a:lnTo>
                    <a:pt x="1303" y="1233"/>
                  </a:lnTo>
                  <a:lnTo>
                    <a:pt x="1296" y="1233"/>
                  </a:lnTo>
                  <a:lnTo>
                    <a:pt x="1296" y="1237"/>
                  </a:lnTo>
                  <a:lnTo>
                    <a:pt x="1292" y="1237"/>
                  </a:lnTo>
                  <a:lnTo>
                    <a:pt x="1289" y="1237"/>
                  </a:lnTo>
                  <a:lnTo>
                    <a:pt x="1285" y="1237"/>
                  </a:lnTo>
                  <a:lnTo>
                    <a:pt x="1278" y="1240"/>
                  </a:lnTo>
                  <a:lnTo>
                    <a:pt x="1275" y="1244"/>
                  </a:lnTo>
                  <a:lnTo>
                    <a:pt x="1275" y="1244"/>
                  </a:lnTo>
                  <a:lnTo>
                    <a:pt x="1268" y="1251"/>
                  </a:lnTo>
                  <a:lnTo>
                    <a:pt x="1250" y="1255"/>
                  </a:lnTo>
                  <a:lnTo>
                    <a:pt x="1243" y="1265"/>
                  </a:lnTo>
                  <a:lnTo>
                    <a:pt x="1229" y="1283"/>
                  </a:lnTo>
                  <a:lnTo>
                    <a:pt x="1215" y="1286"/>
                  </a:lnTo>
                  <a:lnTo>
                    <a:pt x="1215" y="1286"/>
                  </a:lnTo>
                  <a:lnTo>
                    <a:pt x="1215" y="1290"/>
                  </a:lnTo>
                  <a:lnTo>
                    <a:pt x="1218" y="1293"/>
                  </a:lnTo>
                  <a:lnTo>
                    <a:pt x="1215" y="1300"/>
                  </a:lnTo>
                  <a:lnTo>
                    <a:pt x="1215" y="1300"/>
                  </a:lnTo>
                  <a:lnTo>
                    <a:pt x="1215" y="1304"/>
                  </a:lnTo>
                  <a:lnTo>
                    <a:pt x="1215" y="1307"/>
                  </a:lnTo>
                  <a:lnTo>
                    <a:pt x="1215" y="1311"/>
                  </a:lnTo>
                  <a:lnTo>
                    <a:pt x="1215" y="1314"/>
                  </a:lnTo>
                  <a:lnTo>
                    <a:pt x="1208" y="1311"/>
                  </a:lnTo>
                  <a:lnTo>
                    <a:pt x="1204" y="1311"/>
                  </a:lnTo>
                  <a:lnTo>
                    <a:pt x="1204" y="1311"/>
                  </a:lnTo>
                  <a:lnTo>
                    <a:pt x="1197" y="1311"/>
                  </a:lnTo>
                  <a:lnTo>
                    <a:pt x="1197" y="1311"/>
                  </a:lnTo>
                  <a:lnTo>
                    <a:pt x="1190" y="1314"/>
                  </a:lnTo>
                  <a:lnTo>
                    <a:pt x="1183" y="1314"/>
                  </a:lnTo>
                  <a:lnTo>
                    <a:pt x="1176" y="1318"/>
                  </a:lnTo>
                  <a:lnTo>
                    <a:pt x="1176" y="1318"/>
                  </a:lnTo>
                  <a:lnTo>
                    <a:pt x="1169" y="1318"/>
                  </a:lnTo>
                  <a:lnTo>
                    <a:pt x="1166" y="1314"/>
                  </a:lnTo>
                  <a:lnTo>
                    <a:pt x="1166" y="1314"/>
                  </a:lnTo>
                  <a:lnTo>
                    <a:pt x="1166" y="1314"/>
                  </a:lnTo>
                  <a:lnTo>
                    <a:pt x="1162" y="1314"/>
                  </a:lnTo>
                  <a:lnTo>
                    <a:pt x="1159" y="1311"/>
                  </a:lnTo>
                  <a:lnTo>
                    <a:pt x="1148" y="1307"/>
                  </a:lnTo>
                  <a:lnTo>
                    <a:pt x="1141" y="1314"/>
                  </a:lnTo>
                  <a:lnTo>
                    <a:pt x="1137" y="1318"/>
                  </a:lnTo>
                  <a:lnTo>
                    <a:pt x="1137" y="1321"/>
                  </a:lnTo>
                  <a:lnTo>
                    <a:pt x="1137" y="1321"/>
                  </a:lnTo>
                  <a:lnTo>
                    <a:pt x="1134" y="1325"/>
                  </a:lnTo>
                  <a:lnTo>
                    <a:pt x="1130" y="1329"/>
                  </a:lnTo>
                  <a:lnTo>
                    <a:pt x="1130" y="1329"/>
                  </a:lnTo>
                  <a:lnTo>
                    <a:pt x="1134" y="1325"/>
                  </a:lnTo>
                  <a:lnTo>
                    <a:pt x="1137" y="1321"/>
                  </a:lnTo>
                  <a:lnTo>
                    <a:pt x="1137" y="1318"/>
                  </a:lnTo>
                  <a:lnTo>
                    <a:pt x="1137" y="1314"/>
                  </a:lnTo>
                  <a:lnTo>
                    <a:pt x="1141" y="1311"/>
                  </a:lnTo>
                  <a:lnTo>
                    <a:pt x="1144" y="1304"/>
                  </a:lnTo>
                  <a:lnTo>
                    <a:pt x="1144" y="1304"/>
                  </a:lnTo>
                  <a:lnTo>
                    <a:pt x="1144" y="1304"/>
                  </a:lnTo>
                  <a:lnTo>
                    <a:pt x="1144" y="1304"/>
                  </a:lnTo>
                  <a:lnTo>
                    <a:pt x="1141" y="1300"/>
                  </a:lnTo>
                  <a:lnTo>
                    <a:pt x="1137" y="1297"/>
                  </a:lnTo>
                  <a:lnTo>
                    <a:pt x="1137" y="1297"/>
                  </a:lnTo>
                  <a:lnTo>
                    <a:pt x="1134" y="1293"/>
                  </a:lnTo>
                  <a:lnTo>
                    <a:pt x="1134" y="1293"/>
                  </a:lnTo>
                  <a:lnTo>
                    <a:pt x="1134" y="1293"/>
                  </a:lnTo>
                  <a:lnTo>
                    <a:pt x="1130" y="1290"/>
                  </a:lnTo>
                  <a:lnTo>
                    <a:pt x="1127" y="1283"/>
                  </a:lnTo>
                  <a:lnTo>
                    <a:pt x="1127" y="1283"/>
                  </a:lnTo>
                  <a:lnTo>
                    <a:pt x="1127" y="1279"/>
                  </a:lnTo>
                  <a:lnTo>
                    <a:pt x="1127" y="1276"/>
                  </a:lnTo>
                  <a:lnTo>
                    <a:pt x="1127" y="1269"/>
                  </a:lnTo>
                  <a:lnTo>
                    <a:pt x="1127" y="1269"/>
                  </a:lnTo>
                  <a:lnTo>
                    <a:pt x="1130" y="1262"/>
                  </a:lnTo>
                  <a:lnTo>
                    <a:pt x="1130" y="1258"/>
                  </a:lnTo>
                  <a:lnTo>
                    <a:pt x="1130" y="1258"/>
                  </a:lnTo>
                  <a:lnTo>
                    <a:pt x="1130" y="1251"/>
                  </a:lnTo>
                  <a:lnTo>
                    <a:pt x="1130" y="1244"/>
                  </a:lnTo>
                  <a:lnTo>
                    <a:pt x="1134" y="1237"/>
                  </a:lnTo>
                  <a:lnTo>
                    <a:pt x="1134" y="1230"/>
                  </a:lnTo>
                  <a:lnTo>
                    <a:pt x="1134" y="1230"/>
                  </a:lnTo>
                  <a:lnTo>
                    <a:pt x="1134" y="1223"/>
                  </a:lnTo>
                  <a:lnTo>
                    <a:pt x="1134" y="1219"/>
                  </a:lnTo>
                  <a:lnTo>
                    <a:pt x="1134" y="1219"/>
                  </a:lnTo>
                  <a:lnTo>
                    <a:pt x="1134" y="1216"/>
                  </a:lnTo>
                  <a:lnTo>
                    <a:pt x="1134" y="1216"/>
                  </a:lnTo>
                  <a:lnTo>
                    <a:pt x="1130" y="1216"/>
                  </a:lnTo>
                  <a:lnTo>
                    <a:pt x="1127" y="1212"/>
                  </a:lnTo>
                  <a:lnTo>
                    <a:pt x="1123" y="1212"/>
                  </a:lnTo>
                  <a:lnTo>
                    <a:pt x="1116" y="1212"/>
                  </a:lnTo>
                  <a:lnTo>
                    <a:pt x="1109" y="1212"/>
                  </a:lnTo>
                  <a:lnTo>
                    <a:pt x="1102" y="1212"/>
                  </a:lnTo>
                  <a:lnTo>
                    <a:pt x="1095" y="1212"/>
                  </a:lnTo>
                  <a:lnTo>
                    <a:pt x="1092" y="1212"/>
                  </a:lnTo>
                  <a:lnTo>
                    <a:pt x="1092" y="1212"/>
                  </a:lnTo>
                  <a:lnTo>
                    <a:pt x="1088" y="1212"/>
                  </a:lnTo>
                  <a:lnTo>
                    <a:pt x="1085" y="1212"/>
                  </a:lnTo>
                  <a:lnTo>
                    <a:pt x="1081" y="1212"/>
                  </a:lnTo>
                  <a:lnTo>
                    <a:pt x="1081" y="1212"/>
                  </a:lnTo>
                  <a:lnTo>
                    <a:pt x="1078" y="1212"/>
                  </a:lnTo>
                  <a:lnTo>
                    <a:pt x="1078" y="1212"/>
                  </a:lnTo>
                  <a:lnTo>
                    <a:pt x="1078" y="1212"/>
                  </a:lnTo>
                  <a:lnTo>
                    <a:pt x="1074" y="1209"/>
                  </a:lnTo>
                  <a:lnTo>
                    <a:pt x="1074" y="1209"/>
                  </a:lnTo>
                  <a:lnTo>
                    <a:pt x="1074" y="1205"/>
                  </a:lnTo>
                  <a:lnTo>
                    <a:pt x="1074" y="1205"/>
                  </a:lnTo>
                  <a:lnTo>
                    <a:pt x="1074" y="1202"/>
                  </a:lnTo>
                  <a:lnTo>
                    <a:pt x="1074" y="1202"/>
                  </a:lnTo>
                  <a:lnTo>
                    <a:pt x="1074" y="1198"/>
                  </a:lnTo>
                  <a:lnTo>
                    <a:pt x="1078" y="1195"/>
                  </a:lnTo>
                  <a:lnTo>
                    <a:pt x="1078" y="1195"/>
                  </a:lnTo>
                  <a:lnTo>
                    <a:pt x="1078" y="1188"/>
                  </a:lnTo>
                  <a:lnTo>
                    <a:pt x="1074" y="1184"/>
                  </a:lnTo>
                  <a:lnTo>
                    <a:pt x="1074" y="1177"/>
                  </a:lnTo>
                  <a:lnTo>
                    <a:pt x="1078" y="1174"/>
                  </a:lnTo>
                  <a:lnTo>
                    <a:pt x="1078" y="1170"/>
                  </a:lnTo>
                  <a:lnTo>
                    <a:pt x="1078" y="1166"/>
                  </a:lnTo>
                  <a:lnTo>
                    <a:pt x="1081" y="1159"/>
                  </a:lnTo>
                  <a:lnTo>
                    <a:pt x="1081" y="1156"/>
                  </a:lnTo>
                  <a:lnTo>
                    <a:pt x="1085" y="1152"/>
                  </a:lnTo>
                  <a:lnTo>
                    <a:pt x="1085" y="1152"/>
                  </a:lnTo>
                  <a:lnTo>
                    <a:pt x="1088" y="1149"/>
                  </a:lnTo>
                  <a:lnTo>
                    <a:pt x="1088" y="1145"/>
                  </a:lnTo>
                  <a:lnTo>
                    <a:pt x="1092" y="1145"/>
                  </a:lnTo>
                  <a:lnTo>
                    <a:pt x="1092" y="1145"/>
                  </a:lnTo>
                  <a:lnTo>
                    <a:pt x="1092" y="1142"/>
                  </a:lnTo>
                  <a:lnTo>
                    <a:pt x="1092" y="1138"/>
                  </a:lnTo>
                  <a:lnTo>
                    <a:pt x="1092" y="1138"/>
                  </a:lnTo>
                  <a:lnTo>
                    <a:pt x="1088" y="1135"/>
                  </a:lnTo>
                  <a:lnTo>
                    <a:pt x="1081" y="1135"/>
                  </a:lnTo>
                  <a:lnTo>
                    <a:pt x="1081" y="1135"/>
                  </a:lnTo>
                  <a:lnTo>
                    <a:pt x="1074" y="1135"/>
                  </a:lnTo>
                  <a:lnTo>
                    <a:pt x="1067" y="1135"/>
                  </a:lnTo>
                  <a:lnTo>
                    <a:pt x="1060" y="1135"/>
                  </a:lnTo>
                  <a:lnTo>
                    <a:pt x="1056" y="1138"/>
                  </a:lnTo>
                  <a:lnTo>
                    <a:pt x="1053" y="1138"/>
                  </a:lnTo>
                  <a:lnTo>
                    <a:pt x="1049" y="1138"/>
                  </a:lnTo>
                  <a:lnTo>
                    <a:pt x="1046" y="1138"/>
                  </a:lnTo>
                  <a:lnTo>
                    <a:pt x="1046" y="1138"/>
                  </a:lnTo>
                  <a:lnTo>
                    <a:pt x="1042" y="1138"/>
                  </a:lnTo>
                  <a:lnTo>
                    <a:pt x="1039" y="1138"/>
                  </a:lnTo>
                  <a:lnTo>
                    <a:pt x="1039" y="1142"/>
                  </a:lnTo>
                  <a:lnTo>
                    <a:pt x="1039" y="1145"/>
                  </a:lnTo>
                  <a:lnTo>
                    <a:pt x="1035" y="1152"/>
                  </a:lnTo>
                  <a:lnTo>
                    <a:pt x="1035" y="1156"/>
                  </a:lnTo>
                  <a:lnTo>
                    <a:pt x="1035" y="1159"/>
                  </a:lnTo>
                  <a:lnTo>
                    <a:pt x="1035" y="1163"/>
                  </a:lnTo>
                  <a:lnTo>
                    <a:pt x="1032" y="1163"/>
                  </a:lnTo>
                  <a:lnTo>
                    <a:pt x="1028" y="1166"/>
                  </a:lnTo>
                  <a:lnTo>
                    <a:pt x="1025" y="1166"/>
                  </a:lnTo>
                  <a:lnTo>
                    <a:pt x="1021" y="1170"/>
                  </a:lnTo>
                  <a:lnTo>
                    <a:pt x="1018" y="1170"/>
                  </a:lnTo>
                  <a:lnTo>
                    <a:pt x="1014" y="1174"/>
                  </a:lnTo>
                  <a:lnTo>
                    <a:pt x="1011" y="1174"/>
                  </a:lnTo>
                  <a:lnTo>
                    <a:pt x="1004" y="1174"/>
                  </a:lnTo>
                  <a:lnTo>
                    <a:pt x="996" y="1174"/>
                  </a:lnTo>
                  <a:lnTo>
                    <a:pt x="986" y="1170"/>
                  </a:lnTo>
                  <a:lnTo>
                    <a:pt x="975" y="1170"/>
                  </a:lnTo>
                  <a:lnTo>
                    <a:pt x="968" y="1166"/>
                  </a:lnTo>
                  <a:lnTo>
                    <a:pt x="961" y="1163"/>
                  </a:lnTo>
                  <a:lnTo>
                    <a:pt x="961" y="1163"/>
                  </a:lnTo>
                  <a:lnTo>
                    <a:pt x="958" y="1159"/>
                  </a:lnTo>
                  <a:lnTo>
                    <a:pt x="954" y="1156"/>
                  </a:lnTo>
                  <a:lnTo>
                    <a:pt x="954" y="1149"/>
                  </a:lnTo>
                  <a:lnTo>
                    <a:pt x="954" y="1145"/>
                  </a:lnTo>
                  <a:lnTo>
                    <a:pt x="951" y="1142"/>
                  </a:lnTo>
                  <a:lnTo>
                    <a:pt x="951" y="1131"/>
                  </a:lnTo>
                  <a:lnTo>
                    <a:pt x="947" y="1121"/>
                  </a:lnTo>
                  <a:lnTo>
                    <a:pt x="944" y="1114"/>
                  </a:lnTo>
                  <a:lnTo>
                    <a:pt x="944" y="1110"/>
                  </a:lnTo>
                  <a:lnTo>
                    <a:pt x="940" y="1107"/>
                  </a:lnTo>
                  <a:lnTo>
                    <a:pt x="940" y="1096"/>
                  </a:lnTo>
                  <a:lnTo>
                    <a:pt x="940" y="1089"/>
                  </a:lnTo>
                  <a:lnTo>
                    <a:pt x="944" y="1085"/>
                  </a:lnTo>
                  <a:lnTo>
                    <a:pt x="940" y="1068"/>
                  </a:lnTo>
                  <a:lnTo>
                    <a:pt x="944" y="1064"/>
                  </a:lnTo>
                  <a:lnTo>
                    <a:pt x="944" y="1061"/>
                  </a:lnTo>
                  <a:lnTo>
                    <a:pt x="944" y="1054"/>
                  </a:lnTo>
                  <a:lnTo>
                    <a:pt x="944" y="1050"/>
                  </a:lnTo>
                  <a:lnTo>
                    <a:pt x="944" y="1050"/>
                  </a:lnTo>
                  <a:lnTo>
                    <a:pt x="954" y="1029"/>
                  </a:lnTo>
                  <a:lnTo>
                    <a:pt x="975" y="1022"/>
                  </a:lnTo>
                  <a:lnTo>
                    <a:pt x="979" y="1015"/>
                  </a:lnTo>
                  <a:lnTo>
                    <a:pt x="989" y="1015"/>
                  </a:lnTo>
                  <a:lnTo>
                    <a:pt x="996" y="1011"/>
                  </a:lnTo>
                  <a:lnTo>
                    <a:pt x="1004" y="1011"/>
                  </a:lnTo>
                  <a:lnTo>
                    <a:pt x="1007" y="1015"/>
                  </a:lnTo>
                  <a:lnTo>
                    <a:pt x="1011" y="1015"/>
                  </a:lnTo>
                  <a:lnTo>
                    <a:pt x="1025" y="1015"/>
                  </a:lnTo>
                  <a:lnTo>
                    <a:pt x="1039" y="1011"/>
                  </a:lnTo>
                  <a:lnTo>
                    <a:pt x="1046" y="1011"/>
                  </a:lnTo>
                  <a:lnTo>
                    <a:pt x="1049" y="1008"/>
                  </a:lnTo>
                  <a:lnTo>
                    <a:pt x="1049" y="1008"/>
                  </a:lnTo>
                  <a:lnTo>
                    <a:pt x="1053" y="1004"/>
                  </a:lnTo>
                  <a:lnTo>
                    <a:pt x="1053" y="1004"/>
                  </a:lnTo>
                  <a:lnTo>
                    <a:pt x="1067" y="1001"/>
                  </a:lnTo>
                  <a:lnTo>
                    <a:pt x="1088" y="1004"/>
                  </a:lnTo>
                  <a:lnTo>
                    <a:pt x="1109" y="1004"/>
                  </a:lnTo>
                  <a:lnTo>
                    <a:pt x="1120" y="1008"/>
                  </a:lnTo>
                  <a:lnTo>
                    <a:pt x="1127" y="1008"/>
                  </a:lnTo>
                  <a:lnTo>
                    <a:pt x="1130" y="1011"/>
                  </a:lnTo>
                  <a:lnTo>
                    <a:pt x="1134" y="1015"/>
                  </a:lnTo>
                  <a:lnTo>
                    <a:pt x="1137" y="1019"/>
                  </a:lnTo>
                  <a:lnTo>
                    <a:pt x="1137" y="1026"/>
                  </a:lnTo>
                  <a:lnTo>
                    <a:pt x="1137" y="1029"/>
                  </a:lnTo>
                  <a:lnTo>
                    <a:pt x="1137" y="1029"/>
                  </a:lnTo>
                  <a:lnTo>
                    <a:pt x="1141" y="1043"/>
                  </a:lnTo>
                  <a:lnTo>
                    <a:pt x="1144" y="1054"/>
                  </a:lnTo>
                  <a:lnTo>
                    <a:pt x="1152" y="1064"/>
                  </a:lnTo>
                  <a:lnTo>
                    <a:pt x="1155" y="1071"/>
                  </a:lnTo>
                  <a:lnTo>
                    <a:pt x="1162" y="1075"/>
                  </a:lnTo>
                  <a:lnTo>
                    <a:pt x="1166" y="1078"/>
                  </a:lnTo>
                  <a:lnTo>
                    <a:pt x="1166" y="1078"/>
                  </a:lnTo>
                  <a:lnTo>
                    <a:pt x="1173" y="1085"/>
                  </a:lnTo>
                  <a:lnTo>
                    <a:pt x="1176" y="1089"/>
                  </a:lnTo>
                  <a:lnTo>
                    <a:pt x="1180" y="1089"/>
                  </a:lnTo>
                  <a:lnTo>
                    <a:pt x="1183" y="1085"/>
                  </a:lnTo>
                  <a:lnTo>
                    <a:pt x="1183" y="1085"/>
                  </a:lnTo>
                  <a:lnTo>
                    <a:pt x="1187" y="1085"/>
                  </a:lnTo>
                  <a:lnTo>
                    <a:pt x="1187" y="1061"/>
                  </a:lnTo>
                  <a:lnTo>
                    <a:pt x="1180" y="1043"/>
                  </a:lnTo>
                  <a:lnTo>
                    <a:pt x="1173" y="1033"/>
                  </a:lnTo>
                  <a:lnTo>
                    <a:pt x="1169" y="1026"/>
                  </a:lnTo>
                  <a:lnTo>
                    <a:pt x="1166" y="1019"/>
                  </a:lnTo>
                  <a:lnTo>
                    <a:pt x="1162" y="1008"/>
                  </a:lnTo>
                  <a:lnTo>
                    <a:pt x="1162" y="1001"/>
                  </a:lnTo>
                  <a:lnTo>
                    <a:pt x="1162" y="997"/>
                  </a:lnTo>
                  <a:lnTo>
                    <a:pt x="1162" y="994"/>
                  </a:lnTo>
                  <a:lnTo>
                    <a:pt x="1162" y="987"/>
                  </a:lnTo>
                  <a:lnTo>
                    <a:pt x="1166" y="980"/>
                  </a:lnTo>
                  <a:lnTo>
                    <a:pt x="1169" y="976"/>
                  </a:lnTo>
                  <a:lnTo>
                    <a:pt x="1169" y="976"/>
                  </a:lnTo>
                  <a:lnTo>
                    <a:pt x="1176" y="966"/>
                  </a:lnTo>
                  <a:lnTo>
                    <a:pt x="1187" y="959"/>
                  </a:lnTo>
                  <a:lnTo>
                    <a:pt x="1194" y="952"/>
                  </a:lnTo>
                  <a:lnTo>
                    <a:pt x="1204" y="941"/>
                  </a:lnTo>
                  <a:lnTo>
                    <a:pt x="1211" y="934"/>
                  </a:lnTo>
                  <a:lnTo>
                    <a:pt x="1215" y="930"/>
                  </a:lnTo>
                  <a:lnTo>
                    <a:pt x="1218" y="927"/>
                  </a:lnTo>
                  <a:lnTo>
                    <a:pt x="1222" y="927"/>
                  </a:lnTo>
                  <a:lnTo>
                    <a:pt x="1225" y="920"/>
                  </a:lnTo>
                  <a:lnTo>
                    <a:pt x="1225" y="916"/>
                  </a:lnTo>
                  <a:lnTo>
                    <a:pt x="1229" y="913"/>
                  </a:lnTo>
                  <a:lnTo>
                    <a:pt x="1233" y="913"/>
                  </a:lnTo>
                  <a:lnTo>
                    <a:pt x="1233" y="913"/>
                  </a:lnTo>
                  <a:lnTo>
                    <a:pt x="1236" y="913"/>
                  </a:lnTo>
                  <a:lnTo>
                    <a:pt x="1236" y="909"/>
                  </a:lnTo>
                  <a:lnTo>
                    <a:pt x="1240" y="909"/>
                  </a:lnTo>
                  <a:lnTo>
                    <a:pt x="1240" y="906"/>
                  </a:lnTo>
                  <a:lnTo>
                    <a:pt x="1240" y="906"/>
                  </a:lnTo>
                  <a:lnTo>
                    <a:pt x="1236" y="902"/>
                  </a:lnTo>
                  <a:lnTo>
                    <a:pt x="1236" y="902"/>
                  </a:lnTo>
                  <a:lnTo>
                    <a:pt x="1233" y="902"/>
                  </a:lnTo>
                  <a:lnTo>
                    <a:pt x="1233" y="892"/>
                  </a:lnTo>
                  <a:lnTo>
                    <a:pt x="1229" y="888"/>
                  </a:lnTo>
                  <a:lnTo>
                    <a:pt x="1229" y="881"/>
                  </a:lnTo>
                  <a:lnTo>
                    <a:pt x="1229" y="881"/>
                  </a:lnTo>
                  <a:lnTo>
                    <a:pt x="1236" y="881"/>
                  </a:lnTo>
                  <a:lnTo>
                    <a:pt x="1240" y="878"/>
                  </a:lnTo>
                  <a:lnTo>
                    <a:pt x="1243" y="878"/>
                  </a:lnTo>
                  <a:lnTo>
                    <a:pt x="1243" y="874"/>
                  </a:lnTo>
                  <a:lnTo>
                    <a:pt x="1243" y="867"/>
                  </a:lnTo>
                  <a:lnTo>
                    <a:pt x="1243" y="863"/>
                  </a:lnTo>
                  <a:lnTo>
                    <a:pt x="1240" y="860"/>
                  </a:lnTo>
                  <a:lnTo>
                    <a:pt x="1240" y="860"/>
                  </a:lnTo>
                  <a:lnTo>
                    <a:pt x="1236" y="853"/>
                  </a:lnTo>
                  <a:lnTo>
                    <a:pt x="1236" y="853"/>
                  </a:lnTo>
                  <a:lnTo>
                    <a:pt x="1236" y="849"/>
                  </a:lnTo>
                  <a:lnTo>
                    <a:pt x="1236" y="849"/>
                  </a:lnTo>
                  <a:lnTo>
                    <a:pt x="1236" y="849"/>
                  </a:lnTo>
                  <a:lnTo>
                    <a:pt x="1247" y="856"/>
                  </a:lnTo>
                  <a:lnTo>
                    <a:pt x="1250" y="846"/>
                  </a:lnTo>
                  <a:lnTo>
                    <a:pt x="1254" y="856"/>
                  </a:lnTo>
                  <a:lnTo>
                    <a:pt x="1254" y="860"/>
                  </a:lnTo>
                  <a:lnTo>
                    <a:pt x="1254" y="863"/>
                  </a:lnTo>
                  <a:lnTo>
                    <a:pt x="1257" y="867"/>
                  </a:lnTo>
                  <a:lnTo>
                    <a:pt x="1261" y="867"/>
                  </a:lnTo>
                  <a:lnTo>
                    <a:pt x="1261" y="863"/>
                  </a:lnTo>
                  <a:lnTo>
                    <a:pt x="1261" y="856"/>
                  </a:lnTo>
                  <a:lnTo>
                    <a:pt x="1264" y="849"/>
                  </a:lnTo>
                  <a:lnTo>
                    <a:pt x="1264" y="846"/>
                  </a:lnTo>
                  <a:lnTo>
                    <a:pt x="1264" y="839"/>
                  </a:lnTo>
                  <a:lnTo>
                    <a:pt x="1264" y="832"/>
                  </a:lnTo>
                  <a:lnTo>
                    <a:pt x="1264" y="825"/>
                  </a:lnTo>
                  <a:lnTo>
                    <a:pt x="1261" y="825"/>
                  </a:lnTo>
                  <a:lnTo>
                    <a:pt x="1257" y="818"/>
                  </a:lnTo>
                  <a:lnTo>
                    <a:pt x="1257" y="814"/>
                  </a:lnTo>
                  <a:lnTo>
                    <a:pt x="1261" y="814"/>
                  </a:lnTo>
                  <a:lnTo>
                    <a:pt x="1264" y="811"/>
                  </a:lnTo>
                  <a:lnTo>
                    <a:pt x="1264" y="811"/>
                  </a:lnTo>
                  <a:lnTo>
                    <a:pt x="1268" y="814"/>
                  </a:lnTo>
                  <a:lnTo>
                    <a:pt x="1275" y="814"/>
                  </a:lnTo>
                  <a:lnTo>
                    <a:pt x="1282" y="811"/>
                  </a:lnTo>
                  <a:lnTo>
                    <a:pt x="1289" y="811"/>
                  </a:lnTo>
                  <a:lnTo>
                    <a:pt x="1292" y="807"/>
                  </a:lnTo>
                  <a:lnTo>
                    <a:pt x="1296" y="807"/>
                  </a:lnTo>
                  <a:lnTo>
                    <a:pt x="1303" y="807"/>
                  </a:lnTo>
                  <a:lnTo>
                    <a:pt x="1310" y="807"/>
                  </a:lnTo>
                  <a:lnTo>
                    <a:pt x="1314" y="807"/>
                  </a:lnTo>
                  <a:lnTo>
                    <a:pt x="1321" y="804"/>
                  </a:lnTo>
                  <a:lnTo>
                    <a:pt x="1321" y="800"/>
                  </a:lnTo>
                  <a:lnTo>
                    <a:pt x="1321" y="797"/>
                  </a:lnTo>
                  <a:lnTo>
                    <a:pt x="1314" y="797"/>
                  </a:lnTo>
                  <a:lnTo>
                    <a:pt x="1310" y="797"/>
                  </a:lnTo>
                  <a:lnTo>
                    <a:pt x="1307" y="793"/>
                  </a:lnTo>
                  <a:lnTo>
                    <a:pt x="1303" y="793"/>
                  </a:lnTo>
                  <a:lnTo>
                    <a:pt x="1299" y="793"/>
                  </a:lnTo>
                  <a:lnTo>
                    <a:pt x="1299" y="790"/>
                  </a:lnTo>
                  <a:lnTo>
                    <a:pt x="1299" y="786"/>
                  </a:lnTo>
                  <a:lnTo>
                    <a:pt x="1303" y="782"/>
                  </a:lnTo>
                  <a:lnTo>
                    <a:pt x="1310" y="779"/>
                  </a:lnTo>
                  <a:lnTo>
                    <a:pt x="1310" y="775"/>
                  </a:lnTo>
                  <a:lnTo>
                    <a:pt x="1314" y="775"/>
                  </a:lnTo>
                  <a:lnTo>
                    <a:pt x="1317" y="772"/>
                  </a:lnTo>
                  <a:lnTo>
                    <a:pt x="1321" y="765"/>
                  </a:lnTo>
                  <a:lnTo>
                    <a:pt x="1324" y="761"/>
                  </a:lnTo>
                  <a:lnTo>
                    <a:pt x="1328" y="758"/>
                  </a:lnTo>
                  <a:lnTo>
                    <a:pt x="1328" y="754"/>
                  </a:lnTo>
                  <a:lnTo>
                    <a:pt x="1338" y="754"/>
                  </a:lnTo>
                  <a:lnTo>
                    <a:pt x="1345" y="751"/>
                  </a:lnTo>
                  <a:lnTo>
                    <a:pt x="1349" y="747"/>
                  </a:lnTo>
                  <a:lnTo>
                    <a:pt x="1352" y="747"/>
                  </a:lnTo>
                  <a:lnTo>
                    <a:pt x="1359" y="744"/>
                  </a:lnTo>
                  <a:lnTo>
                    <a:pt x="1359" y="744"/>
                  </a:lnTo>
                  <a:lnTo>
                    <a:pt x="1359" y="740"/>
                  </a:lnTo>
                  <a:lnTo>
                    <a:pt x="1359" y="740"/>
                  </a:lnTo>
                  <a:lnTo>
                    <a:pt x="1359" y="740"/>
                  </a:lnTo>
                  <a:lnTo>
                    <a:pt x="1359" y="740"/>
                  </a:lnTo>
                  <a:lnTo>
                    <a:pt x="1359" y="740"/>
                  </a:lnTo>
                  <a:lnTo>
                    <a:pt x="1366" y="740"/>
                  </a:lnTo>
                  <a:lnTo>
                    <a:pt x="1373" y="737"/>
                  </a:lnTo>
                  <a:lnTo>
                    <a:pt x="1380" y="733"/>
                  </a:lnTo>
                  <a:lnTo>
                    <a:pt x="1384" y="733"/>
                  </a:lnTo>
                  <a:lnTo>
                    <a:pt x="1384" y="730"/>
                  </a:lnTo>
                  <a:lnTo>
                    <a:pt x="1391" y="730"/>
                  </a:lnTo>
                  <a:lnTo>
                    <a:pt x="1395" y="733"/>
                  </a:lnTo>
                  <a:lnTo>
                    <a:pt x="1395" y="733"/>
                  </a:lnTo>
                  <a:lnTo>
                    <a:pt x="1391" y="737"/>
                  </a:lnTo>
                  <a:lnTo>
                    <a:pt x="1391" y="740"/>
                  </a:lnTo>
                  <a:lnTo>
                    <a:pt x="1388" y="740"/>
                  </a:lnTo>
                  <a:lnTo>
                    <a:pt x="1384" y="744"/>
                  </a:lnTo>
                  <a:lnTo>
                    <a:pt x="1384" y="744"/>
                  </a:lnTo>
                  <a:lnTo>
                    <a:pt x="1373" y="747"/>
                  </a:lnTo>
                  <a:lnTo>
                    <a:pt x="1370" y="751"/>
                  </a:lnTo>
                  <a:lnTo>
                    <a:pt x="1370" y="754"/>
                  </a:lnTo>
                  <a:lnTo>
                    <a:pt x="1370" y="761"/>
                  </a:lnTo>
                  <a:lnTo>
                    <a:pt x="1373" y="761"/>
                  </a:lnTo>
                  <a:lnTo>
                    <a:pt x="1373" y="765"/>
                  </a:lnTo>
                  <a:lnTo>
                    <a:pt x="1377" y="765"/>
                  </a:lnTo>
                  <a:lnTo>
                    <a:pt x="1384" y="765"/>
                  </a:lnTo>
                  <a:lnTo>
                    <a:pt x="1391" y="761"/>
                  </a:lnTo>
                  <a:lnTo>
                    <a:pt x="1398" y="758"/>
                  </a:lnTo>
                  <a:lnTo>
                    <a:pt x="1405" y="754"/>
                  </a:lnTo>
                  <a:lnTo>
                    <a:pt x="1412" y="751"/>
                  </a:lnTo>
                  <a:lnTo>
                    <a:pt x="1419" y="751"/>
                  </a:lnTo>
                  <a:lnTo>
                    <a:pt x="1419" y="747"/>
                  </a:lnTo>
                  <a:lnTo>
                    <a:pt x="1426" y="747"/>
                  </a:lnTo>
                  <a:lnTo>
                    <a:pt x="1426" y="744"/>
                  </a:lnTo>
                  <a:lnTo>
                    <a:pt x="1426" y="740"/>
                  </a:lnTo>
                  <a:lnTo>
                    <a:pt x="1423" y="737"/>
                  </a:lnTo>
                  <a:lnTo>
                    <a:pt x="1419" y="737"/>
                  </a:lnTo>
                  <a:lnTo>
                    <a:pt x="1419" y="737"/>
                  </a:lnTo>
                  <a:lnTo>
                    <a:pt x="1412" y="733"/>
                  </a:lnTo>
                  <a:lnTo>
                    <a:pt x="1405" y="730"/>
                  </a:lnTo>
                  <a:lnTo>
                    <a:pt x="1398" y="723"/>
                  </a:lnTo>
                  <a:lnTo>
                    <a:pt x="1395" y="716"/>
                  </a:lnTo>
                  <a:lnTo>
                    <a:pt x="1391" y="712"/>
                  </a:lnTo>
                  <a:lnTo>
                    <a:pt x="1388" y="708"/>
                  </a:lnTo>
                  <a:lnTo>
                    <a:pt x="1384" y="705"/>
                  </a:lnTo>
                  <a:lnTo>
                    <a:pt x="1384" y="698"/>
                  </a:lnTo>
                  <a:lnTo>
                    <a:pt x="1384" y="694"/>
                  </a:lnTo>
                  <a:lnTo>
                    <a:pt x="1384" y="691"/>
                  </a:lnTo>
                  <a:lnTo>
                    <a:pt x="1388" y="691"/>
                  </a:lnTo>
                  <a:lnTo>
                    <a:pt x="1384" y="684"/>
                  </a:lnTo>
                  <a:lnTo>
                    <a:pt x="1384" y="684"/>
                  </a:lnTo>
                  <a:lnTo>
                    <a:pt x="1380" y="684"/>
                  </a:lnTo>
                  <a:lnTo>
                    <a:pt x="1377" y="684"/>
                  </a:lnTo>
                  <a:lnTo>
                    <a:pt x="1377" y="684"/>
                  </a:lnTo>
                  <a:lnTo>
                    <a:pt x="1373" y="684"/>
                  </a:lnTo>
                  <a:lnTo>
                    <a:pt x="1373" y="677"/>
                  </a:lnTo>
                  <a:lnTo>
                    <a:pt x="1380" y="677"/>
                  </a:lnTo>
                  <a:lnTo>
                    <a:pt x="1388" y="673"/>
                  </a:lnTo>
                  <a:lnTo>
                    <a:pt x="1391" y="670"/>
                  </a:lnTo>
                  <a:lnTo>
                    <a:pt x="1395" y="666"/>
                  </a:lnTo>
                  <a:lnTo>
                    <a:pt x="1395" y="663"/>
                  </a:lnTo>
                  <a:lnTo>
                    <a:pt x="1391" y="659"/>
                  </a:lnTo>
                  <a:lnTo>
                    <a:pt x="1388" y="656"/>
                  </a:lnTo>
                  <a:lnTo>
                    <a:pt x="1384" y="656"/>
                  </a:lnTo>
                  <a:lnTo>
                    <a:pt x="1380" y="656"/>
                  </a:lnTo>
                  <a:lnTo>
                    <a:pt x="1377" y="659"/>
                  </a:lnTo>
                  <a:lnTo>
                    <a:pt x="1373" y="659"/>
                  </a:lnTo>
                  <a:lnTo>
                    <a:pt x="1359" y="663"/>
                  </a:lnTo>
                  <a:lnTo>
                    <a:pt x="1349" y="666"/>
                  </a:lnTo>
                  <a:lnTo>
                    <a:pt x="1342" y="673"/>
                  </a:lnTo>
                  <a:lnTo>
                    <a:pt x="1338" y="677"/>
                  </a:lnTo>
                  <a:lnTo>
                    <a:pt x="1338" y="677"/>
                  </a:lnTo>
                  <a:lnTo>
                    <a:pt x="1331" y="684"/>
                  </a:lnTo>
                  <a:lnTo>
                    <a:pt x="1324" y="691"/>
                  </a:lnTo>
                  <a:lnTo>
                    <a:pt x="1314" y="698"/>
                  </a:lnTo>
                  <a:lnTo>
                    <a:pt x="1307" y="701"/>
                  </a:lnTo>
                  <a:lnTo>
                    <a:pt x="1303" y="705"/>
                  </a:lnTo>
                  <a:lnTo>
                    <a:pt x="1299" y="705"/>
                  </a:lnTo>
                  <a:lnTo>
                    <a:pt x="1307" y="698"/>
                  </a:lnTo>
                  <a:lnTo>
                    <a:pt x="1314" y="691"/>
                  </a:lnTo>
                  <a:lnTo>
                    <a:pt x="1321" y="684"/>
                  </a:lnTo>
                  <a:lnTo>
                    <a:pt x="1324" y="673"/>
                  </a:lnTo>
                  <a:lnTo>
                    <a:pt x="1331" y="666"/>
                  </a:lnTo>
                  <a:lnTo>
                    <a:pt x="1335" y="659"/>
                  </a:lnTo>
                  <a:lnTo>
                    <a:pt x="1338" y="656"/>
                  </a:lnTo>
                  <a:lnTo>
                    <a:pt x="1338" y="656"/>
                  </a:lnTo>
                  <a:lnTo>
                    <a:pt x="1356" y="645"/>
                  </a:lnTo>
                  <a:lnTo>
                    <a:pt x="1366" y="638"/>
                  </a:lnTo>
                  <a:lnTo>
                    <a:pt x="1377" y="634"/>
                  </a:lnTo>
                  <a:lnTo>
                    <a:pt x="1384" y="631"/>
                  </a:lnTo>
                  <a:lnTo>
                    <a:pt x="1388" y="631"/>
                  </a:lnTo>
                  <a:lnTo>
                    <a:pt x="1405" y="634"/>
                  </a:lnTo>
                  <a:lnTo>
                    <a:pt x="1430" y="634"/>
                  </a:lnTo>
                  <a:lnTo>
                    <a:pt x="1447" y="634"/>
                  </a:lnTo>
                  <a:lnTo>
                    <a:pt x="1454" y="631"/>
                  </a:lnTo>
                  <a:lnTo>
                    <a:pt x="1465" y="631"/>
                  </a:lnTo>
                  <a:lnTo>
                    <a:pt x="1472" y="627"/>
                  </a:lnTo>
                  <a:lnTo>
                    <a:pt x="1476" y="620"/>
                  </a:lnTo>
                  <a:lnTo>
                    <a:pt x="1476" y="617"/>
                  </a:lnTo>
                  <a:lnTo>
                    <a:pt x="1476" y="613"/>
                  </a:lnTo>
                  <a:lnTo>
                    <a:pt x="1476" y="613"/>
                  </a:lnTo>
                  <a:lnTo>
                    <a:pt x="1483" y="606"/>
                  </a:lnTo>
                  <a:lnTo>
                    <a:pt x="1486" y="603"/>
                  </a:lnTo>
                  <a:lnTo>
                    <a:pt x="1493" y="599"/>
                  </a:lnTo>
                  <a:lnTo>
                    <a:pt x="1497" y="599"/>
                  </a:lnTo>
                  <a:lnTo>
                    <a:pt x="1500" y="599"/>
                  </a:lnTo>
                  <a:lnTo>
                    <a:pt x="1500" y="599"/>
                  </a:lnTo>
                  <a:lnTo>
                    <a:pt x="1507" y="596"/>
                  </a:lnTo>
                  <a:lnTo>
                    <a:pt x="1511" y="589"/>
                  </a:lnTo>
                  <a:lnTo>
                    <a:pt x="1514" y="578"/>
                  </a:lnTo>
                  <a:lnTo>
                    <a:pt x="1514" y="571"/>
                  </a:lnTo>
                  <a:lnTo>
                    <a:pt x="1511" y="561"/>
                  </a:lnTo>
                  <a:lnTo>
                    <a:pt x="1507" y="553"/>
                  </a:lnTo>
                  <a:lnTo>
                    <a:pt x="1500" y="550"/>
                  </a:lnTo>
                  <a:lnTo>
                    <a:pt x="1497" y="546"/>
                  </a:lnTo>
                  <a:lnTo>
                    <a:pt x="1497" y="546"/>
                  </a:lnTo>
                  <a:lnTo>
                    <a:pt x="1493" y="539"/>
                  </a:lnTo>
                  <a:lnTo>
                    <a:pt x="1490" y="532"/>
                  </a:lnTo>
                  <a:lnTo>
                    <a:pt x="1490" y="529"/>
                  </a:lnTo>
                  <a:lnTo>
                    <a:pt x="1490" y="529"/>
                  </a:lnTo>
                  <a:lnTo>
                    <a:pt x="1490" y="529"/>
                  </a:lnTo>
                  <a:lnTo>
                    <a:pt x="1469" y="529"/>
                  </a:lnTo>
                  <a:lnTo>
                    <a:pt x="1465" y="532"/>
                  </a:lnTo>
                  <a:lnTo>
                    <a:pt x="1462" y="532"/>
                  </a:lnTo>
                  <a:lnTo>
                    <a:pt x="1458" y="532"/>
                  </a:lnTo>
                  <a:lnTo>
                    <a:pt x="1458" y="529"/>
                  </a:lnTo>
                  <a:lnTo>
                    <a:pt x="1454" y="529"/>
                  </a:lnTo>
                  <a:lnTo>
                    <a:pt x="1451" y="518"/>
                  </a:lnTo>
                  <a:lnTo>
                    <a:pt x="1447" y="508"/>
                  </a:lnTo>
                  <a:lnTo>
                    <a:pt x="1444" y="494"/>
                  </a:lnTo>
                  <a:lnTo>
                    <a:pt x="1440" y="487"/>
                  </a:lnTo>
                  <a:lnTo>
                    <a:pt x="1440" y="479"/>
                  </a:lnTo>
                  <a:lnTo>
                    <a:pt x="1440" y="479"/>
                  </a:lnTo>
                  <a:lnTo>
                    <a:pt x="1440" y="479"/>
                  </a:lnTo>
                  <a:lnTo>
                    <a:pt x="1440" y="483"/>
                  </a:lnTo>
                  <a:lnTo>
                    <a:pt x="1437" y="472"/>
                  </a:lnTo>
                  <a:lnTo>
                    <a:pt x="1426" y="455"/>
                  </a:lnTo>
                  <a:lnTo>
                    <a:pt x="1419" y="437"/>
                  </a:lnTo>
                  <a:lnTo>
                    <a:pt x="1412" y="423"/>
                  </a:lnTo>
                  <a:lnTo>
                    <a:pt x="1409" y="416"/>
                  </a:lnTo>
                  <a:lnTo>
                    <a:pt x="1405" y="405"/>
                  </a:lnTo>
                  <a:lnTo>
                    <a:pt x="1398" y="398"/>
                  </a:lnTo>
                  <a:lnTo>
                    <a:pt x="1395" y="391"/>
                  </a:lnTo>
                  <a:lnTo>
                    <a:pt x="1391" y="391"/>
                  </a:lnTo>
                  <a:lnTo>
                    <a:pt x="1388" y="391"/>
                  </a:lnTo>
                  <a:lnTo>
                    <a:pt x="1384" y="391"/>
                  </a:lnTo>
                  <a:lnTo>
                    <a:pt x="1384" y="395"/>
                  </a:lnTo>
                  <a:lnTo>
                    <a:pt x="1388" y="405"/>
                  </a:lnTo>
                  <a:lnTo>
                    <a:pt x="1384" y="413"/>
                  </a:lnTo>
                  <a:lnTo>
                    <a:pt x="1380" y="420"/>
                  </a:lnTo>
                  <a:lnTo>
                    <a:pt x="1377" y="423"/>
                  </a:lnTo>
                  <a:lnTo>
                    <a:pt x="1370" y="427"/>
                  </a:lnTo>
                  <a:lnTo>
                    <a:pt x="1366" y="427"/>
                  </a:lnTo>
                  <a:lnTo>
                    <a:pt x="1366" y="427"/>
                  </a:lnTo>
                  <a:lnTo>
                    <a:pt x="1356" y="430"/>
                  </a:lnTo>
                  <a:lnTo>
                    <a:pt x="1349" y="434"/>
                  </a:lnTo>
                  <a:lnTo>
                    <a:pt x="1342" y="434"/>
                  </a:lnTo>
                  <a:lnTo>
                    <a:pt x="1338" y="430"/>
                  </a:lnTo>
                  <a:lnTo>
                    <a:pt x="1335" y="427"/>
                  </a:lnTo>
                  <a:lnTo>
                    <a:pt x="1335" y="427"/>
                  </a:lnTo>
                  <a:lnTo>
                    <a:pt x="1331" y="423"/>
                  </a:lnTo>
                  <a:lnTo>
                    <a:pt x="1331" y="423"/>
                  </a:lnTo>
                  <a:lnTo>
                    <a:pt x="1328" y="413"/>
                  </a:lnTo>
                  <a:lnTo>
                    <a:pt x="1328" y="405"/>
                  </a:lnTo>
                  <a:lnTo>
                    <a:pt x="1328" y="395"/>
                  </a:lnTo>
                  <a:lnTo>
                    <a:pt x="1328" y="391"/>
                  </a:lnTo>
                  <a:lnTo>
                    <a:pt x="1331" y="388"/>
                  </a:lnTo>
                  <a:lnTo>
                    <a:pt x="1324" y="374"/>
                  </a:lnTo>
                  <a:lnTo>
                    <a:pt x="1328" y="370"/>
                  </a:lnTo>
                  <a:lnTo>
                    <a:pt x="1328" y="367"/>
                  </a:lnTo>
                  <a:lnTo>
                    <a:pt x="1324" y="363"/>
                  </a:lnTo>
                  <a:lnTo>
                    <a:pt x="1324" y="363"/>
                  </a:lnTo>
                  <a:lnTo>
                    <a:pt x="1321" y="360"/>
                  </a:lnTo>
                  <a:lnTo>
                    <a:pt x="1314" y="356"/>
                  </a:lnTo>
                  <a:lnTo>
                    <a:pt x="1310" y="353"/>
                  </a:lnTo>
                  <a:lnTo>
                    <a:pt x="1307" y="349"/>
                  </a:lnTo>
                  <a:lnTo>
                    <a:pt x="1303" y="346"/>
                  </a:lnTo>
                  <a:lnTo>
                    <a:pt x="1303" y="346"/>
                  </a:lnTo>
                  <a:lnTo>
                    <a:pt x="1296" y="335"/>
                  </a:lnTo>
                  <a:lnTo>
                    <a:pt x="1289" y="332"/>
                  </a:lnTo>
                  <a:lnTo>
                    <a:pt x="1282" y="332"/>
                  </a:lnTo>
                  <a:lnTo>
                    <a:pt x="1278" y="328"/>
                  </a:lnTo>
                  <a:lnTo>
                    <a:pt x="1275" y="328"/>
                  </a:lnTo>
                  <a:lnTo>
                    <a:pt x="1236" y="328"/>
                  </a:lnTo>
                  <a:lnTo>
                    <a:pt x="1225" y="324"/>
                  </a:lnTo>
                  <a:lnTo>
                    <a:pt x="1222" y="324"/>
                  </a:lnTo>
                  <a:lnTo>
                    <a:pt x="1218" y="328"/>
                  </a:lnTo>
                  <a:lnTo>
                    <a:pt x="1215" y="335"/>
                  </a:lnTo>
                  <a:lnTo>
                    <a:pt x="1211" y="339"/>
                  </a:lnTo>
                  <a:lnTo>
                    <a:pt x="1211" y="342"/>
                  </a:lnTo>
                  <a:lnTo>
                    <a:pt x="1211" y="342"/>
                  </a:lnTo>
                  <a:lnTo>
                    <a:pt x="1208" y="346"/>
                  </a:lnTo>
                  <a:lnTo>
                    <a:pt x="1208" y="353"/>
                  </a:lnTo>
                  <a:lnTo>
                    <a:pt x="1208" y="356"/>
                  </a:lnTo>
                  <a:lnTo>
                    <a:pt x="1208" y="363"/>
                  </a:lnTo>
                  <a:lnTo>
                    <a:pt x="1208" y="363"/>
                  </a:lnTo>
                  <a:lnTo>
                    <a:pt x="1215" y="370"/>
                  </a:lnTo>
                  <a:lnTo>
                    <a:pt x="1215" y="377"/>
                  </a:lnTo>
                  <a:lnTo>
                    <a:pt x="1218" y="384"/>
                  </a:lnTo>
                  <a:lnTo>
                    <a:pt x="1218" y="388"/>
                  </a:lnTo>
                  <a:lnTo>
                    <a:pt x="1211" y="402"/>
                  </a:lnTo>
                  <a:lnTo>
                    <a:pt x="1208" y="416"/>
                  </a:lnTo>
                  <a:lnTo>
                    <a:pt x="1204" y="423"/>
                  </a:lnTo>
                  <a:lnTo>
                    <a:pt x="1204" y="430"/>
                  </a:lnTo>
                  <a:lnTo>
                    <a:pt x="1204" y="430"/>
                  </a:lnTo>
                  <a:lnTo>
                    <a:pt x="1211" y="444"/>
                  </a:lnTo>
                  <a:lnTo>
                    <a:pt x="1215" y="465"/>
                  </a:lnTo>
                  <a:lnTo>
                    <a:pt x="1218" y="483"/>
                  </a:lnTo>
                  <a:lnTo>
                    <a:pt x="1222" y="490"/>
                  </a:lnTo>
                  <a:lnTo>
                    <a:pt x="1218" y="501"/>
                  </a:lnTo>
                  <a:lnTo>
                    <a:pt x="1218" y="504"/>
                  </a:lnTo>
                  <a:lnTo>
                    <a:pt x="1215" y="511"/>
                  </a:lnTo>
                  <a:lnTo>
                    <a:pt x="1211" y="511"/>
                  </a:lnTo>
                  <a:lnTo>
                    <a:pt x="1208" y="511"/>
                  </a:lnTo>
                  <a:lnTo>
                    <a:pt x="1204" y="522"/>
                  </a:lnTo>
                  <a:lnTo>
                    <a:pt x="1201" y="525"/>
                  </a:lnTo>
                  <a:lnTo>
                    <a:pt x="1194" y="529"/>
                  </a:lnTo>
                  <a:lnTo>
                    <a:pt x="1190" y="532"/>
                  </a:lnTo>
                  <a:lnTo>
                    <a:pt x="1190" y="532"/>
                  </a:lnTo>
                  <a:lnTo>
                    <a:pt x="1190" y="536"/>
                  </a:lnTo>
                  <a:lnTo>
                    <a:pt x="1190" y="543"/>
                  </a:lnTo>
                  <a:lnTo>
                    <a:pt x="1194" y="550"/>
                  </a:lnTo>
                  <a:lnTo>
                    <a:pt x="1190" y="557"/>
                  </a:lnTo>
                  <a:lnTo>
                    <a:pt x="1190" y="564"/>
                  </a:lnTo>
                  <a:lnTo>
                    <a:pt x="1190" y="564"/>
                  </a:lnTo>
                  <a:lnTo>
                    <a:pt x="1194" y="571"/>
                  </a:lnTo>
                  <a:lnTo>
                    <a:pt x="1194" y="578"/>
                  </a:lnTo>
                  <a:lnTo>
                    <a:pt x="1197" y="582"/>
                  </a:lnTo>
                  <a:lnTo>
                    <a:pt x="1201" y="585"/>
                  </a:lnTo>
                  <a:lnTo>
                    <a:pt x="1201" y="589"/>
                  </a:lnTo>
                  <a:lnTo>
                    <a:pt x="1201" y="596"/>
                  </a:lnTo>
                  <a:lnTo>
                    <a:pt x="1197" y="603"/>
                  </a:lnTo>
                  <a:lnTo>
                    <a:pt x="1194" y="606"/>
                  </a:lnTo>
                  <a:lnTo>
                    <a:pt x="1194" y="610"/>
                  </a:lnTo>
                  <a:lnTo>
                    <a:pt x="1190" y="610"/>
                  </a:lnTo>
                  <a:lnTo>
                    <a:pt x="1187" y="617"/>
                  </a:lnTo>
                  <a:lnTo>
                    <a:pt x="1183" y="620"/>
                  </a:lnTo>
                  <a:lnTo>
                    <a:pt x="1180" y="617"/>
                  </a:lnTo>
                  <a:lnTo>
                    <a:pt x="1176" y="617"/>
                  </a:lnTo>
                  <a:lnTo>
                    <a:pt x="1173" y="613"/>
                  </a:lnTo>
                  <a:lnTo>
                    <a:pt x="1173" y="610"/>
                  </a:lnTo>
                  <a:lnTo>
                    <a:pt x="1169" y="606"/>
                  </a:lnTo>
                  <a:lnTo>
                    <a:pt x="1169" y="603"/>
                  </a:lnTo>
                  <a:lnTo>
                    <a:pt x="1166" y="596"/>
                  </a:lnTo>
                  <a:lnTo>
                    <a:pt x="1162" y="592"/>
                  </a:lnTo>
                  <a:lnTo>
                    <a:pt x="1162" y="592"/>
                  </a:lnTo>
                  <a:lnTo>
                    <a:pt x="1155" y="589"/>
                  </a:lnTo>
                  <a:lnTo>
                    <a:pt x="1152" y="585"/>
                  </a:lnTo>
                  <a:lnTo>
                    <a:pt x="1152" y="578"/>
                  </a:lnTo>
                  <a:lnTo>
                    <a:pt x="1152" y="575"/>
                  </a:lnTo>
                  <a:lnTo>
                    <a:pt x="1152" y="575"/>
                  </a:lnTo>
                  <a:lnTo>
                    <a:pt x="1148" y="571"/>
                  </a:lnTo>
                  <a:lnTo>
                    <a:pt x="1144" y="564"/>
                  </a:lnTo>
                  <a:lnTo>
                    <a:pt x="1144" y="557"/>
                  </a:lnTo>
                  <a:lnTo>
                    <a:pt x="1144" y="553"/>
                  </a:lnTo>
                  <a:lnTo>
                    <a:pt x="1144" y="550"/>
                  </a:lnTo>
                  <a:lnTo>
                    <a:pt x="1141" y="539"/>
                  </a:lnTo>
                  <a:lnTo>
                    <a:pt x="1137" y="529"/>
                  </a:lnTo>
                  <a:lnTo>
                    <a:pt x="1134" y="525"/>
                  </a:lnTo>
                  <a:lnTo>
                    <a:pt x="1130" y="522"/>
                  </a:lnTo>
                  <a:lnTo>
                    <a:pt x="1127" y="522"/>
                  </a:lnTo>
                  <a:lnTo>
                    <a:pt x="1123" y="522"/>
                  </a:lnTo>
                  <a:lnTo>
                    <a:pt x="1123" y="522"/>
                  </a:lnTo>
                  <a:lnTo>
                    <a:pt x="1116" y="518"/>
                  </a:lnTo>
                  <a:lnTo>
                    <a:pt x="1106" y="518"/>
                  </a:lnTo>
                  <a:lnTo>
                    <a:pt x="1099" y="518"/>
                  </a:lnTo>
                  <a:lnTo>
                    <a:pt x="1088" y="518"/>
                  </a:lnTo>
                  <a:lnTo>
                    <a:pt x="1085" y="522"/>
                  </a:lnTo>
                  <a:lnTo>
                    <a:pt x="1081" y="522"/>
                  </a:lnTo>
                  <a:lnTo>
                    <a:pt x="1070" y="518"/>
                  </a:lnTo>
                  <a:lnTo>
                    <a:pt x="1060" y="515"/>
                  </a:lnTo>
                  <a:lnTo>
                    <a:pt x="1053" y="508"/>
                  </a:lnTo>
                  <a:lnTo>
                    <a:pt x="1049" y="501"/>
                  </a:lnTo>
                  <a:lnTo>
                    <a:pt x="1046" y="494"/>
                  </a:lnTo>
                  <a:lnTo>
                    <a:pt x="1042" y="487"/>
                  </a:lnTo>
                  <a:lnTo>
                    <a:pt x="1042" y="483"/>
                  </a:lnTo>
                  <a:lnTo>
                    <a:pt x="1042" y="483"/>
                  </a:lnTo>
                  <a:lnTo>
                    <a:pt x="1035" y="469"/>
                  </a:lnTo>
                  <a:lnTo>
                    <a:pt x="1028" y="462"/>
                  </a:lnTo>
                  <a:lnTo>
                    <a:pt x="1021" y="455"/>
                  </a:lnTo>
                  <a:lnTo>
                    <a:pt x="1018" y="451"/>
                  </a:lnTo>
                  <a:lnTo>
                    <a:pt x="1014" y="451"/>
                  </a:lnTo>
                  <a:lnTo>
                    <a:pt x="1014" y="444"/>
                  </a:lnTo>
                  <a:lnTo>
                    <a:pt x="1011" y="437"/>
                  </a:lnTo>
                  <a:lnTo>
                    <a:pt x="1011" y="437"/>
                  </a:lnTo>
                  <a:lnTo>
                    <a:pt x="1007" y="434"/>
                  </a:lnTo>
                  <a:lnTo>
                    <a:pt x="1000" y="437"/>
                  </a:lnTo>
                  <a:lnTo>
                    <a:pt x="993" y="434"/>
                  </a:lnTo>
                  <a:lnTo>
                    <a:pt x="986" y="430"/>
                  </a:lnTo>
                  <a:lnTo>
                    <a:pt x="982" y="423"/>
                  </a:lnTo>
                  <a:lnTo>
                    <a:pt x="982" y="420"/>
                  </a:lnTo>
                  <a:lnTo>
                    <a:pt x="982" y="413"/>
                  </a:lnTo>
                  <a:lnTo>
                    <a:pt x="979" y="409"/>
                  </a:lnTo>
                  <a:lnTo>
                    <a:pt x="979" y="405"/>
                  </a:lnTo>
                  <a:lnTo>
                    <a:pt x="982" y="391"/>
                  </a:lnTo>
                  <a:lnTo>
                    <a:pt x="993" y="374"/>
                  </a:lnTo>
                  <a:lnTo>
                    <a:pt x="1004" y="353"/>
                  </a:lnTo>
                  <a:lnTo>
                    <a:pt x="1014" y="342"/>
                  </a:lnTo>
                  <a:lnTo>
                    <a:pt x="1021" y="335"/>
                  </a:lnTo>
                  <a:lnTo>
                    <a:pt x="1028" y="332"/>
                  </a:lnTo>
                  <a:lnTo>
                    <a:pt x="1032" y="328"/>
                  </a:lnTo>
                  <a:lnTo>
                    <a:pt x="1035" y="324"/>
                  </a:lnTo>
                  <a:lnTo>
                    <a:pt x="1039" y="321"/>
                  </a:lnTo>
                  <a:lnTo>
                    <a:pt x="1039" y="321"/>
                  </a:lnTo>
                  <a:lnTo>
                    <a:pt x="1035" y="314"/>
                  </a:lnTo>
                  <a:lnTo>
                    <a:pt x="1039" y="310"/>
                  </a:lnTo>
                  <a:lnTo>
                    <a:pt x="1039" y="310"/>
                  </a:lnTo>
                  <a:lnTo>
                    <a:pt x="1042" y="310"/>
                  </a:lnTo>
                  <a:lnTo>
                    <a:pt x="1042" y="310"/>
                  </a:lnTo>
                  <a:lnTo>
                    <a:pt x="1046" y="307"/>
                  </a:lnTo>
                  <a:lnTo>
                    <a:pt x="1053" y="310"/>
                  </a:lnTo>
                  <a:lnTo>
                    <a:pt x="1056" y="310"/>
                  </a:lnTo>
                  <a:lnTo>
                    <a:pt x="1063" y="314"/>
                  </a:lnTo>
                  <a:lnTo>
                    <a:pt x="1067" y="314"/>
                  </a:lnTo>
                  <a:lnTo>
                    <a:pt x="1070" y="314"/>
                  </a:lnTo>
                  <a:lnTo>
                    <a:pt x="1070" y="314"/>
                  </a:lnTo>
                  <a:lnTo>
                    <a:pt x="1074" y="307"/>
                  </a:lnTo>
                  <a:lnTo>
                    <a:pt x="1078" y="300"/>
                  </a:lnTo>
                  <a:lnTo>
                    <a:pt x="1078" y="293"/>
                  </a:lnTo>
                  <a:lnTo>
                    <a:pt x="1078" y="289"/>
                  </a:lnTo>
                  <a:lnTo>
                    <a:pt x="1078" y="282"/>
                  </a:lnTo>
                  <a:lnTo>
                    <a:pt x="1078" y="282"/>
                  </a:lnTo>
                  <a:lnTo>
                    <a:pt x="1078" y="272"/>
                  </a:lnTo>
                  <a:lnTo>
                    <a:pt x="1081" y="261"/>
                  </a:lnTo>
                  <a:lnTo>
                    <a:pt x="1088" y="250"/>
                  </a:lnTo>
                  <a:lnTo>
                    <a:pt x="1092" y="243"/>
                  </a:lnTo>
                  <a:lnTo>
                    <a:pt x="1095" y="240"/>
                  </a:lnTo>
                  <a:lnTo>
                    <a:pt x="1095" y="240"/>
                  </a:lnTo>
                  <a:lnTo>
                    <a:pt x="1099" y="233"/>
                  </a:lnTo>
                  <a:lnTo>
                    <a:pt x="1099" y="229"/>
                  </a:lnTo>
                  <a:lnTo>
                    <a:pt x="1099" y="226"/>
                  </a:lnTo>
                  <a:lnTo>
                    <a:pt x="1099" y="226"/>
                  </a:lnTo>
                  <a:lnTo>
                    <a:pt x="1095" y="226"/>
                  </a:lnTo>
                  <a:lnTo>
                    <a:pt x="1095" y="229"/>
                  </a:lnTo>
                  <a:lnTo>
                    <a:pt x="1063" y="212"/>
                  </a:lnTo>
                  <a:lnTo>
                    <a:pt x="1063" y="208"/>
                  </a:lnTo>
                  <a:lnTo>
                    <a:pt x="1067" y="205"/>
                  </a:lnTo>
                  <a:lnTo>
                    <a:pt x="1070" y="205"/>
                  </a:lnTo>
                  <a:lnTo>
                    <a:pt x="1074" y="205"/>
                  </a:lnTo>
                  <a:lnTo>
                    <a:pt x="1081" y="208"/>
                  </a:lnTo>
                  <a:lnTo>
                    <a:pt x="1085" y="208"/>
                  </a:lnTo>
                  <a:lnTo>
                    <a:pt x="1092" y="208"/>
                  </a:lnTo>
                  <a:lnTo>
                    <a:pt x="1092" y="208"/>
                  </a:lnTo>
                  <a:lnTo>
                    <a:pt x="1095" y="208"/>
                  </a:lnTo>
                  <a:lnTo>
                    <a:pt x="1102" y="208"/>
                  </a:lnTo>
                  <a:lnTo>
                    <a:pt x="1109" y="208"/>
                  </a:lnTo>
                  <a:lnTo>
                    <a:pt x="1116" y="212"/>
                  </a:lnTo>
                  <a:lnTo>
                    <a:pt x="1120" y="212"/>
                  </a:lnTo>
                  <a:lnTo>
                    <a:pt x="1123" y="212"/>
                  </a:lnTo>
                  <a:lnTo>
                    <a:pt x="1130" y="201"/>
                  </a:lnTo>
                  <a:lnTo>
                    <a:pt x="1137" y="205"/>
                  </a:lnTo>
                  <a:lnTo>
                    <a:pt x="1144" y="205"/>
                  </a:lnTo>
                  <a:lnTo>
                    <a:pt x="1152" y="205"/>
                  </a:lnTo>
                  <a:lnTo>
                    <a:pt x="1155" y="201"/>
                  </a:lnTo>
                  <a:lnTo>
                    <a:pt x="1155" y="201"/>
                  </a:lnTo>
                  <a:lnTo>
                    <a:pt x="1155" y="201"/>
                  </a:lnTo>
                  <a:lnTo>
                    <a:pt x="1159" y="194"/>
                  </a:lnTo>
                  <a:lnTo>
                    <a:pt x="1159" y="191"/>
                  </a:lnTo>
                  <a:lnTo>
                    <a:pt x="1162" y="184"/>
                  </a:lnTo>
                  <a:lnTo>
                    <a:pt x="1166" y="180"/>
                  </a:lnTo>
                  <a:lnTo>
                    <a:pt x="1169" y="180"/>
                  </a:lnTo>
                  <a:lnTo>
                    <a:pt x="1173" y="176"/>
                  </a:lnTo>
                  <a:lnTo>
                    <a:pt x="1173" y="173"/>
                  </a:lnTo>
                  <a:lnTo>
                    <a:pt x="1173" y="166"/>
                  </a:lnTo>
                  <a:lnTo>
                    <a:pt x="1173" y="159"/>
                  </a:lnTo>
                  <a:lnTo>
                    <a:pt x="1169" y="148"/>
                  </a:lnTo>
                  <a:lnTo>
                    <a:pt x="1169" y="148"/>
                  </a:lnTo>
                  <a:lnTo>
                    <a:pt x="1166" y="145"/>
                  </a:lnTo>
                  <a:lnTo>
                    <a:pt x="1162" y="145"/>
                  </a:lnTo>
                  <a:lnTo>
                    <a:pt x="1159" y="138"/>
                  </a:lnTo>
                  <a:lnTo>
                    <a:pt x="1155" y="134"/>
                  </a:lnTo>
                  <a:lnTo>
                    <a:pt x="1155" y="131"/>
                  </a:lnTo>
                  <a:lnTo>
                    <a:pt x="1159" y="124"/>
                  </a:lnTo>
                  <a:lnTo>
                    <a:pt x="1166" y="120"/>
                  </a:lnTo>
                  <a:lnTo>
                    <a:pt x="1166" y="120"/>
                  </a:lnTo>
                  <a:lnTo>
                    <a:pt x="1169" y="120"/>
                  </a:lnTo>
                  <a:lnTo>
                    <a:pt x="1173" y="120"/>
                  </a:lnTo>
                  <a:lnTo>
                    <a:pt x="1173" y="117"/>
                  </a:lnTo>
                  <a:lnTo>
                    <a:pt x="1176" y="113"/>
                  </a:lnTo>
                  <a:lnTo>
                    <a:pt x="1173" y="110"/>
                  </a:lnTo>
                  <a:lnTo>
                    <a:pt x="1173" y="106"/>
                  </a:lnTo>
                  <a:lnTo>
                    <a:pt x="1169" y="103"/>
                  </a:lnTo>
                  <a:lnTo>
                    <a:pt x="1166" y="103"/>
                  </a:lnTo>
                  <a:lnTo>
                    <a:pt x="1162" y="99"/>
                  </a:lnTo>
                  <a:lnTo>
                    <a:pt x="1162" y="103"/>
                  </a:lnTo>
                  <a:lnTo>
                    <a:pt x="1159" y="78"/>
                  </a:lnTo>
                  <a:lnTo>
                    <a:pt x="1152" y="78"/>
                  </a:lnTo>
                  <a:lnTo>
                    <a:pt x="1148" y="78"/>
                  </a:lnTo>
                  <a:lnTo>
                    <a:pt x="1141" y="78"/>
                  </a:lnTo>
                  <a:lnTo>
                    <a:pt x="1134" y="74"/>
                  </a:lnTo>
                  <a:lnTo>
                    <a:pt x="1130" y="74"/>
                  </a:lnTo>
                  <a:lnTo>
                    <a:pt x="1130" y="74"/>
                  </a:lnTo>
                  <a:lnTo>
                    <a:pt x="1134" y="106"/>
                  </a:lnTo>
                  <a:lnTo>
                    <a:pt x="1130" y="106"/>
                  </a:lnTo>
                  <a:lnTo>
                    <a:pt x="1130" y="110"/>
                  </a:lnTo>
                  <a:lnTo>
                    <a:pt x="1123" y="117"/>
                  </a:lnTo>
                  <a:lnTo>
                    <a:pt x="1120" y="127"/>
                  </a:lnTo>
                  <a:lnTo>
                    <a:pt x="1116" y="141"/>
                  </a:lnTo>
                  <a:lnTo>
                    <a:pt x="1116" y="141"/>
                  </a:lnTo>
                  <a:lnTo>
                    <a:pt x="1113" y="141"/>
                  </a:lnTo>
                  <a:lnTo>
                    <a:pt x="1113" y="145"/>
                  </a:lnTo>
                  <a:lnTo>
                    <a:pt x="1109" y="148"/>
                  </a:lnTo>
                  <a:lnTo>
                    <a:pt x="1106" y="148"/>
                  </a:lnTo>
                  <a:lnTo>
                    <a:pt x="1102" y="145"/>
                  </a:lnTo>
                  <a:lnTo>
                    <a:pt x="1095" y="141"/>
                  </a:lnTo>
                  <a:lnTo>
                    <a:pt x="1092" y="103"/>
                  </a:lnTo>
                  <a:lnTo>
                    <a:pt x="1092" y="103"/>
                  </a:lnTo>
                  <a:lnTo>
                    <a:pt x="1092" y="103"/>
                  </a:lnTo>
                  <a:lnTo>
                    <a:pt x="1088" y="99"/>
                  </a:lnTo>
                  <a:lnTo>
                    <a:pt x="1088" y="99"/>
                  </a:lnTo>
                  <a:lnTo>
                    <a:pt x="1088" y="103"/>
                  </a:lnTo>
                  <a:lnTo>
                    <a:pt x="1085" y="110"/>
                  </a:lnTo>
                  <a:lnTo>
                    <a:pt x="1085" y="110"/>
                  </a:lnTo>
                  <a:lnTo>
                    <a:pt x="1081" y="113"/>
                  </a:lnTo>
                  <a:lnTo>
                    <a:pt x="1078" y="117"/>
                  </a:lnTo>
                  <a:lnTo>
                    <a:pt x="1078" y="120"/>
                  </a:lnTo>
                  <a:lnTo>
                    <a:pt x="1074" y="120"/>
                  </a:lnTo>
                  <a:lnTo>
                    <a:pt x="1070" y="124"/>
                  </a:lnTo>
                  <a:lnTo>
                    <a:pt x="1067" y="124"/>
                  </a:lnTo>
                  <a:lnTo>
                    <a:pt x="1067" y="120"/>
                  </a:lnTo>
                  <a:lnTo>
                    <a:pt x="1063" y="113"/>
                  </a:lnTo>
                  <a:lnTo>
                    <a:pt x="1063" y="106"/>
                  </a:lnTo>
                  <a:lnTo>
                    <a:pt x="1063" y="103"/>
                  </a:lnTo>
                  <a:lnTo>
                    <a:pt x="1060" y="103"/>
                  </a:lnTo>
                  <a:lnTo>
                    <a:pt x="1056" y="103"/>
                  </a:lnTo>
                  <a:lnTo>
                    <a:pt x="1053" y="106"/>
                  </a:lnTo>
                  <a:lnTo>
                    <a:pt x="1053" y="106"/>
                  </a:lnTo>
                  <a:lnTo>
                    <a:pt x="1049" y="106"/>
                  </a:lnTo>
                  <a:lnTo>
                    <a:pt x="1042" y="103"/>
                  </a:lnTo>
                  <a:lnTo>
                    <a:pt x="1039" y="99"/>
                  </a:lnTo>
                  <a:lnTo>
                    <a:pt x="1039" y="99"/>
                  </a:lnTo>
                  <a:lnTo>
                    <a:pt x="1035" y="95"/>
                  </a:lnTo>
                  <a:lnTo>
                    <a:pt x="1039" y="92"/>
                  </a:lnTo>
                  <a:lnTo>
                    <a:pt x="1042" y="85"/>
                  </a:lnTo>
                  <a:lnTo>
                    <a:pt x="1042" y="78"/>
                  </a:lnTo>
                  <a:lnTo>
                    <a:pt x="1046" y="71"/>
                  </a:lnTo>
                  <a:lnTo>
                    <a:pt x="1046" y="64"/>
                  </a:lnTo>
                  <a:lnTo>
                    <a:pt x="1046" y="64"/>
                  </a:lnTo>
                  <a:lnTo>
                    <a:pt x="1039" y="60"/>
                  </a:lnTo>
                  <a:lnTo>
                    <a:pt x="1039" y="53"/>
                  </a:lnTo>
                  <a:lnTo>
                    <a:pt x="1035" y="50"/>
                  </a:lnTo>
                  <a:lnTo>
                    <a:pt x="1035" y="46"/>
                  </a:lnTo>
                  <a:lnTo>
                    <a:pt x="1035" y="43"/>
                  </a:lnTo>
                  <a:lnTo>
                    <a:pt x="1035" y="39"/>
                  </a:lnTo>
                  <a:lnTo>
                    <a:pt x="1035" y="32"/>
                  </a:lnTo>
                  <a:lnTo>
                    <a:pt x="1032" y="25"/>
                  </a:lnTo>
                  <a:lnTo>
                    <a:pt x="1025" y="18"/>
                  </a:lnTo>
                  <a:lnTo>
                    <a:pt x="1021" y="14"/>
                  </a:lnTo>
                  <a:lnTo>
                    <a:pt x="1018" y="11"/>
                  </a:lnTo>
                  <a:lnTo>
                    <a:pt x="1014" y="7"/>
                  </a:lnTo>
                  <a:lnTo>
                    <a:pt x="1014" y="4"/>
                  </a:lnTo>
                  <a:lnTo>
                    <a:pt x="1011" y="0"/>
                  </a:lnTo>
                  <a:lnTo>
                    <a:pt x="1007" y="0"/>
                  </a:lnTo>
                  <a:lnTo>
                    <a:pt x="1004" y="0"/>
                  </a:lnTo>
                  <a:lnTo>
                    <a:pt x="1004" y="4"/>
                  </a:lnTo>
                  <a:lnTo>
                    <a:pt x="1000" y="4"/>
                  </a:lnTo>
                  <a:lnTo>
                    <a:pt x="996" y="4"/>
                  </a:lnTo>
                  <a:lnTo>
                    <a:pt x="996" y="7"/>
                  </a:lnTo>
                  <a:lnTo>
                    <a:pt x="993" y="14"/>
                  </a:lnTo>
                  <a:lnTo>
                    <a:pt x="993" y="18"/>
                  </a:lnTo>
                  <a:lnTo>
                    <a:pt x="993" y="25"/>
                  </a:lnTo>
                  <a:lnTo>
                    <a:pt x="993" y="25"/>
                  </a:lnTo>
                  <a:lnTo>
                    <a:pt x="982" y="32"/>
                  </a:lnTo>
                  <a:lnTo>
                    <a:pt x="979" y="43"/>
                  </a:lnTo>
                  <a:lnTo>
                    <a:pt x="979" y="50"/>
                  </a:lnTo>
                  <a:lnTo>
                    <a:pt x="979" y="53"/>
                  </a:lnTo>
                  <a:lnTo>
                    <a:pt x="979" y="57"/>
                  </a:lnTo>
                  <a:lnTo>
                    <a:pt x="979" y="67"/>
                  </a:lnTo>
                  <a:lnTo>
                    <a:pt x="982" y="74"/>
                  </a:lnTo>
                  <a:lnTo>
                    <a:pt x="986" y="81"/>
                  </a:lnTo>
                  <a:lnTo>
                    <a:pt x="993" y="88"/>
                  </a:lnTo>
                  <a:lnTo>
                    <a:pt x="996" y="92"/>
                  </a:lnTo>
                  <a:lnTo>
                    <a:pt x="1004" y="92"/>
                  </a:lnTo>
                  <a:lnTo>
                    <a:pt x="1007" y="92"/>
                  </a:lnTo>
                  <a:lnTo>
                    <a:pt x="1007" y="92"/>
                  </a:lnTo>
                  <a:lnTo>
                    <a:pt x="1000" y="99"/>
                  </a:lnTo>
                  <a:lnTo>
                    <a:pt x="1000" y="106"/>
                  </a:lnTo>
                  <a:lnTo>
                    <a:pt x="1000" y="113"/>
                  </a:lnTo>
                  <a:lnTo>
                    <a:pt x="1004" y="117"/>
                  </a:lnTo>
                  <a:lnTo>
                    <a:pt x="1007" y="120"/>
                  </a:lnTo>
                  <a:lnTo>
                    <a:pt x="1011" y="120"/>
                  </a:lnTo>
                  <a:lnTo>
                    <a:pt x="1014" y="124"/>
                  </a:lnTo>
                  <a:lnTo>
                    <a:pt x="1014" y="124"/>
                  </a:lnTo>
                  <a:lnTo>
                    <a:pt x="1021" y="124"/>
                  </a:lnTo>
                  <a:lnTo>
                    <a:pt x="1021" y="127"/>
                  </a:lnTo>
                  <a:lnTo>
                    <a:pt x="1025" y="131"/>
                  </a:lnTo>
                  <a:lnTo>
                    <a:pt x="1021" y="134"/>
                  </a:lnTo>
                  <a:lnTo>
                    <a:pt x="1021" y="138"/>
                  </a:lnTo>
                  <a:lnTo>
                    <a:pt x="1021" y="138"/>
                  </a:lnTo>
                  <a:lnTo>
                    <a:pt x="1018" y="141"/>
                  </a:lnTo>
                  <a:lnTo>
                    <a:pt x="1011" y="145"/>
                  </a:lnTo>
                  <a:lnTo>
                    <a:pt x="1004" y="148"/>
                  </a:lnTo>
                  <a:lnTo>
                    <a:pt x="996" y="152"/>
                  </a:lnTo>
                  <a:lnTo>
                    <a:pt x="989" y="155"/>
                  </a:lnTo>
                  <a:lnTo>
                    <a:pt x="986" y="159"/>
                  </a:lnTo>
                  <a:lnTo>
                    <a:pt x="982" y="159"/>
                  </a:lnTo>
                  <a:lnTo>
                    <a:pt x="975" y="159"/>
                  </a:lnTo>
                  <a:lnTo>
                    <a:pt x="972" y="159"/>
                  </a:lnTo>
                  <a:lnTo>
                    <a:pt x="972" y="159"/>
                  </a:lnTo>
                  <a:lnTo>
                    <a:pt x="972" y="155"/>
                  </a:lnTo>
                  <a:lnTo>
                    <a:pt x="972" y="155"/>
                  </a:lnTo>
                  <a:lnTo>
                    <a:pt x="975" y="131"/>
                  </a:lnTo>
                  <a:lnTo>
                    <a:pt x="958" y="131"/>
                  </a:lnTo>
                  <a:lnTo>
                    <a:pt x="947" y="131"/>
                  </a:lnTo>
                  <a:lnTo>
                    <a:pt x="944" y="131"/>
                  </a:lnTo>
                  <a:lnTo>
                    <a:pt x="940" y="134"/>
                  </a:lnTo>
                  <a:lnTo>
                    <a:pt x="940" y="134"/>
                  </a:lnTo>
                  <a:lnTo>
                    <a:pt x="940" y="134"/>
                  </a:lnTo>
                  <a:lnTo>
                    <a:pt x="940" y="148"/>
                  </a:lnTo>
                  <a:lnTo>
                    <a:pt x="940" y="155"/>
                  </a:lnTo>
                  <a:lnTo>
                    <a:pt x="940" y="159"/>
                  </a:lnTo>
                  <a:lnTo>
                    <a:pt x="937" y="162"/>
                  </a:lnTo>
                  <a:lnTo>
                    <a:pt x="937" y="162"/>
                  </a:lnTo>
                  <a:lnTo>
                    <a:pt x="933" y="162"/>
                  </a:lnTo>
                  <a:lnTo>
                    <a:pt x="930" y="159"/>
                  </a:lnTo>
                  <a:lnTo>
                    <a:pt x="930" y="159"/>
                  </a:lnTo>
                  <a:lnTo>
                    <a:pt x="930" y="159"/>
                  </a:lnTo>
                  <a:lnTo>
                    <a:pt x="923" y="155"/>
                  </a:lnTo>
                  <a:lnTo>
                    <a:pt x="919" y="152"/>
                  </a:lnTo>
                  <a:lnTo>
                    <a:pt x="912" y="152"/>
                  </a:lnTo>
                  <a:lnTo>
                    <a:pt x="912" y="155"/>
                  </a:lnTo>
                  <a:lnTo>
                    <a:pt x="908" y="155"/>
                  </a:lnTo>
                  <a:lnTo>
                    <a:pt x="908" y="155"/>
                  </a:lnTo>
                  <a:lnTo>
                    <a:pt x="901" y="162"/>
                  </a:lnTo>
                  <a:lnTo>
                    <a:pt x="894" y="162"/>
                  </a:lnTo>
                  <a:lnTo>
                    <a:pt x="891" y="162"/>
                  </a:lnTo>
                  <a:lnTo>
                    <a:pt x="887" y="162"/>
                  </a:lnTo>
                  <a:lnTo>
                    <a:pt x="887" y="159"/>
                  </a:lnTo>
                  <a:lnTo>
                    <a:pt x="884" y="155"/>
                  </a:lnTo>
                  <a:lnTo>
                    <a:pt x="884" y="155"/>
                  </a:lnTo>
                  <a:lnTo>
                    <a:pt x="880" y="148"/>
                  </a:lnTo>
                  <a:lnTo>
                    <a:pt x="877" y="141"/>
                  </a:lnTo>
                  <a:lnTo>
                    <a:pt x="873" y="141"/>
                  </a:lnTo>
                  <a:lnTo>
                    <a:pt x="870" y="141"/>
                  </a:lnTo>
                  <a:lnTo>
                    <a:pt x="866" y="145"/>
                  </a:lnTo>
                  <a:lnTo>
                    <a:pt x="866" y="145"/>
                  </a:lnTo>
                  <a:lnTo>
                    <a:pt x="856" y="141"/>
                  </a:lnTo>
                  <a:lnTo>
                    <a:pt x="852" y="138"/>
                  </a:lnTo>
                  <a:lnTo>
                    <a:pt x="849" y="134"/>
                  </a:lnTo>
                  <a:lnTo>
                    <a:pt x="845" y="131"/>
                  </a:lnTo>
                  <a:lnTo>
                    <a:pt x="845" y="127"/>
                  </a:lnTo>
                  <a:lnTo>
                    <a:pt x="845" y="127"/>
                  </a:lnTo>
                  <a:lnTo>
                    <a:pt x="845" y="120"/>
                  </a:lnTo>
                  <a:lnTo>
                    <a:pt x="841" y="117"/>
                  </a:lnTo>
                  <a:lnTo>
                    <a:pt x="838" y="117"/>
                  </a:lnTo>
                  <a:lnTo>
                    <a:pt x="834" y="117"/>
                  </a:lnTo>
                  <a:lnTo>
                    <a:pt x="831" y="117"/>
                  </a:lnTo>
                  <a:lnTo>
                    <a:pt x="831" y="117"/>
                  </a:lnTo>
                  <a:lnTo>
                    <a:pt x="820" y="117"/>
                  </a:lnTo>
                  <a:lnTo>
                    <a:pt x="813" y="120"/>
                  </a:lnTo>
                  <a:lnTo>
                    <a:pt x="806" y="124"/>
                  </a:lnTo>
                  <a:lnTo>
                    <a:pt x="806" y="127"/>
                  </a:lnTo>
                  <a:lnTo>
                    <a:pt x="803" y="131"/>
                  </a:lnTo>
                  <a:lnTo>
                    <a:pt x="803" y="138"/>
                  </a:lnTo>
                  <a:lnTo>
                    <a:pt x="803" y="141"/>
                  </a:lnTo>
                  <a:lnTo>
                    <a:pt x="806" y="141"/>
                  </a:lnTo>
                  <a:lnTo>
                    <a:pt x="806" y="145"/>
                  </a:lnTo>
                  <a:lnTo>
                    <a:pt x="810" y="148"/>
                  </a:lnTo>
                  <a:lnTo>
                    <a:pt x="810" y="152"/>
                  </a:lnTo>
                  <a:lnTo>
                    <a:pt x="810" y="155"/>
                  </a:lnTo>
                  <a:lnTo>
                    <a:pt x="806" y="159"/>
                  </a:lnTo>
                  <a:lnTo>
                    <a:pt x="806" y="162"/>
                  </a:lnTo>
                  <a:lnTo>
                    <a:pt x="806" y="162"/>
                  </a:lnTo>
                  <a:lnTo>
                    <a:pt x="806" y="191"/>
                  </a:lnTo>
                  <a:lnTo>
                    <a:pt x="803" y="194"/>
                  </a:lnTo>
                  <a:lnTo>
                    <a:pt x="799" y="198"/>
                  </a:lnTo>
                  <a:lnTo>
                    <a:pt x="799" y="198"/>
                  </a:lnTo>
                  <a:lnTo>
                    <a:pt x="799" y="198"/>
                  </a:lnTo>
                  <a:lnTo>
                    <a:pt x="799" y="198"/>
                  </a:lnTo>
                  <a:lnTo>
                    <a:pt x="796" y="187"/>
                  </a:lnTo>
                  <a:lnTo>
                    <a:pt x="792" y="176"/>
                  </a:lnTo>
                  <a:lnTo>
                    <a:pt x="785" y="166"/>
                  </a:lnTo>
                  <a:lnTo>
                    <a:pt x="782" y="159"/>
                  </a:lnTo>
                  <a:lnTo>
                    <a:pt x="778" y="152"/>
                  </a:lnTo>
                  <a:lnTo>
                    <a:pt x="775" y="145"/>
                  </a:lnTo>
                  <a:lnTo>
                    <a:pt x="771" y="145"/>
                  </a:lnTo>
                  <a:lnTo>
                    <a:pt x="768" y="148"/>
                  </a:lnTo>
                  <a:lnTo>
                    <a:pt x="768" y="152"/>
                  </a:lnTo>
                  <a:lnTo>
                    <a:pt x="764" y="155"/>
                  </a:lnTo>
                  <a:lnTo>
                    <a:pt x="764" y="159"/>
                  </a:lnTo>
                  <a:lnTo>
                    <a:pt x="760" y="159"/>
                  </a:lnTo>
                  <a:lnTo>
                    <a:pt x="757" y="159"/>
                  </a:lnTo>
                  <a:lnTo>
                    <a:pt x="750" y="155"/>
                  </a:lnTo>
                  <a:lnTo>
                    <a:pt x="743" y="155"/>
                  </a:lnTo>
                  <a:lnTo>
                    <a:pt x="736" y="159"/>
                  </a:lnTo>
                  <a:lnTo>
                    <a:pt x="732" y="159"/>
                  </a:lnTo>
                  <a:lnTo>
                    <a:pt x="722" y="159"/>
                  </a:lnTo>
                  <a:lnTo>
                    <a:pt x="715" y="155"/>
                  </a:lnTo>
                  <a:lnTo>
                    <a:pt x="711" y="155"/>
                  </a:lnTo>
                  <a:lnTo>
                    <a:pt x="711" y="152"/>
                  </a:lnTo>
                  <a:lnTo>
                    <a:pt x="715" y="148"/>
                  </a:lnTo>
                  <a:lnTo>
                    <a:pt x="715" y="148"/>
                  </a:lnTo>
                  <a:lnTo>
                    <a:pt x="718" y="145"/>
                  </a:lnTo>
                  <a:lnTo>
                    <a:pt x="718" y="145"/>
                  </a:lnTo>
                  <a:lnTo>
                    <a:pt x="725" y="138"/>
                  </a:lnTo>
                  <a:lnTo>
                    <a:pt x="725" y="131"/>
                  </a:lnTo>
                  <a:lnTo>
                    <a:pt x="725" y="124"/>
                  </a:lnTo>
                  <a:lnTo>
                    <a:pt x="725" y="120"/>
                  </a:lnTo>
                  <a:lnTo>
                    <a:pt x="722" y="117"/>
                  </a:lnTo>
                  <a:lnTo>
                    <a:pt x="718" y="113"/>
                  </a:lnTo>
                  <a:lnTo>
                    <a:pt x="715" y="113"/>
                  </a:lnTo>
                  <a:lnTo>
                    <a:pt x="715" y="113"/>
                  </a:lnTo>
                  <a:lnTo>
                    <a:pt x="708" y="106"/>
                  </a:lnTo>
                  <a:lnTo>
                    <a:pt x="704" y="106"/>
                  </a:lnTo>
                  <a:lnTo>
                    <a:pt x="704" y="106"/>
                  </a:lnTo>
                  <a:lnTo>
                    <a:pt x="701" y="106"/>
                  </a:lnTo>
                  <a:lnTo>
                    <a:pt x="701" y="110"/>
                  </a:lnTo>
                  <a:lnTo>
                    <a:pt x="701" y="110"/>
                  </a:lnTo>
                  <a:lnTo>
                    <a:pt x="701" y="113"/>
                  </a:lnTo>
                  <a:lnTo>
                    <a:pt x="701" y="117"/>
                  </a:lnTo>
                  <a:lnTo>
                    <a:pt x="701" y="120"/>
                  </a:lnTo>
                  <a:lnTo>
                    <a:pt x="697" y="120"/>
                  </a:lnTo>
                  <a:lnTo>
                    <a:pt x="697" y="120"/>
                  </a:lnTo>
                  <a:lnTo>
                    <a:pt x="694" y="117"/>
                  </a:lnTo>
                  <a:lnTo>
                    <a:pt x="690" y="117"/>
                  </a:lnTo>
                  <a:lnTo>
                    <a:pt x="690" y="117"/>
                  </a:lnTo>
                  <a:lnTo>
                    <a:pt x="672" y="99"/>
                  </a:lnTo>
                  <a:lnTo>
                    <a:pt x="655" y="88"/>
                  </a:lnTo>
                  <a:lnTo>
                    <a:pt x="641" y="81"/>
                  </a:lnTo>
                  <a:lnTo>
                    <a:pt x="634" y="81"/>
                  </a:lnTo>
                  <a:lnTo>
                    <a:pt x="620" y="78"/>
                  </a:lnTo>
                  <a:lnTo>
                    <a:pt x="609" y="74"/>
                  </a:lnTo>
                  <a:lnTo>
                    <a:pt x="605" y="71"/>
                  </a:lnTo>
                  <a:lnTo>
                    <a:pt x="602" y="71"/>
                  </a:lnTo>
                  <a:lnTo>
                    <a:pt x="602" y="71"/>
                  </a:lnTo>
                  <a:lnTo>
                    <a:pt x="595" y="67"/>
                  </a:lnTo>
                  <a:lnTo>
                    <a:pt x="591" y="67"/>
                  </a:lnTo>
                  <a:lnTo>
                    <a:pt x="591" y="67"/>
                  </a:lnTo>
                  <a:lnTo>
                    <a:pt x="588" y="71"/>
                  </a:lnTo>
                  <a:lnTo>
                    <a:pt x="588" y="74"/>
                  </a:lnTo>
                  <a:lnTo>
                    <a:pt x="591" y="78"/>
                  </a:lnTo>
                  <a:lnTo>
                    <a:pt x="591" y="81"/>
                  </a:lnTo>
                  <a:lnTo>
                    <a:pt x="591" y="81"/>
                  </a:lnTo>
                  <a:lnTo>
                    <a:pt x="588" y="88"/>
                  </a:lnTo>
                  <a:lnTo>
                    <a:pt x="584" y="88"/>
                  </a:lnTo>
                  <a:lnTo>
                    <a:pt x="584" y="88"/>
                  </a:lnTo>
                  <a:lnTo>
                    <a:pt x="581" y="85"/>
                  </a:lnTo>
                  <a:lnTo>
                    <a:pt x="581" y="85"/>
                  </a:lnTo>
                  <a:lnTo>
                    <a:pt x="577" y="81"/>
                  </a:lnTo>
                  <a:lnTo>
                    <a:pt x="574" y="74"/>
                  </a:lnTo>
                  <a:lnTo>
                    <a:pt x="570" y="67"/>
                  </a:lnTo>
                  <a:lnTo>
                    <a:pt x="567" y="60"/>
                  </a:lnTo>
                  <a:lnTo>
                    <a:pt x="563" y="57"/>
                  </a:lnTo>
                  <a:lnTo>
                    <a:pt x="560" y="53"/>
                  </a:lnTo>
                  <a:lnTo>
                    <a:pt x="556" y="50"/>
                  </a:lnTo>
                  <a:lnTo>
                    <a:pt x="553" y="46"/>
                  </a:lnTo>
                  <a:lnTo>
                    <a:pt x="549" y="46"/>
                  </a:lnTo>
                  <a:lnTo>
                    <a:pt x="546" y="46"/>
                  </a:lnTo>
                  <a:lnTo>
                    <a:pt x="546" y="50"/>
                  </a:lnTo>
                  <a:lnTo>
                    <a:pt x="546" y="53"/>
                  </a:lnTo>
                  <a:lnTo>
                    <a:pt x="549" y="57"/>
                  </a:lnTo>
                  <a:lnTo>
                    <a:pt x="549" y="57"/>
                  </a:lnTo>
                  <a:lnTo>
                    <a:pt x="549" y="60"/>
                  </a:lnTo>
                  <a:lnTo>
                    <a:pt x="546" y="67"/>
                  </a:lnTo>
                  <a:lnTo>
                    <a:pt x="542" y="71"/>
                  </a:lnTo>
                  <a:lnTo>
                    <a:pt x="539" y="71"/>
                  </a:lnTo>
                  <a:lnTo>
                    <a:pt x="535" y="71"/>
                  </a:lnTo>
                  <a:lnTo>
                    <a:pt x="535" y="67"/>
                  </a:lnTo>
                  <a:lnTo>
                    <a:pt x="531" y="67"/>
                  </a:lnTo>
                  <a:lnTo>
                    <a:pt x="531" y="64"/>
                  </a:lnTo>
                  <a:lnTo>
                    <a:pt x="524" y="60"/>
                  </a:lnTo>
                  <a:lnTo>
                    <a:pt x="521" y="60"/>
                  </a:lnTo>
                  <a:lnTo>
                    <a:pt x="517" y="64"/>
                  </a:lnTo>
                  <a:lnTo>
                    <a:pt x="514" y="67"/>
                  </a:lnTo>
                  <a:lnTo>
                    <a:pt x="514" y="67"/>
                  </a:lnTo>
                  <a:lnTo>
                    <a:pt x="510" y="71"/>
                  </a:lnTo>
                  <a:lnTo>
                    <a:pt x="507" y="74"/>
                  </a:lnTo>
                  <a:lnTo>
                    <a:pt x="503" y="78"/>
                  </a:lnTo>
                  <a:lnTo>
                    <a:pt x="500" y="81"/>
                  </a:lnTo>
                  <a:lnTo>
                    <a:pt x="500" y="81"/>
                  </a:lnTo>
                  <a:lnTo>
                    <a:pt x="493" y="81"/>
                  </a:lnTo>
                  <a:lnTo>
                    <a:pt x="482" y="85"/>
                  </a:lnTo>
                  <a:lnTo>
                    <a:pt x="475" y="92"/>
                  </a:lnTo>
                  <a:lnTo>
                    <a:pt x="465" y="95"/>
                  </a:lnTo>
                  <a:lnTo>
                    <a:pt x="461" y="103"/>
                  </a:lnTo>
                  <a:lnTo>
                    <a:pt x="454" y="106"/>
                  </a:lnTo>
                  <a:lnTo>
                    <a:pt x="454" y="106"/>
                  </a:lnTo>
                  <a:lnTo>
                    <a:pt x="447" y="113"/>
                  </a:lnTo>
                  <a:lnTo>
                    <a:pt x="440" y="117"/>
                  </a:lnTo>
                  <a:lnTo>
                    <a:pt x="433" y="117"/>
                  </a:lnTo>
                  <a:lnTo>
                    <a:pt x="429" y="113"/>
                  </a:lnTo>
                  <a:lnTo>
                    <a:pt x="426" y="113"/>
                  </a:lnTo>
                  <a:lnTo>
                    <a:pt x="422" y="110"/>
                  </a:lnTo>
                  <a:lnTo>
                    <a:pt x="415" y="106"/>
                  </a:lnTo>
                  <a:lnTo>
                    <a:pt x="408" y="99"/>
                  </a:lnTo>
                  <a:lnTo>
                    <a:pt x="401" y="95"/>
                  </a:lnTo>
                  <a:lnTo>
                    <a:pt x="398" y="92"/>
                  </a:lnTo>
                  <a:lnTo>
                    <a:pt x="391" y="88"/>
                  </a:lnTo>
                  <a:lnTo>
                    <a:pt x="391" y="88"/>
                  </a:lnTo>
                  <a:lnTo>
                    <a:pt x="384" y="85"/>
                  </a:lnTo>
                  <a:lnTo>
                    <a:pt x="376" y="85"/>
                  </a:lnTo>
                  <a:lnTo>
                    <a:pt x="369" y="81"/>
                  </a:lnTo>
                  <a:lnTo>
                    <a:pt x="362" y="78"/>
                  </a:lnTo>
                  <a:lnTo>
                    <a:pt x="359" y="78"/>
                  </a:lnTo>
                  <a:lnTo>
                    <a:pt x="355" y="74"/>
                  </a:lnTo>
                  <a:lnTo>
                    <a:pt x="355" y="74"/>
                  </a:lnTo>
                  <a:lnTo>
                    <a:pt x="352" y="74"/>
                  </a:lnTo>
                  <a:lnTo>
                    <a:pt x="348" y="71"/>
                  </a:lnTo>
                  <a:lnTo>
                    <a:pt x="341" y="71"/>
                  </a:lnTo>
                  <a:lnTo>
                    <a:pt x="334" y="71"/>
                  </a:lnTo>
                  <a:lnTo>
                    <a:pt x="327" y="74"/>
                  </a:lnTo>
                  <a:lnTo>
                    <a:pt x="327" y="74"/>
                  </a:lnTo>
                  <a:lnTo>
                    <a:pt x="320" y="74"/>
                  </a:lnTo>
                  <a:lnTo>
                    <a:pt x="313" y="74"/>
                  </a:lnTo>
                  <a:lnTo>
                    <a:pt x="306" y="71"/>
                  </a:lnTo>
                  <a:lnTo>
                    <a:pt x="299" y="67"/>
                  </a:lnTo>
                  <a:lnTo>
                    <a:pt x="295" y="67"/>
                  </a:lnTo>
                  <a:lnTo>
                    <a:pt x="292" y="67"/>
                  </a:lnTo>
                  <a:lnTo>
                    <a:pt x="285" y="64"/>
                  </a:lnTo>
                  <a:lnTo>
                    <a:pt x="278" y="64"/>
                  </a:lnTo>
                  <a:lnTo>
                    <a:pt x="274" y="57"/>
                  </a:lnTo>
                  <a:lnTo>
                    <a:pt x="274" y="57"/>
                  </a:lnTo>
                  <a:lnTo>
                    <a:pt x="271" y="53"/>
                  </a:lnTo>
                  <a:lnTo>
                    <a:pt x="264" y="53"/>
                  </a:lnTo>
                  <a:lnTo>
                    <a:pt x="260" y="50"/>
                  </a:lnTo>
                  <a:lnTo>
                    <a:pt x="257" y="50"/>
                  </a:lnTo>
                  <a:lnTo>
                    <a:pt x="253" y="50"/>
                  </a:lnTo>
                  <a:lnTo>
                    <a:pt x="250" y="46"/>
                  </a:lnTo>
                  <a:lnTo>
                    <a:pt x="243" y="46"/>
                  </a:lnTo>
                  <a:lnTo>
                    <a:pt x="243" y="46"/>
                  </a:lnTo>
                  <a:lnTo>
                    <a:pt x="243" y="53"/>
                  </a:lnTo>
                  <a:lnTo>
                    <a:pt x="243" y="57"/>
                  </a:lnTo>
                  <a:lnTo>
                    <a:pt x="243" y="60"/>
                  </a:lnTo>
                  <a:lnTo>
                    <a:pt x="243" y="64"/>
                  </a:lnTo>
                  <a:lnTo>
                    <a:pt x="239" y="64"/>
                  </a:lnTo>
                  <a:lnTo>
                    <a:pt x="236" y="60"/>
                  </a:lnTo>
                  <a:lnTo>
                    <a:pt x="228" y="57"/>
                  </a:lnTo>
                  <a:lnTo>
                    <a:pt x="225" y="50"/>
                  </a:lnTo>
                  <a:lnTo>
                    <a:pt x="218" y="46"/>
                  </a:lnTo>
                  <a:lnTo>
                    <a:pt x="214" y="43"/>
                  </a:lnTo>
                  <a:lnTo>
                    <a:pt x="207" y="39"/>
                  </a:lnTo>
                  <a:lnTo>
                    <a:pt x="197" y="36"/>
                  </a:lnTo>
                  <a:lnTo>
                    <a:pt x="190" y="32"/>
                  </a:lnTo>
                  <a:lnTo>
                    <a:pt x="186" y="29"/>
                  </a:lnTo>
                  <a:lnTo>
                    <a:pt x="186" y="29"/>
                  </a:lnTo>
                  <a:lnTo>
                    <a:pt x="183" y="29"/>
                  </a:lnTo>
                  <a:lnTo>
                    <a:pt x="179" y="25"/>
                  </a:lnTo>
                  <a:lnTo>
                    <a:pt x="172" y="25"/>
                  </a:lnTo>
                  <a:lnTo>
                    <a:pt x="165" y="21"/>
                  </a:lnTo>
                  <a:lnTo>
                    <a:pt x="155" y="25"/>
                  </a:lnTo>
                  <a:lnTo>
                    <a:pt x="140" y="29"/>
                  </a:lnTo>
                  <a:lnTo>
                    <a:pt x="133" y="32"/>
                  </a:lnTo>
                  <a:lnTo>
                    <a:pt x="126" y="36"/>
                  </a:lnTo>
                  <a:lnTo>
                    <a:pt x="123" y="36"/>
                  </a:lnTo>
                  <a:lnTo>
                    <a:pt x="119" y="36"/>
                  </a:lnTo>
                  <a:lnTo>
                    <a:pt x="116" y="36"/>
                  </a:lnTo>
                  <a:lnTo>
                    <a:pt x="112" y="36"/>
                  </a:lnTo>
                  <a:lnTo>
                    <a:pt x="109" y="36"/>
                  </a:lnTo>
                  <a:lnTo>
                    <a:pt x="102" y="39"/>
                  </a:lnTo>
                  <a:lnTo>
                    <a:pt x="95" y="43"/>
                  </a:lnTo>
                  <a:lnTo>
                    <a:pt x="91" y="46"/>
                  </a:lnTo>
                  <a:lnTo>
                    <a:pt x="88" y="53"/>
                  </a:lnTo>
                  <a:lnTo>
                    <a:pt x="84" y="60"/>
                  </a:lnTo>
                  <a:lnTo>
                    <a:pt x="81" y="67"/>
                  </a:lnTo>
                  <a:lnTo>
                    <a:pt x="77" y="78"/>
                  </a:lnTo>
                  <a:lnTo>
                    <a:pt x="70" y="85"/>
                  </a:lnTo>
                  <a:lnTo>
                    <a:pt x="66" y="95"/>
                  </a:lnTo>
                  <a:lnTo>
                    <a:pt x="59" y="99"/>
                  </a:lnTo>
                  <a:lnTo>
                    <a:pt x="52" y="103"/>
                  </a:lnTo>
                  <a:lnTo>
                    <a:pt x="42" y="103"/>
                  </a:lnTo>
                  <a:lnTo>
                    <a:pt x="31" y="106"/>
                  </a:lnTo>
                  <a:lnTo>
                    <a:pt x="24" y="110"/>
                  </a:lnTo>
                  <a:lnTo>
                    <a:pt x="21" y="113"/>
                  </a:lnTo>
                  <a:lnTo>
                    <a:pt x="17" y="120"/>
                  </a:lnTo>
                  <a:lnTo>
                    <a:pt x="17" y="127"/>
                  </a:lnTo>
                  <a:lnTo>
                    <a:pt x="21" y="134"/>
                  </a:lnTo>
                  <a:lnTo>
                    <a:pt x="24" y="138"/>
                  </a:lnTo>
                  <a:lnTo>
                    <a:pt x="31" y="145"/>
                  </a:lnTo>
                  <a:lnTo>
                    <a:pt x="38" y="152"/>
                  </a:lnTo>
                  <a:lnTo>
                    <a:pt x="52" y="166"/>
                  </a:lnTo>
                  <a:lnTo>
                    <a:pt x="70" y="184"/>
                  </a:lnTo>
                  <a:lnTo>
                    <a:pt x="77" y="198"/>
                  </a:lnTo>
                  <a:lnTo>
                    <a:pt x="77" y="212"/>
                  </a:lnTo>
                  <a:lnTo>
                    <a:pt x="70" y="215"/>
                  </a:lnTo>
                  <a:lnTo>
                    <a:pt x="66" y="215"/>
                  </a:lnTo>
                  <a:lnTo>
                    <a:pt x="59" y="212"/>
                  </a:lnTo>
                  <a:lnTo>
                    <a:pt x="56" y="208"/>
                  </a:lnTo>
                  <a:lnTo>
                    <a:pt x="52" y="205"/>
                  </a:lnTo>
                  <a:lnTo>
                    <a:pt x="49" y="201"/>
                  </a:lnTo>
                  <a:lnTo>
                    <a:pt x="42" y="201"/>
                  </a:lnTo>
                  <a:lnTo>
                    <a:pt x="31" y="201"/>
                  </a:lnTo>
                  <a:lnTo>
                    <a:pt x="24" y="205"/>
                  </a:lnTo>
                  <a:lnTo>
                    <a:pt x="14" y="208"/>
                  </a:lnTo>
                  <a:lnTo>
                    <a:pt x="7" y="215"/>
                  </a:lnTo>
                  <a:lnTo>
                    <a:pt x="3" y="226"/>
                  </a:lnTo>
                  <a:lnTo>
                    <a:pt x="0" y="233"/>
                  </a:lnTo>
                  <a:lnTo>
                    <a:pt x="0" y="240"/>
                  </a:lnTo>
                  <a:lnTo>
                    <a:pt x="0" y="247"/>
                  </a:lnTo>
                  <a:lnTo>
                    <a:pt x="7" y="254"/>
                  </a:lnTo>
                  <a:lnTo>
                    <a:pt x="28" y="261"/>
                  </a:lnTo>
                  <a:lnTo>
                    <a:pt x="45" y="268"/>
                  </a:lnTo>
                  <a:lnTo>
                    <a:pt x="66" y="265"/>
                  </a:lnTo>
                  <a:lnTo>
                    <a:pt x="66" y="265"/>
                  </a:lnTo>
                  <a:lnTo>
                    <a:pt x="70" y="265"/>
                  </a:lnTo>
                  <a:lnTo>
                    <a:pt x="73" y="261"/>
                  </a:lnTo>
                  <a:lnTo>
                    <a:pt x="81" y="258"/>
                  </a:lnTo>
                  <a:lnTo>
                    <a:pt x="84" y="258"/>
                  </a:lnTo>
                  <a:lnTo>
                    <a:pt x="91" y="258"/>
                  </a:lnTo>
                  <a:lnTo>
                    <a:pt x="95" y="258"/>
                  </a:lnTo>
                  <a:lnTo>
                    <a:pt x="95" y="261"/>
                  </a:lnTo>
                  <a:lnTo>
                    <a:pt x="91" y="265"/>
                  </a:lnTo>
                  <a:lnTo>
                    <a:pt x="91" y="268"/>
                  </a:lnTo>
                  <a:lnTo>
                    <a:pt x="88" y="268"/>
                  </a:lnTo>
                  <a:lnTo>
                    <a:pt x="88" y="275"/>
                  </a:lnTo>
                  <a:lnTo>
                    <a:pt x="91" y="279"/>
                  </a:lnTo>
                  <a:lnTo>
                    <a:pt x="95" y="282"/>
                  </a:lnTo>
                  <a:lnTo>
                    <a:pt x="95" y="286"/>
                  </a:lnTo>
                  <a:lnTo>
                    <a:pt x="95" y="289"/>
                  </a:lnTo>
                  <a:lnTo>
                    <a:pt x="91" y="293"/>
                  </a:lnTo>
                  <a:lnTo>
                    <a:pt x="84" y="296"/>
                  </a:lnTo>
                  <a:lnTo>
                    <a:pt x="77" y="300"/>
                  </a:lnTo>
                  <a:lnTo>
                    <a:pt x="70" y="303"/>
                  </a:lnTo>
                  <a:lnTo>
                    <a:pt x="63" y="307"/>
                  </a:lnTo>
                  <a:lnTo>
                    <a:pt x="59" y="310"/>
                  </a:lnTo>
                  <a:lnTo>
                    <a:pt x="56" y="317"/>
                  </a:lnTo>
                  <a:lnTo>
                    <a:pt x="56" y="324"/>
                  </a:lnTo>
                  <a:lnTo>
                    <a:pt x="56" y="324"/>
                  </a:lnTo>
                  <a:lnTo>
                    <a:pt x="56" y="324"/>
                  </a:lnTo>
                  <a:lnTo>
                    <a:pt x="56" y="324"/>
                  </a:lnTo>
                  <a:lnTo>
                    <a:pt x="56" y="324"/>
                  </a:lnTo>
                  <a:lnTo>
                    <a:pt x="52" y="328"/>
                  </a:lnTo>
                  <a:lnTo>
                    <a:pt x="45" y="332"/>
                  </a:lnTo>
                  <a:lnTo>
                    <a:pt x="38" y="335"/>
                  </a:lnTo>
                  <a:lnTo>
                    <a:pt x="28" y="342"/>
                  </a:lnTo>
                  <a:lnTo>
                    <a:pt x="17" y="349"/>
                  </a:lnTo>
                  <a:lnTo>
                    <a:pt x="14" y="353"/>
                  </a:lnTo>
                  <a:lnTo>
                    <a:pt x="17" y="360"/>
                  </a:lnTo>
                  <a:lnTo>
                    <a:pt x="21" y="367"/>
                  </a:lnTo>
                  <a:lnTo>
                    <a:pt x="24" y="367"/>
                  </a:lnTo>
                  <a:lnTo>
                    <a:pt x="28" y="370"/>
                  </a:lnTo>
                  <a:lnTo>
                    <a:pt x="35" y="374"/>
                  </a:lnTo>
                  <a:lnTo>
                    <a:pt x="38" y="374"/>
                  </a:lnTo>
                  <a:lnTo>
                    <a:pt x="38" y="377"/>
                  </a:lnTo>
                  <a:lnTo>
                    <a:pt x="38" y="381"/>
                  </a:lnTo>
                  <a:lnTo>
                    <a:pt x="38" y="388"/>
                  </a:lnTo>
                  <a:lnTo>
                    <a:pt x="38" y="395"/>
                  </a:lnTo>
                  <a:lnTo>
                    <a:pt x="42" y="402"/>
                  </a:lnTo>
                  <a:lnTo>
                    <a:pt x="49" y="405"/>
                  </a:lnTo>
                  <a:lnTo>
                    <a:pt x="52" y="405"/>
                  </a:lnTo>
                  <a:lnTo>
                    <a:pt x="59" y="405"/>
                  </a:lnTo>
                  <a:lnTo>
                    <a:pt x="66" y="405"/>
                  </a:lnTo>
                  <a:lnTo>
                    <a:pt x="70" y="405"/>
                  </a:lnTo>
                  <a:lnTo>
                    <a:pt x="70" y="409"/>
                  </a:lnTo>
                  <a:lnTo>
                    <a:pt x="73" y="413"/>
                  </a:lnTo>
                  <a:lnTo>
                    <a:pt x="77" y="423"/>
                  </a:lnTo>
                  <a:lnTo>
                    <a:pt x="77" y="430"/>
                  </a:lnTo>
                  <a:lnTo>
                    <a:pt x="77" y="434"/>
                  </a:lnTo>
                  <a:lnTo>
                    <a:pt x="81" y="434"/>
                  </a:lnTo>
                  <a:lnTo>
                    <a:pt x="84" y="434"/>
                  </a:lnTo>
                  <a:lnTo>
                    <a:pt x="91" y="434"/>
                  </a:lnTo>
                  <a:lnTo>
                    <a:pt x="95" y="427"/>
                  </a:lnTo>
                  <a:lnTo>
                    <a:pt x="95" y="427"/>
                  </a:lnTo>
                  <a:lnTo>
                    <a:pt x="98" y="427"/>
                  </a:lnTo>
                  <a:lnTo>
                    <a:pt x="102" y="427"/>
                  </a:lnTo>
                  <a:lnTo>
                    <a:pt x="102" y="430"/>
                  </a:lnTo>
                  <a:lnTo>
                    <a:pt x="105" y="434"/>
                  </a:lnTo>
                  <a:lnTo>
                    <a:pt x="105" y="437"/>
                  </a:lnTo>
                  <a:lnTo>
                    <a:pt x="105" y="437"/>
                  </a:lnTo>
                  <a:lnTo>
                    <a:pt x="109" y="441"/>
                  </a:lnTo>
                  <a:lnTo>
                    <a:pt x="112" y="444"/>
                  </a:lnTo>
                  <a:lnTo>
                    <a:pt x="116" y="444"/>
                  </a:lnTo>
                  <a:lnTo>
                    <a:pt x="119" y="444"/>
                  </a:lnTo>
                  <a:lnTo>
                    <a:pt x="126" y="437"/>
                  </a:lnTo>
                  <a:lnTo>
                    <a:pt x="126" y="437"/>
                  </a:lnTo>
                  <a:lnTo>
                    <a:pt x="130" y="434"/>
                  </a:lnTo>
                  <a:lnTo>
                    <a:pt x="133" y="430"/>
                  </a:lnTo>
                  <a:lnTo>
                    <a:pt x="137" y="427"/>
                  </a:lnTo>
                  <a:lnTo>
                    <a:pt x="140" y="427"/>
                  </a:lnTo>
                  <a:lnTo>
                    <a:pt x="144" y="427"/>
                  </a:lnTo>
                  <a:lnTo>
                    <a:pt x="144" y="430"/>
                  </a:lnTo>
                  <a:lnTo>
                    <a:pt x="144" y="434"/>
                  </a:lnTo>
                  <a:lnTo>
                    <a:pt x="144" y="437"/>
                  </a:lnTo>
                  <a:lnTo>
                    <a:pt x="140" y="448"/>
                  </a:lnTo>
                  <a:lnTo>
                    <a:pt x="137" y="458"/>
                  </a:lnTo>
                  <a:lnTo>
                    <a:pt x="133" y="465"/>
                  </a:lnTo>
                  <a:lnTo>
                    <a:pt x="130" y="465"/>
                  </a:lnTo>
                  <a:lnTo>
                    <a:pt x="126" y="469"/>
                  </a:lnTo>
                  <a:lnTo>
                    <a:pt x="119" y="476"/>
                  </a:lnTo>
                  <a:lnTo>
                    <a:pt x="112" y="483"/>
                  </a:lnTo>
                  <a:lnTo>
                    <a:pt x="102" y="490"/>
                  </a:lnTo>
                  <a:lnTo>
                    <a:pt x="95" y="497"/>
                  </a:lnTo>
                  <a:lnTo>
                    <a:pt x="88" y="504"/>
                  </a:lnTo>
                  <a:lnTo>
                    <a:pt x="88" y="504"/>
                  </a:lnTo>
                  <a:lnTo>
                    <a:pt x="81" y="508"/>
                  </a:lnTo>
                  <a:lnTo>
                    <a:pt x="77" y="511"/>
                  </a:lnTo>
                  <a:lnTo>
                    <a:pt x="70" y="518"/>
                  </a:lnTo>
                  <a:lnTo>
                    <a:pt x="66" y="525"/>
                  </a:lnTo>
                  <a:lnTo>
                    <a:pt x="66" y="525"/>
                  </a:lnTo>
                  <a:lnTo>
                    <a:pt x="73" y="522"/>
                  </a:lnTo>
                  <a:lnTo>
                    <a:pt x="81" y="518"/>
                  </a:lnTo>
                  <a:lnTo>
                    <a:pt x="88" y="518"/>
                  </a:lnTo>
                  <a:lnTo>
                    <a:pt x="98" y="515"/>
                  </a:lnTo>
                  <a:lnTo>
                    <a:pt x="116" y="508"/>
                  </a:lnTo>
                  <a:lnTo>
                    <a:pt x="133" y="494"/>
                  </a:lnTo>
                  <a:lnTo>
                    <a:pt x="155" y="476"/>
                  </a:lnTo>
                  <a:lnTo>
                    <a:pt x="169" y="458"/>
                  </a:lnTo>
                  <a:lnTo>
                    <a:pt x="169" y="458"/>
                  </a:lnTo>
                  <a:lnTo>
                    <a:pt x="172" y="455"/>
                  </a:lnTo>
                  <a:lnTo>
                    <a:pt x="179" y="451"/>
                  </a:lnTo>
                  <a:lnTo>
                    <a:pt x="186" y="448"/>
                  </a:lnTo>
                  <a:lnTo>
                    <a:pt x="190" y="444"/>
                  </a:lnTo>
                  <a:lnTo>
                    <a:pt x="193" y="437"/>
                  </a:lnTo>
                  <a:lnTo>
                    <a:pt x="193" y="434"/>
                  </a:lnTo>
                  <a:lnTo>
                    <a:pt x="190" y="427"/>
                  </a:lnTo>
                  <a:lnTo>
                    <a:pt x="190" y="427"/>
                  </a:lnTo>
                  <a:lnTo>
                    <a:pt x="186" y="427"/>
                  </a:lnTo>
                  <a:lnTo>
                    <a:pt x="186" y="423"/>
                  </a:lnTo>
                  <a:lnTo>
                    <a:pt x="186" y="420"/>
                  </a:lnTo>
                  <a:lnTo>
                    <a:pt x="190" y="416"/>
                  </a:lnTo>
                  <a:lnTo>
                    <a:pt x="193" y="416"/>
                  </a:lnTo>
                  <a:lnTo>
                    <a:pt x="197" y="409"/>
                  </a:lnTo>
                  <a:lnTo>
                    <a:pt x="200" y="402"/>
                  </a:lnTo>
                  <a:lnTo>
                    <a:pt x="204" y="395"/>
                  </a:lnTo>
                  <a:lnTo>
                    <a:pt x="207" y="388"/>
                  </a:lnTo>
                  <a:lnTo>
                    <a:pt x="214" y="377"/>
                  </a:lnTo>
                  <a:lnTo>
                    <a:pt x="214" y="370"/>
                  </a:lnTo>
                  <a:lnTo>
                    <a:pt x="218" y="370"/>
                  </a:lnTo>
                  <a:lnTo>
                    <a:pt x="221" y="367"/>
                  </a:lnTo>
                  <a:lnTo>
                    <a:pt x="232" y="363"/>
                  </a:lnTo>
                  <a:lnTo>
                    <a:pt x="243" y="360"/>
                  </a:lnTo>
                  <a:lnTo>
                    <a:pt x="257" y="360"/>
                  </a:lnTo>
                  <a:lnTo>
                    <a:pt x="257" y="360"/>
                  </a:lnTo>
                  <a:lnTo>
                    <a:pt x="260" y="363"/>
                  </a:lnTo>
                  <a:lnTo>
                    <a:pt x="264" y="367"/>
                  </a:lnTo>
                  <a:lnTo>
                    <a:pt x="264" y="367"/>
                  </a:lnTo>
                  <a:lnTo>
                    <a:pt x="264" y="370"/>
                  </a:lnTo>
                  <a:lnTo>
                    <a:pt x="260" y="370"/>
                  </a:lnTo>
                  <a:lnTo>
                    <a:pt x="253" y="374"/>
                  </a:lnTo>
                  <a:lnTo>
                    <a:pt x="246" y="374"/>
                  </a:lnTo>
                  <a:lnTo>
                    <a:pt x="236" y="377"/>
                  </a:lnTo>
                  <a:lnTo>
                    <a:pt x="228" y="381"/>
                  </a:lnTo>
                  <a:lnTo>
                    <a:pt x="225" y="391"/>
                  </a:lnTo>
                  <a:lnTo>
                    <a:pt x="225" y="391"/>
                  </a:lnTo>
                  <a:lnTo>
                    <a:pt x="221" y="398"/>
                  </a:lnTo>
                  <a:lnTo>
                    <a:pt x="221" y="402"/>
                  </a:lnTo>
                  <a:lnTo>
                    <a:pt x="218" y="405"/>
                  </a:lnTo>
                  <a:lnTo>
                    <a:pt x="218" y="405"/>
                  </a:lnTo>
                  <a:lnTo>
                    <a:pt x="218" y="409"/>
                  </a:lnTo>
                  <a:lnTo>
                    <a:pt x="218" y="413"/>
                  </a:lnTo>
                  <a:lnTo>
                    <a:pt x="218" y="420"/>
                  </a:lnTo>
                  <a:lnTo>
                    <a:pt x="221" y="420"/>
                  </a:lnTo>
                  <a:lnTo>
                    <a:pt x="225" y="423"/>
                  </a:lnTo>
                  <a:lnTo>
                    <a:pt x="232" y="420"/>
                  </a:lnTo>
                  <a:lnTo>
                    <a:pt x="232" y="420"/>
                  </a:lnTo>
                  <a:lnTo>
                    <a:pt x="239" y="416"/>
                  </a:lnTo>
                  <a:lnTo>
                    <a:pt x="243" y="413"/>
                  </a:lnTo>
                  <a:lnTo>
                    <a:pt x="250" y="409"/>
                  </a:lnTo>
                  <a:lnTo>
                    <a:pt x="257" y="402"/>
                  </a:lnTo>
                  <a:lnTo>
                    <a:pt x="260" y="398"/>
                  </a:lnTo>
                  <a:lnTo>
                    <a:pt x="264" y="395"/>
                  </a:lnTo>
                  <a:lnTo>
                    <a:pt x="264" y="391"/>
                  </a:lnTo>
                  <a:lnTo>
                    <a:pt x="264" y="388"/>
                  </a:lnTo>
                  <a:lnTo>
                    <a:pt x="267" y="384"/>
                  </a:lnTo>
                  <a:lnTo>
                    <a:pt x="267" y="381"/>
                  </a:lnTo>
                  <a:lnTo>
                    <a:pt x="271" y="377"/>
                  </a:lnTo>
                  <a:lnTo>
                    <a:pt x="274" y="374"/>
                  </a:lnTo>
                  <a:lnTo>
                    <a:pt x="278" y="377"/>
                  </a:lnTo>
                  <a:lnTo>
                    <a:pt x="285" y="381"/>
                  </a:lnTo>
                  <a:lnTo>
                    <a:pt x="285" y="381"/>
                  </a:lnTo>
                  <a:lnTo>
                    <a:pt x="292" y="381"/>
                  </a:lnTo>
                  <a:lnTo>
                    <a:pt x="299" y="381"/>
                  </a:lnTo>
                  <a:lnTo>
                    <a:pt x="302" y="384"/>
                  </a:lnTo>
                  <a:lnTo>
                    <a:pt x="310" y="388"/>
                  </a:lnTo>
                  <a:lnTo>
                    <a:pt x="313" y="395"/>
                  </a:lnTo>
                  <a:lnTo>
                    <a:pt x="313" y="395"/>
                  </a:lnTo>
                  <a:lnTo>
                    <a:pt x="320" y="395"/>
                  </a:lnTo>
                  <a:lnTo>
                    <a:pt x="327" y="398"/>
                  </a:lnTo>
                  <a:lnTo>
                    <a:pt x="338" y="398"/>
                  </a:lnTo>
                  <a:lnTo>
                    <a:pt x="348" y="402"/>
                  </a:lnTo>
                  <a:lnTo>
                    <a:pt x="352" y="402"/>
                  </a:lnTo>
                  <a:lnTo>
                    <a:pt x="355" y="405"/>
                  </a:lnTo>
                  <a:lnTo>
                    <a:pt x="362" y="409"/>
                  </a:lnTo>
                  <a:lnTo>
                    <a:pt x="366" y="413"/>
                  </a:lnTo>
                  <a:lnTo>
                    <a:pt x="369" y="413"/>
                  </a:lnTo>
                  <a:lnTo>
                    <a:pt x="369" y="409"/>
                  </a:lnTo>
                  <a:lnTo>
                    <a:pt x="373" y="409"/>
                  </a:lnTo>
                  <a:lnTo>
                    <a:pt x="380" y="405"/>
                  </a:lnTo>
                  <a:lnTo>
                    <a:pt x="384" y="405"/>
                  </a:lnTo>
                  <a:lnTo>
                    <a:pt x="387" y="409"/>
                  </a:lnTo>
                  <a:lnTo>
                    <a:pt x="391" y="416"/>
                  </a:lnTo>
                  <a:lnTo>
                    <a:pt x="394" y="423"/>
                  </a:lnTo>
                  <a:lnTo>
                    <a:pt x="405" y="430"/>
                  </a:lnTo>
                  <a:lnTo>
                    <a:pt x="412" y="437"/>
                  </a:lnTo>
                  <a:lnTo>
                    <a:pt x="419" y="444"/>
                  </a:lnTo>
                  <a:lnTo>
                    <a:pt x="426" y="451"/>
                  </a:lnTo>
                  <a:lnTo>
                    <a:pt x="429" y="455"/>
                  </a:lnTo>
                  <a:lnTo>
                    <a:pt x="433" y="458"/>
                  </a:lnTo>
                  <a:lnTo>
                    <a:pt x="447" y="430"/>
                  </a:lnTo>
                  <a:lnTo>
                    <a:pt x="447" y="434"/>
                  </a:lnTo>
                  <a:lnTo>
                    <a:pt x="450" y="437"/>
                  </a:lnTo>
                  <a:lnTo>
                    <a:pt x="457" y="444"/>
                  </a:lnTo>
                  <a:lnTo>
                    <a:pt x="461" y="451"/>
                  </a:lnTo>
                  <a:lnTo>
                    <a:pt x="465" y="458"/>
                  </a:lnTo>
                  <a:lnTo>
                    <a:pt x="468" y="465"/>
                  </a:lnTo>
                  <a:lnTo>
                    <a:pt x="468" y="465"/>
                  </a:lnTo>
                  <a:lnTo>
                    <a:pt x="472" y="469"/>
                  </a:lnTo>
                  <a:lnTo>
                    <a:pt x="475" y="472"/>
                  </a:lnTo>
                  <a:lnTo>
                    <a:pt x="479" y="479"/>
                  </a:lnTo>
                  <a:lnTo>
                    <a:pt x="482" y="483"/>
                  </a:lnTo>
                  <a:lnTo>
                    <a:pt x="482" y="487"/>
                  </a:lnTo>
                  <a:lnTo>
                    <a:pt x="482" y="490"/>
                  </a:lnTo>
                  <a:lnTo>
                    <a:pt x="486" y="497"/>
                  </a:lnTo>
                  <a:lnTo>
                    <a:pt x="486" y="504"/>
                  </a:lnTo>
                  <a:lnTo>
                    <a:pt x="493" y="508"/>
                  </a:lnTo>
                  <a:lnTo>
                    <a:pt x="493" y="508"/>
                  </a:lnTo>
                  <a:lnTo>
                    <a:pt x="493" y="511"/>
                  </a:lnTo>
                  <a:lnTo>
                    <a:pt x="493" y="511"/>
                  </a:lnTo>
                  <a:lnTo>
                    <a:pt x="496" y="511"/>
                  </a:lnTo>
                  <a:lnTo>
                    <a:pt x="503" y="508"/>
                  </a:lnTo>
                  <a:lnTo>
                    <a:pt x="503" y="508"/>
                  </a:lnTo>
                  <a:lnTo>
                    <a:pt x="503" y="511"/>
                  </a:lnTo>
                  <a:lnTo>
                    <a:pt x="503" y="511"/>
                  </a:lnTo>
                  <a:lnTo>
                    <a:pt x="507" y="518"/>
                  </a:lnTo>
                  <a:lnTo>
                    <a:pt x="507" y="525"/>
                  </a:lnTo>
                  <a:lnTo>
                    <a:pt x="507" y="525"/>
                  </a:lnTo>
                  <a:lnTo>
                    <a:pt x="503" y="529"/>
                  </a:lnTo>
                  <a:lnTo>
                    <a:pt x="503" y="532"/>
                  </a:lnTo>
                  <a:lnTo>
                    <a:pt x="503" y="539"/>
                  </a:lnTo>
                  <a:lnTo>
                    <a:pt x="503" y="543"/>
                  </a:lnTo>
                  <a:lnTo>
                    <a:pt x="507" y="546"/>
                  </a:lnTo>
                  <a:lnTo>
                    <a:pt x="510" y="550"/>
                  </a:lnTo>
                  <a:lnTo>
                    <a:pt x="510" y="561"/>
                  </a:lnTo>
                  <a:lnTo>
                    <a:pt x="514" y="564"/>
                  </a:lnTo>
                  <a:lnTo>
                    <a:pt x="514" y="568"/>
                  </a:lnTo>
                  <a:lnTo>
                    <a:pt x="517" y="571"/>
                  </a:lnTo>
                  <a:lnTo>
                    <a:pt x="521" y="575"/>
                  </a:lnTo>
                  <a:lnTo>
                    <a:pt x="528" y="582"/>
                  </a:lnTo>
                  <a:lnTo>
                    <a:pt x="531" y="589"/>
                  </a:lnTo>
                  <a:lnTo>
                    <a:pt x="535" y="596"/>
                  </a:lnTo>
                  <a:lnTo>
                    <a:pt x="539" y="603"/>
                  </a:lnTo>
                  <a:lnTo>
                    <a:pt x="539" y="603"/>
                  </a:lnTo>
                  <a:lnTo>
                    <a:pt x="549" y="613"/>
                  </a:lnTo>
                  <a:lnTo>
                    <a:pt x="560" y="620"/>
                  </a:lnTo>
                  <a:lnTo>
                    <a:pt x="570" y="627"/>
                  </a:lnTo>
                  <a:lnTo>
                    <a:pt x="577" y="631"/>
                  </a:lnTo>
                  <a:lnTo>
                    <a:pt x="581" y="634"/>
                  </a:lnTo>
                  <a:lnTo>
                    <a:pt x="584" y="634"/>
                  </a:lnTo>
                  <a:lnTo>
                    <a:pt x="591" y="642"/>
                  </a:lnTo>
                  <a:lnTo>
                    <a:pt x="595" y="649"/>
                  </a:lnTo>
                  <a:lnTo>
                    <a:pt x="598" y="656"/>
                  </a:lnTo>
                  <a:lnTo>
                    <a:pt x="598" y="659"/>
                  </a:lnTo>
                  <a:lnTo>
                    <a:pt x="602" y="663"/>
                  </a:lnTo>
                  <a:lnTo>
                    <a:pt x="602" y="677"/>
                  </a:lnTo>
                  <a:lnTo>
                    <a:pt x="598" y="680"/>
                  </a:lnTo>
                  <a:lnTo>
                    <a:pt x="598" y="684"/>
                  </a:lnTo>
                  <a:lnTo>
                    <a:pt x="591" y="684"/>
                  </a:lnTo>
                  <a:lnTo>
                    <a:pt x="588" y="684"/>
                  </a:lnTo>
                  <a:lnTo>
                    <a:pt x="588" y="684"/>
                  </a:lnTo>
                  <a:lnTo>
                    <a:pt x="584" y="684"/>
                  </a:lnTo>
                  <a:lnTo>
                    <a:pt x="584" y="698"/>
                  </a:lnTo>
                  <a:lnTo>
                    <a:pt x="588" y="719"/>
                  </a:lnTo>
                  <a:lnTo>
                    <a:pt x="588" y="740"/>
                  </a:lnTo>
                  <a:lnTo>
                    <a:pt x="588" y="747"/>
                  </a:lnTo>
                  <a:lnTo>
                    <a:pt x="591" y="758"/>
                  </a:lnTo>
                  <a:lnTo>
                    <a:pt x="591" y="761"/>
                  </a:lnTo>
                  <a:lnTo>
                    <a:pt x="588" y="768"/>
                  </a:lnTo>
                  <a:lnTo>
                    <a:pt x="588" y="772"/>
                  </a:lnTo>
                  <a:lnTo>
                    <a:pt x="584" y="772"/>
                  </a:lnTo>
                  <a:lnTo>
                    <a:pt x="581" y="782"/>
                  </a:lnTo>
                  <a:lnTo>
                    <a:pt x="581" y="800"/>
                  </a:lnTo>
                  <a:lnTo>
                    <a:pt x="581" y="821"/>
                  </a:lnTo>
                  <a:lnTo>
                    <a:pt x="584" y="828"/>
                  </a:lnTo>
                  <a:lnTo>
                    <a:pt x="591" y="856"/>
                  </a:lnTo>
                  <a:lnTo>
                    <a:pt x="602" y="881"/>
                  </a:lnTo>
                  <a:lnTo>
                    <a:pt x="616" y="902"/>
                  </a:lnTo>
                  <a:lnTo>
                    <a:pt x="623" y="913"/>
                  </a:lnTo>
                  <a:lnTo>
                    <a:pt x="630" y="920"/>
                  </a:lnTo>
                  <a:lnTo>
                    <a:pt x="637" y="930"/>
                  </a:lnTo>
                  <a:lnTo>
                    <a:pt x="644" y="937"/>
                  </a:lnTo>
                  <a:lnTo>
                    <a:pt x="651" y="941"/>
                  </a:lnTo>
                  <a:lnTo>
                    <a:pt x="658" y="941"/>
                  </a:lnTo>
                  <a:lnTo>
                    <a:pt x="658" y="941"/>
                  </a:lnTo>
                  <a:lnTo>
                    <a:pt x="665" y="945"/>
                  </a:lnTo>
                  <a:lnTo>
                    <a:pt x="672" y="952"/>
                  </a:lnTo>
                  <a:lnTo>
                    <a:pt x="676" y="959"/>
                  </a:lnTo>
                  <a:lnTo>
                    <a:pt x="679" y="966"/>
                  </a:lnTo>
                  <a:lnTo>
                    <a:pt x="683" y="973"/>
                  </a:lnTo>
                  <a:lnTo>
                    <a:pt x="683" y="976"/>
                  </a:lnTo>
                  <a:lnTo>
                    <a:pt x="683" y="976"/>
                  </a:lnTo>
                  <a:lnTo>
                    <a:pt x="686" y="983"/>
                  </a:lnTo>
                  <a:lnTo>
                    <a:pt x="690" y="990"/>
                  </a:lnTo>
                  <a:lnTo>
                    <a:pt x="697" y="1001"/>
                  </a:lnTo>
                  <a:lnTo>
                    <a:pt x="701" y="1008"/>
                  </a:lnTo>
                  <a:lnTo>
                    <a:pt x="704" y="1019"/>
                  </a:lnTo>
                  <a:lnTo>
                    <a:pt x="708" y="1026"/>
                  </a:lnTo>
                  <a:lnTo>
                    <a:pt x="708" y="1026"/>
                  </a:lnTo>
                  <a:lnTo>
                    <a:pt x="711" y="1033"/>
                  </a:lnTo>
                  <a:lnTo>
                    <a:pt x="715" y="1040"/>
                  </a:lnTo>
                  <a:lnTo>
                    <a:pt x="718" y="1050"/>
                  </a:lnTo>
                  <a:lnTo>
                    <a:pt x="718" y="1050"/>
                  </a:lnTo>
                  <a:lnTo>
                    <a:pt x="725" y="1054"/>
                  </a:lnTo>
                  <a:lnTo>
                    <a:pt x="732" y="1057"/>
                  </a:lnTo>
                  <a:lnTo>
                    <a:pt x="736" y="1064"/>
                  </a:lnTo>
                  <a:lnTo>
                    <a:pt x="743" y="1075"/>
                  </a:lnTo>
                  <a:lnTo>
                    <a:pt x="743" y="1078"/>
                  </a:lnTo>
                  <a:lnTo>
                    <a:pt x="746" y="1082"/>
                  </a:lnTo>
                  <a:lnTo>
                    <a:pt x="750" y="1089"/>
                  </a:lnTo>
                  <a:lnTo>
                    <a:pt x="757" y="1096"/>
                  </a:lnTo>
                  <a:lnTo>
                    <a:pt x="760" y="1107"/>
                  </a:lnTo>
                  <a:lnTo>
                    <a:pt x="768" y="1110"/>
                  </a:lnTo>
                  <a:lnTo>
                    <a:pt x="771" y="1117"/>
                  </a:lnTo>
                  <a:lnTo>
                    <a:pt x="775" y="1117"/>
                  </a:lnTo>
                  <a:lnTo>
                    <a:pt x="782" y="1121"/>
                  </a:lnTo>
                  <a:lnTo>
                    <a:pt x="785" y="1121"/>
                  </a:lnTo>
                  <a:lnTo>
                    <a:pt x="789" y="1121"/>
                  </a:lnTo>
                  <a:lnTo>
                    <a:pt x="789" y="1117"/>
                  </a:lnTo>
                  <a:lnTo>
                    <a:pt x="782" y="1110"/>
                  </a:lnTo>
                  <a:lnTo>
                    <a:pt x="778" y="1103"/>
                  </a:lnTo>
                  <a:lnTo>
                    <a:pt x="771" y="1092"/>
                  </a:lnTo>
                  <a:lnTo>
                    <a:pt x="768" y="1089"/>
                  </a:lnTo>
                  <a:lnTo>
                    <a:pt x="764" y="1082"/>
                  </a:lnTo>
                  <a:lnTo>
                    <a:pt x="760" y="1071"/>
                  </a:lnTo>
                  <a:lnTo>
                    <a:pt x="753" y="1061"/>
                  </a:lnTo>
                  <a:lnTo>
                    <a:pt x="750" y="1050"/>
                  </a:lnTo>
                  <a:lnTo>
                    <a:pt x="736" y="1036"/>
                  </a:lnTo>
                  <a:lnTo>
                    <a:pt x="722" y="1015"/>
                  </a:lnTo>
                  <a:lnTo>
                    <a:pt x="715" y="990"/>
                  </a:lnTo>
                  <a:lnTo>
                    <a:pt x="715" y="987"/>
                  </a:lnTo>
                  <a:lnTo>
                    <a:pt x="715" y="987"/>
                  </a:lnTo>
                  <a:lnTo>
                    <a:pt x="715" y="983"/>
                  </a:lnTo>
                  <a:lnTo>
                    <a:pt x="718" y="980"/>
                  </a:lnTo>
                  <a:lnTo>
                    <a:pt x="718" y="980"/>
                  </a:lnTo>
                  <a:lnTo>
                    <a:pt x="722" y="980"/>
                  </a:lnTo>
                  <a:lnTo>
                    <a:pt x="729" y="983"/>
                  </a:lnTo>
                  <a:lnTo>
                    <a:pt x="732" y="990"/>
                  </a:lnTo>
                  <a:lnTo>
                    <a:pt x="739" y="1011"/>
                  </a:lnTo>
                  <a:lnTo>
                    <a:pt x="753" y="1029"/>
                  </a:lnTo>
                  <a:lnTo>
                    <a:pt x="768" y="1047"/>
                  </a:lnTo>
                  <a:lnTo>
                    <a:pt x="768" y="1047"/>
                  </a:lnTo>
                  <a:lnTo>
                    <a:pt x="771" y="1047"/>
                  </a:lnTo>
                  <a:lnTo>
                    <a:pt x="778" y="1050"/>
                  </a:lnTo>
                  <a:lnTo>
                    <a:pt x="782" y="1054"/>
                  </a:lnTo>
                  <a:lnTo>
                    <a:pt x="785" y="1057"/>
                  </a:lnTo>
                  <a:lnTo>
                    <a:pt x="789" y="1064"/>
                  </a:lnTo>
                  <a:lnTo>
                    <a:pt x="789" y="1068"/>
                  </a:lnTo>
                  <a:lnTo>
                    <a:pt x="792" y="1071"/>
                  </a:lnTo>
                  <a:lnTo>
                    <a:pt x="799" y="1078"/>
                  </a:lnTo>
                  <a:lnTo>
                    <a:pt x="806" y="1085"/>
                  </a:lnTo>
                  <a:lnTo>
                    <a:pt x="813" y="1096"/>
                  </a:lnTo>
                  <a:lnTo>
                    <a:pt x="820" y="1103"/>
                  </a:lnTo>
                  <a:lnTo>
                    <a:pt x="827" y="1110"/>
                  </a:lnTo>
                  <a:lnTo>
                    <a:pt x="831" y="1117"/>
                  </a:lnTo>
                  <a:lnTo>
                    <a:pt x="834" y="1124"/>
                  </a:lnTo>
                  <a:lnTo>
                    <a:pt x="838" y="1145"/>
                  </a:lnTo>
                  <a:lnTo>
                    <a:pt x="841" y="1174"/>
                  </a:lnTo>
                  <a:lnTo>
                    <a:pt x="841" y="1174"/>
                  </a:lnTo>
                  <a:lnTo>
                    <a:pt x="845" y="1177"/>
                  </a:lnTo>
                  <a:lnTo>
                    <a:pt x="852" y="1177"/>
                  </a:lnTo>
                  <a:lnTo>
                    <a:pt x="863" y="1181"/>
                  </a:lnTo>
                  <a:lnTo>
                    <a:pt x="866" y="1181"/>
                  </a:lnTo>
                  <a:lnTo>
                    <a:pt x="873" y="1181"/>
                  </a:lnTo>
                  <a:lnTo>
                    <a:pt x="880" y="1184"/>
                  </a:lnTo>
                  <a:lnTo>
                    <a:pt x="891" y="1191"/>
                  </a:lnTo>
                  <a:lnTo>
                    <a:pt x="898" y="1195"/>
                  </a:lnTo>
                  <a:lnTo>
                    <a:pt x="905" y="1202"/>
                  </a:lnTo>
                  <a:lnTo>
                    <a:pt x="923" y="1202"/>
                  </a:lnTo>
                  <a:lnTo>
                    <a:pt x="923" y="1202"/>
                  </a:lnTo>
                  <a:lnTo>
                    <a:pt x="930" y="1205"/>
                  </a:lnTo>
                  <a:lnTo>
                    <a:pt x="937" y="1209"/>
                  </a:lnTo>
                  <a:lnTo>
                    <a:pt x="947" y="1212"/>
                  </a:lnTo>
                  <a:lnTo>
                    <a:pt x="958" y="1216"/>
                  </a:lnTo>
                  <a:lnTo>
                    <a:pt x="972" y="1219"/>
                  </a:lnTo>
                  <a:lnTo>
                    <a:pt x="972" y="1219"/>
                  </a:lnTo>
                  <a:lnTo>
                    <a:pt x="979" y="1219"/>
                  </a:lnTo>
                  <a:lnTo>
                    <a:pt x="989" y="1219"/>
                  </a:lnTo>
                  <a:lnTo>
                    <a:pt x="996" y="1219"/>
                  </a:lnTo>
                  <a:lnTo>
                    <a:pt x="1004" y="1219"/>
                  </a:lnTo>
                  <a:lnTo>
                    <a:pt x="1007" y="1219"/>
                  </a:lnTo>
                  <a:lnTo>
                    <a:pt x="1011" y="1219"/>
                  </a:lnTo>
                  <a:lnTo>
                    <a:pt x="1014" y="1223"/>
                  </a:lnTo>
                  <a:lnTo>
                    <a:pt x="1018" y="1226"/>
                  </a:lnTo>
                  <a:lnTo>
                    <a:pt x="1021" y="1233"/>
                  </a:lnTo>
                  <a:lnTo>
                    <a:pt x="1025" y="1240"/>
                  </a:lnTo>
                  <a:lnTo>
                    <a:pt x="1032" y="1247"/>
                  </a:lnTo>
                  <a:lnTo>
                    <a:pt x="1042" y="1240"/>
                  </a:lnTo>
                  <a:lnTo>
                    <a:pt x="1046" y="1240"/>
                  </a:lnTo>
                  <a:lnTo>
                    <a:pt x="1046" y="1237"/>
                  </a:lnTo>
                  <a:lnTo>
                    <a:pt x="1049" y="1237"/>
                  </a:lnTo>
                  <a:lnTo>
                    <a:pt x="1053" y="1237"/>
                  </a:lnTo>
                  <a:lnTo>
                    <a:pt x="1049" y="1237"/>
                  </a:lnTo>
                  <a:lnTo>
                    <a:pt x="1049" y="1237"/>
                  </a:lnTo>
                  <a:lnTo>
                    <a:pt x="1046" y="1240"/>
                  </a:lnTo>
                  <a:lnTo>
                    <a:pt x="1042" y="1240"/>
                  </a:lnTo>
                  <a:lnTo>
                    <a:pt x="1035" y="1247"/>
                  </a:lnTo>
                  <a:lnTo>
                    <a:pt x="1035" y="1247"/>
                  </a:lnTo>
                  <a:lnTo>
                    <a:pt x="1042" y="1251"/>
                  </a:lnTo>
                  <a:lnTo>
                    <a:pt x="1046" y="1255"/>
                  </a:lnTo>
                  <a:lnTo>
                    <a:pt x="1049" y="1255"/>
                  </a:lnTo>
                  <a:lnTo>
                    <a:pt x="1053" y="1258"/>
                  </a:lnTo>
                  <a:lnTo>
                    <a:pt x="1060" y="1258"/>
                  </a:lnTo>
                  <a:lnTo>
                    <a:pt x="1067" y="1262"/>
                  </a:lnTo>
                  <a:lnTo>
                    <a:pt x="1078" y="1262"/>
                  </a:lnTo>
                  <a:lnTo>
                    <a:pt x="1078" y="1262"/>
                  </a:lnTo>
                  <a:lnTo>
                    <a:pt x="1081" y="1258"/>
                  </a:lnTo>
                  <a:lnTo>
                    <a:pt x="1081" y="1258"/>
                  </a:lnTo>
                  <a:lnTo>
                    <a:pt x="1081" y="1258"/>
                  </a:lnTo>
                  <a:lnTo>
                    <a:pt x="1081" y="1258"/>
                  </a:lnTo>
                  <a:lnTo>
                    <a:pt x="1081" y="1258"/>
                  </a:lnTo>
                  <a:lnTo>
                    <a:pt x="1085" y="1258"/>
                  </a:lnTo>
                  <a:lnTo>
                    <a:pt x="1085" y="1262"/>
                  </a:lnTo>
                  <a:lnTo>
                    <a:pt x="1088" y="1262"/>
                  </a:lnTo>
                  <a:lnTo>
                    <a:pt x="1085" y="1262"/>
                  </a:lnTo>
                  <a:lnTo>
                    <a:pt x="1085" y="1262"/>
                  </a:lnTo>
                  <a:lnTo>
                    <a:pt x="1085" y="1265"/>
                  </a:lnTo>
                  <a:lnTo>
                    <a:pt x="1085" y="1265"/>
                  </a:lnTo>
                  <a:lnTo>
                    <a:pt x="1085" y="1265"/>
                  </a:lnTo>
                  <a:lnTo>
                    <a:pt x="1081" y="1265"/>
                  </a:lnTo>
                  <a:lnTo>
                    <a:pt x="1081" y="1265"/>
                  </a:lnTo>
                  <a:lnTo>
                    <a:pt x="1081" y="1265"/>
                  </a:lnTo>
                  <a:lnTo>
                    <a:pt x="1078" y="1265"/>
                  </a:lnTo>
                  <a:lnTo>
                    <a:pt x="1081" y="1269"/>
                  </a:lnTo>
                  <a:lnTo>
                    <a:pt x="1088" y="1276"/>
                  </a:lnTo>
                  <a:lnTo>
                    <a:pt x="1088" y="1276"/>
                  </a:lnTo>
                  <a:lnTo>
                    <a:pt x="1092" y="1279"/>
                  </a:lnTo>
                  <a:lnTo>
                    <a:pt x="1092" y="1283"/>
                  </a:lnTo>
                  <a:lnTo>
                    <a:pt x="1095" y="1286"/>
                  </a:lnTo>
                  <a:lnTo>
                    <a:pt x="1095" y="1286"/>
                  </a:lnTo>
                  <a:lnTo>
                    <a:pt x="1099" y="1286"/>
                  </a:lnTo>
                  <a:lnTo>
                    <a:pt x="1102" y="1286"/>
                  </a:lnTo>
                  <a:lnTo>
                    <a:pt x="1106" y="1290"/>
                  </a:lnTo>
                  <a:lnTo>
                    <a:pt x="1109" y="1290"/>
                  </a:lnTo>
                  <a:lnTo>
                    <a:pt x="1113" y="1290"/>
                  </a:lnTo>
                  <a:lnTo>
                    <a:pt x="1116" y="1290"/>
                  </a:lnTo>
                  <a:lnTo>
                    <a:pt x="1120" y="1290"/>
                  </a:lnTo>
                  <a:lnTo>
                    <a:pt x="1123" y="1290"/>
                  </a:lnTo>
                  <a:lnTo>
                    <a:pt x="1127" y="1290"/>
                  </a:lnTo>
                  <a:lnTo>
                    <a:pt x="1130" y="1293"/>
                  </a:lnTo>
                  <a:lnTo>
                    <a:pt x="1130" y="1293"/>
                  </a:lnTo>
                  <a:lnTo>
                    <a:pt x="1134" y="1293"/>
                  </a:lnTo>
                  <a:lnTo>
                    <a:pt x="1134" y="1293"/>
                  </a:lnTo>
                  <a:lnTo>
                    <a:pt x="1134" y="1293"/>
                  </a:lnTo>
                  <a:lnTo>
                    <a:pt x="1130" y="1293"/>
                  </a:lnTo>
                  <a:lnTo>
                    <a:pt x="1130" y="1293"/>
                  </a:lnTo>
                  <a:lnTo>
                    <a:pt x="1130" y="1293"/>
                  </a:lnTo>
                  <a:lnTo>
                    <a:pt x="1127" y="1293"/>
                  </a:lnTo>
                  <a:lnTo>
                    <a:pt x="1123" y="1290"/>
                  </a:lnTo>
                  <a:lnTo>
                    <a:pt x="1120" y="1290"/>
                  </a:lnTo>
                  <a:lnTo>
                    <a:pt x="1116" y="1290"/>
                  </a:lnTo>
                  <a:lnTo>
                    <a:pt x="1113" y="1290"/>
                  </a:lnTo>
                  <a:lnTo>
                    <a:pt x="1109" y="1290"/>
                  </a:lnTo>
                  <a:lnTo>
                    <a:pt x="1106" y="1290"/>
                  </a:lnTo>
                  <a:lnTo>
                    <a:pt x="1102" y="1286"/>
                  </a:lnTo>
                  <a:lnTo>
                    <a:pt x="1099" y="1286"/>
                  </a:lnTo>
                  <a:lnTo>
                    <a:pt x="1095" y="1286"/>
                  </a:lnTo>
                  <a:lnTo>
                    <a:pt x="1095" y="1290"/>
                  </a:lnTo>
                  <a:lnTo>
                    <a:pt x="1095" y="1290"/>
                  </a:lnTo>
                  <a:lnTo>
                    <a:pt x="1095" y="1293"/>
                  </a:lnTo>
                  <a:lnTo>
                    <a:pt x="1095" y="1293"/>
                  </a:lnTo>
                  <a:lnTo>
                    <a:pt x="1095" y="1297"/>
                  </a:lnTo>
                  <a:lnTo>
                    <a:pt x="1095" y="1300"/>
                  </a:lnTo>
                  <a:lnTo>
                    <a:pt x="1095" y="1304"/>
                  </a:lnTo>
                  <a:lnTo>
                    <a:pt x="1099" y="1307"/>
                  </a:lnTo>
                  <a:lnTo>
                    <a:pt x="1102" y="1314"/>
                  </a:lnTo>
                  <a:lnTo>
                    <a:pt x="1106" y="1311"/>
                  </a:lnTo>
                  <a:lnTo>
                    <a:pt x="1102" y="1311"/>
                  </a:lnTo>
                  <a:lnTo>
                    <a:pt x="1102" y="1307"/>
                  </a:lnTo>
                  <a:lnTo>
                    <a:pt x="1102" y="1307"/>
                  </a:lnTo>
                  <a:lnTo>
                    <a:pt x="1102" y="1304"/>
                  </a:lnTo>
                  <a:lnTo>
                    <a:pt x="1102" y="1304"/>
                  </a:lnTo>
                  <a:lnTo>
                    <a:pt x="1106" y="1307"/>
                  </a:lnTo>
                  <a:lnTo>
                    <a:pt x="1113" y="1311"/>
                  </a:lnTo>
                  <a:lnTo>
                    <a:pt x="1120" y="1321"/>
                  </a:lnTo>
                  <a:lnTo>
                    <a:pt x="1116" y="1321"/>
                  </a:lnTo>
                  <a:lnTo>
                    <a:pt x="1116" y="1321"/>
                  </a:lnTo>
                  <a:lnTo>
                    <a:pt x="1120" y="1325"/>
                  </a:lnTo>
                  <a:lnTo>
                    <a:pt x="1120" y="1325"/>
                  </a:lnTo>
                  <a:lnTo>
                    <a:pt x="1120" y="1325"/>
                  </a:lnTo>
                  <a:lnTo>
                    <a:pt x="1120" y="1325"/>
                  </a:lnTo>
                  <a:lnTo>
                    <a:pt x="1120" y="1325"/>
                  </a:lnTo>
                  <a:lnTo>
                    <a:pt x="1123" y="1321"/>
                  </a:lnTo>
                  <a:lnTo>
                    <a:pt x="1123" y="1325"/>
                  </a:lnTo>
                  <a:lnTo>
                    <a:pt x="1123" y="1325"/>
                  </a:lnTo>
                  <a:lnTo>
                    <a:pt x="1123" y="1325"/>
                  </a:lnTo>
                  <a:lnTo>
                    <a:pt x="1123" y="1329"/>
                  </a:lnTo>
                  <a:lnTo>
                    <a:pt x="1127" y="1329"/>
                  </a:lnTo>
                  <a:lnTo>
                    <a:pt x="1130" y="1329"/>
                  </a:lnTo>
                  <a:lnTo>
                    <a:pt x="1130" y="1329"/>
                  </a:lnTo>
                  <a:lnTo>
                    <a:pt x="1137" y="1329"/>
                  </a:lnTo>
                  <a:lnTo>
                    <a:pt x="1137" y="1329"/>
                  </a:lnTo>
                  <a:lnTo>
                    <a:pt x="1137" y="1329"/>
                  </a:lnTo>
                  <a:lnTo>
                    <a:pt x="1141" y="1329"/>
                  </a:lnTo>
                  <a:lnTo>
                    <a:pt x="1141" y="1329"/>
                  </a:lnTo>
                  <a:lnTo>
                    <a:pt x="1148" y="1329"/>
                  </a:lnTo>
                  <a:lnTo>
                    <a:pt x="1152" y="1325"/>
                  </a:lnTo>
                  <a:lnTo>
                    <a:pt x="1162" y="1325"/>
                  </a:lnTo>
                  <a:lnTo>
                    <a:pt x="1162" y="1325"/>
                  </a:lnTo>
                  <a:lnTo>
                    <a:pt x="1166" y="1325"/>
                  </a:lnTo>
                  <a:lnTo>
                    <a:pt x="1173" y="1329"/>
                  </a:lnTo>
                  <a:lnTo>
                    <a:pt x="1176" y="1329"/>
                  </a:lnTo>
                  <a:lnTo>
                    <a:pt x="1176" y="1332"/>
                  </a:lnTo>
                  <a:lnTo>
                    <a:pt x="1176" y="1336"/>
                  </a:lnTo>
                  <a:lnTo>
                    <a:pt x="1183" y="1339"/>
                  </a:lnTo>
                  <a:lnTo>
                    <a:pt x="1183" y="1339"/>
                  </a:lnTo>
                  <a:lnTo>
                    <a:pt x="1187" y="1336"/>
                  </a:lnTo>
                  <a:lnTo>
                    <a:pt x="1190" y="1336"/>
                  </a:lnTo>
                  <a:lnTo>
                    <a:pt x="1190" y="1336"/>
                  </a:lnTo>
                  <a:lnTo>
                    <a:pt x="1190" y="1336"/>
                  </a:lnTo>
                  <a:lnTo>
                    <a:pt x="1187" y="1332"/>
                  </a:lnTo>
                  <a:lnTo>
                    <a:pt x="1187" y="1332"/>
                  </a:lnTo>
                  <a:lnTo>
                    <a:pt x="1187" y="1329"/>
                  </a:lnTo>
                  <a:lnTo>
                    <a:pt x="1187" y="1329"/>
                  </a:lnTo>
                  <a:lnTo>
                    <a:pt x="1190" y="1329"/>
                  </a:lnTo>
                  <a:lnTo>
                    <a:pt x="1194" y="1325"/>
                  </a:lnTo>
                  <a:lnTo>
                    <a:pt x="1197" y="1321"/>
                  </a:lnTo>
                  <a:lnTo>
                    <a:pt x="1197" y="1321"/>
                  </a:lnTo>
                  <a:lnTo>
                    <a:pt x="1197" y="1318"/>
                  </a:lnTo>
                  <a:lnTo>
                    <a:pt x="1201" y="1318"/>
                  </a:lnTo>
                  <a:lnTo>
                    <a:pt x="1201" y="1318"/>
                  </a:lnTo>
                  <a:lnTo>
                    <a:pt x="1208" y="1318"/>
                  </a:lnTo>
                  <a:lnTo>
                    <a:pt x="1211" y="1321"/>
                  </a:lnTo>
                  <a:lnTo>
                    <a:pt x="1211" y="1321"/>
                  </a:lnTo>
                  <a:lnTo>
                    <a:pt x="1215" y="1325"/>
                  </a:lnTo>
                  <a:lnTo>
                    <a:pt x="1215" y="1336"/>
                  </a:lnTo>
                  <a:lnTo>
                    <a:pt x="1215" y="1343"/>
                  </a:lnTo>
                  <a:lnTo>
                    <a:pt x="1215" y="1350"/>
                  </a:lnTo>
                  <a:lnTo>
                    <a:pt x="1215" y="1360"/>
                  </a:lnTo>
                  <a:lnTo>
                    <a:pt x="1215" y="1371"/>
                  </a:lnTo>
                  <a:lnTo>
                    <a:pt x="1211" y="1381"/>
                  </a:lnTo>
                  <a:lnTo>
                    <a:pt x="1204" y="1392"/>
                  </a:lnTo>
                  <a:lnTo>
                    <a:pt x="1201" y="1399"/>
                  </a:lnTo>
                  <a:lnTo>
                    <a:pt x="1201" y="1399"/>
                  </a:lnTo>
                  <a:lnTo>
                    <a:pt x="1197" y="1399"/>
                  </a:lnTo>
                  <a:lnTo>
                    <a:pt x="1194" y="1403"/>
                  </a:lnTo>
                  <a:lnTo>
                    <a:pt x="1194" y="1406"/>
                  </a:lnTo>
                  <a:lnTo>
                    <a:pt x="1194" y="1410"/>
                  </a:lnTo>
                  <a:lnTo>
                    <a:pt x="1194" y="1413"/>
                  </a:lnTo>
                  <a:lnTo>
                    <a:pt x="1194" y="1420"/>
                  </a:lnTo>
                  <a:lnTo>
                    <a:pt x="1190" y="1424"/>
                  </a:lnTo>
                  <a:lnTo>
                    <a:pt x="1187" y="1424"/>
                  </a:lnTo>
                  <a:lnTo>
                    <a:pt x="1183" y="1427"/>
                  </a:lnTo>
                  <a:lnTo>
                    <a:pt x="1183" y="1441"/>
                  </a:lnTo>
                  <a:lnTo>
                    <a:pt x="1180" y="1441"/>
                  </a:lnTo>
                  <a:lnTo>
                    <a:pt x="1176" y="1445"/>
                  </a:lnTo>
                  <a:lnTo>
                    <a:pt x="1169" y="1452"/>
                  </a:lnTo>
                  <a:lnTo>
                    <a:pt x="1162" y="1459"/>
                  </a:lnTo>
                  <a:lnTo>
                    <a:pt x="1155" y="1466"/>
                  </a:lnTo>
                  <a:lnTo>
                    <a:pt x="1155" y="1473"/>
                  </a:lnTo>
                  <a:lnTo>
                    <a:pt x="1155" y="1476"/>
                  </a:lnTo>
                  <a:lnTo>
                    <a:pt x="1155" y="1480"/>
                  </a:lnTo>
                  <a:lnTo>
                    <a:pt x="1159" y="1484"/>
                  </a:lnTo>
                  <a:lnTo>
                    <a:pt x="1162" y="1484"/>
                  </a:lnTo>
                  <a:lnTo>
                    <a:pt x="1162" y="1487"/>
                  </a:lnTo>
                  <a:lnTo>
                    <a:pt x="1162" y="1487"/>
                  </a:lnTo>
                  <a:lnTo>
                    <a:pt x="1159" y="1487"/>
                  </a:lnTo>
                  <a:lnTo>
                    <a:pt x="1155" y="1491"/>
                  </a:lnTo>
                  <a:lnTo>
                    <a:pt x="1152" y="1494"/>
                  </a:lnTo>
                  <a:lnTo>
                    <a:pt x="1148" y="1501"/>
                  </a:lnTo>
                  <a:lnTo>
                    <a:pt x="1152" y="1501"/>
                  </a:lnTo>
                  <a:lnTo>
                    <a:pt x="1155" y="1501"/>
                  </a:lnTo>
                  <a:lnTo>
                    <a:pt x="1155" y="1505"/>
                  </a:lnTo>
                  <a:lnTo>
                    <a:pt x="1155" y="1508"/>
                  </a:lnTo>
                  <a:lnTo>
                    <a:pt x="1155" y="1508"/>
                  </a:lnTo>
                  <a:lnTo>
                    <a:pt x="1155" y="1512"/>
                  </a:lnTo>
                  <a:lnTo>
                    <a:pt x="1155" y="1515"/>
                  </a:lnTo>
                  <a:lnTo>
                    <a:pt x="1155" y="1519"/>
                  </a:lnTo>
                  <a:lnTo>
                    <a:pt x="1159" y="1526"/>
                  </a:lnTo>
                  <a:lnTo>
                    <a:pt x="1166" y="1529"/>
                  </a:lnTo>
                  <a:lnTo>
                    <a:pt x="1173" y="1540"/>
                  </a:lnTo>
                  <a:lnTo>
                    <a:pt x="1180" y="1550"/>
                  </a:lnTo>
                  <a:lnTo>
                    <a:pt x="1187" y="1561"/>
                  </a:lnTo>
                  <a:lnTo>
                    <a:pt x="1194" y="1568"/>
                  </a:lnTo>
                  <a:lnTo>
                    <a:pt x="1197" y="1579"/>
                  </a:lnTo>
                  <a:lnTo>
                    <a:pt x="1197" y="1579"/>
                  </a:lnTo>
                  <a:lnTo>
                    <a:pt x="1201" y="1586"/>
                  </a:lnTo>
                  <a:lnTo>
                    <a:pt x="1204" y="1593"/>
                  </a:lnTo>
                  <a:lnTo>
                    <a:pt x="1208" y="1600"/>
                  </a:lnTo>
                  <a:lnTo>
                    <a:pt x="1211" y="1610"/>
                  </a:lnTo>
                  <a:lnTo>
                    <a:pt x="1215" y="1617"/>
                  </a:lnTo>
                  <a:lnTo>
                    <a:pt x="1218" y="1624"/>
                  </a:lnTo>
                  <a:lnTo>
                    <a:pt x="1218" y="1628"/>
                  </a:lnTo>
                  <a:lnTo>
                    <a:pt x="1222" y="1635"/>
                  </a:lnTo>
                  <a:lnTo>
                    <a:pt x="1222" y="1639"/>
                  </a:lnTo>
                  <a:lnTo>
                    <a:pt x="1225" y="1646"/>
                  </a:lnTo>
                  <a:lnTo>
                    <a:pt x="1229" y="1653"/>
                  </a:lnTo>
                  <a:lnTo>
                    <a:pt x="1236" y="1660"/>
                  </a:lnTo>
                  <a:lnTo>
                    <a:pt x="1247" y="1663"/>
                  </a:lnTo>
                  <a:lnTo>
                    <a:pt x="1250" y="1667"/>
                  </a:lnTo>
                  <a:lnTo>
                    <a:pt x="1257" y="1670"/>
                  </a:lnTo>
                  <a:lnTo>
                    <a:pt x="1264" y="1674"/>
                  </a:lnTo>
                  <a:lnTo>
                    <a:pt x="1268" y="1677"/>
                  </a:lnTo>
                  <a:lnTo>
                    <a:pt x="1275" y="1677"/>
                  </a:lnTo>
                  <a:lnTo>
                    <a:pt x="1275" y="1681"/>
                  </a:lnTo>
                  <a:lnTo>
                    <a:pt x="1282" y="1681"/>
                  </a:lnTo>
                  <a:lnTo>
                    <a:pt x="1282" y="1681"/>
                  </a:lnTo>
                  <a:lnTo>
                    <a:pt x="1278" y="1681"/>
                  </a:lnTo>
                  <a:lnTo>
                    <a:pt x="1282" y="1684"/>
                  </a:lnTo>
                  <a:lnTo>
                    <a:pt x="1292" y="1691"/>
                  </a:lnTo>
                  <a:lnTo>
                    <a:pt x="1299" y="1698"/>
                  </a:lnTo>
                  <a:lnTo>
                    <a:pt x="1303" y="1709"/>
                  </a:lnTo>
                  <a:lnTo>
                    <a:pt x="1310" y="1737"/>
                  </a:lnTo>
                  <a:lnTo>
                    <a:pt x="1310" y="1758"/>
                  </a:lnTo>
                  <a:lnTo>
                    <a:pt x="1307" y="1772"/>
                  </a:lnTo>
                  <a:lnTo>
                    <a:pt x="1307" y="1779"/>
                  </a:lnTo>
                  <a:lnTo>
                    <a:pt x="1303" y="1787"/>
                  </a:lnTo>
                  <a:lnTo>
                    <a:pt x="1307" y="1794"/>
                  </a:lnTo>
                  <a:lnTo>
                    <a:pt x="1307" y="1801"/>
                  </a:lnTo>
                  <a:lnTo>
                    <a:pt x="1307" y="1811"/>
                  </a:lnTo>
                  <a:lnTo>
                    <a:pt x="1307" y="1818"/>
                  </a:lnTo>
                  <a:lnTo>
                    <a:pt x="1307" y="1822"/>
                  </a:lnTo>
                  <a:lnTo>
                    <a:pt x="1303" y="1825"/>
                  </a:lnTo>
                  <a:lnTo>
                    <a:pt x="1303" y="1832"/>
                  </a:lnTo>
                  <a:lnTo>
                    <a:pt x="1303" y="1839"/>
                  </a:lnTo>
                  <a:lnTo>
                    <a:pt x="1303" y="1843"/>
                  </a:lnTo>
                  <a:lnTo>
                    <a:pt x="1303" y="1846"/>
                  </a:lnTo>
                  <a:lnTo>
                    <a:pt x="1303" y="1853"/>
                  </a:lnTo>
                  <a:lnTo>
                    <a:pt x="1303" y="1861"/>
                  </a:lnTo>
                  <a:lnTo>
                    <a:pt x="1303" y="1864"/>
                  </a:lnTo>
                  <a:lnTo>
                    <a:pt x="1303" y="1868"/>
                  </a:lnTo>
                  <a:lnTo>
                    <a:pt x="1299" y="1875"/>
                  </a:lnTo>
                  <a:lnTo>
                    <a:pt x="1292" y="1889"/>
                  </a:lnTo>
                  <a:lnTo>
                    <a:pt x="1285" y="1910"/>
                  </a:lnTo>
                  <a:lnTo>
                    <a:pt x="1285" y="1924"/>
                  </a:lnTo>
                  <a:lnTo>
                    <a:pt x="1285" y="1931"/>
                  </a:lnTo>
                  <a:lnTo>
                    <a:pt x="1282" y="1956"/>
                  </a:lnTo>
                  <a:lnTo>
                    <a:pt x="1275" y="1994"/>
                  </a:lnTo>
                  <a:lnTo>
                    <a:pt x="1261" y="2044"/>
                  </a:lnTo>
                  <a:lnTo>
                    <a:pt x="1264" y="2072"/>
                  </a:lnTo>
                  <a:lnTo>
                    <a:pt x="1264" y="2072"/>
                  </a:lnTo>
                  <a:lnTo>
                    <a:pt x="1268" y="2068"/>
                  </a:lnTo>
                  <a:lnTo>
                    <a:pt x="1268" y="2065"/>
                  </a:lnTo>
                  <a:lnTo>
                    <a:pt x="1271" y="2058"/>
                  </a:lnTo>
                  <a:lnTo>
                    <a:pt x="1271" y="2051"/>
                  </a:lnTo>
                  <a:lnTo>
                    <a:pt x="1271" y="2047"/>
                  </a:lnTo>
                  <a:lnTo>
                    <a:pt x="1271" y="2040"/>
                  </a:lnTo>
                  <a:lnTo>
                    <a:pt x="1275" y="2037"/>
                  </a:lnTo>
                  <a:lnTo>
                    <a:pt x="1278" y="2033"/>
                  </a:lnTo>
                  <a:lnTo>
                    <a:pt x="1282" y="2026"/>
                  </a:lnTo>
                  <a:lnTo>
                    <a:pt x="1289" y="2019"/>
                  </a:lnTo>
                  <a:lnTo>
                    <a:pt x="1285" y="2037"/>
                  </a:lnTo>
                  <a:lnTo>
                    <a:pt x="1282" y="2047"/>
                  </a:lnTo>
                  <a:lnTo>
                    <a:pt x="1282" y="2058"/>
                  </a:lnTo>
                  <a:lnTo>
                    <a:pt x="1282" y="2075"/>
                  </a:lnTo>
                  <a:lnTo>
                    <a:pt x="1271" y="2082"/>
                  </a:lnTo>
                  <a:lnTo>
                    <a:pt x="1264" y="2082"/>
                  </a:lnTo>
                  <a:lnTo>
                    <a:pt x="1261" y="2090"/>
                  </a:lnTo>
                  <a:lnTo>
                    <a:pt x="1268" y="2090"/>
                  </a:lnTo>
                  <a:lnTo>
                    <a:pt x="1268" y="2111"/>
                  </a:lnTo>
                  <a:lnTo>
                    <a:pt x="1250" y="2128"/>
                  </a:lnTo>
                  <a:lnTo>
                    <a:pt x="1264" y="2149"/>
                  </a:lnTo>
                  <a:lnTo>
                    <a:pt x="1264" y="2181"/>
                  </a:lnTo>
                  <a:lnTo>
                    <a:pt x="1257" y="2209"/>
                  </a:lnTo>
                  <a:lnTo>
                    <a:pt x="1240" y="2234"/>
                  </a:lnTo>
                  <a:lnTo>
                    <a:pt x="1240" y="2245"/>
                  </a:lnTo>
                  <a:lnTo>
                    <a:pt x="1236" y="2262"/>
                  </a:lnTo>
                  <a:lnTo>
                    <a:pt x="1233" y="2290"/>
                  </a:lnTo>
                  <a:lnTo>
                    <a:pt x="1233" y="2322"/>
                  </a:lnTo>
                  <a:lnTo>
                    <a:pt x="1233" y="2347"/>
                  </a:lnTo>
                  <a:lnTo>
                    <a:pt x="1236" y="2361"/>
                  </a:lnTo>
                  <a:lnTo>
                    <a:pt x="1268" y="2396"/>
                  </a:lnTo>
                  <a:lnTo>
                    <a:pt x="1268" y="2396"/>
                  </a:lnTo>
                  <a:lnTo>
                    <a:pt x="1268" y="2392"/>
                  </a:lnTo>
                  <a:lnTo>
                    <a:pt x="1271" y="2389"/>
                  </a:lnTo>
                  <a:lnTo>
                    <a:pt x="1275" y="2385"/>
                  </a:lnTo>
                  <a:lnTo>
                    <a:pt x="1282" y="2385"/>
                  </a:lnTo>
                  <a:lnTo>
                    <a:pt x="1292" y="2385"/>
                  </a:lnTo>
                  <a:lnTo>
                    <a:pt x="1292" y="2385"/>
                  </a:lnTo>
                  <a:lnTo>
                    <a:pt x="1296" y="2389"/>
                  </a:lnTo>
                  <a:lnTo>
                    <a:pt x="1303" y="2392"/>
                  </a:lnTo>
                  <a:lnTo>
                    <a:pt x="1307" y="2400"/>
                  </a:lnTo>
                  <a:lnTo>
                    <a:pt x="1307" y="2403"/>
                  </a:lnTo>
                  <a:lnTo>
                    <a:pt x="1303" y="2424"/>
                  </a:lnTo>
                  <a:lnTo>
                    <a:pt x="1289" y="2428"/>
                  </a:lnTo>
                  <a:lnTo>
                    <a:pt x="1289" y="2442"/>
                  </a:lnTo>
                  <a:lnTo>
                    <a:pt x="1307" y="2442"/>
                  </a:lnTo>
                  <a:lnTo>
                    <a:pt x="1310" y="2463"/>
                  </a:lnTo>
                  <a:lnTo>
                    <a:pt x="1328" y="2463"/>
                  </a:lnTo>
                  <a:lnTo>
                    <a:pt x="1328" y="2449"/>
                  </a:lnTo>
                  <a:lnTo>
                    <a:pt x="1338" y="2445"/>
                  </a:lnTo>
                  <a:lnTo>
                    <a:pt x="1342" y="2452"/>
                  </a:lnTo>
                  <a:lnTo>
                    <a:pt x="1338" y="2463"/>
                  </a:lnTo>
                  <a:lnTo>
                    <a:pt x="1342" y="2470"/>
                  </a:lnTo>
                  <a:lnTo>
                    <a:pt x="1349" y="2463"/>
                  </a:lnTo>
                  <a:lnTo>
                    <a:pt x="1359" y="2456"/>
                  </a:lnTo>
                  <a:lnTo>
                    <a:pt x="1370" y="2456"/>
                  </a:lnTo>
                  <a:lnTo>
                    <a:pt x="1377" y="2463"/>
                  </a:lnTo>
                  <a:lnTo>
                    <a:pt x="1384" y="2466"/>
                  </a:lnTo>
                  <a:lnTo>
                    <a:pt x="1391" y="2463"/>
                  </a:lnTo>
                  <a:lnTo>
                    <a:pt x="1391" y="2456"/>
                  </a:lnTo>
                  <a:lnTo>
                    <a:pt x="1395" y="2449"/>
                  </a:lnTo>
                  <a:lnTo>
                    <a:pt x="1395" y="2438"/>
                  </a:lnTo>
                  <a:lnTo>
                    <a:pt x="1380" y="2424"/>
                  </a:lnTo>
                  <a:lnTo>
                    <a:pt x="1370" y="2414"/>
                  </a:lnTo>
                  <a:lnTo>
                    <a:pt x="1370" y="2414"/>
                  </a:lnTo>
                  <a:lnTo>
                    <a:pt x="1366" y="2414"/>
                  </a:lnTo>
                  <a:lnTo>
                    <a:pt x="1363" y="2414"/>
                  </a:lnTo>
                  <a:lnTo>
                    <a:pt x="1356" y="2414"/>
                  </a:lnTo>
                  <a:lnTo>
                    <a:pt x="1352" y="2414"/>
                  </a:lnTo>
                  <a:lnTo>
                    <a:pt x="1345" y="2410"/>
                  </a:lnTo>
                  <a:lnTo>
                    <a:pt x="1342" y="2403"/>
                  </a:lnTo>
                  <a:lnTo>
                    <a:pt x="1335" y="2392"/>
                  </a:lnTo>
                  <a:lnTo>
                    <a:pt x="1331" y="2378"/>
                  </a:lnTo>
                  <a:lnTo>
                    <a:pt x="1328" y="2364"/>
                  </a:lnTo>
                  <a:lnTo>
                    <a:pt x="1328" y="2361"/>
                  </a:lnTo>
                  <a:lnTo>
                    <a:pt x="1328" y="2357"/>
                  </a:lnTo>
                  <a:lnTo>
                    <a:pt x="1328" y="2347"/>
                  </a:lnTo>
                  <a:lnTo>
                    <a:pt x="1324" y="2340"/>
                  </a:lnTo>
                  <a:lnTo>
                    <a:pt x="1328" y="2333"/>
                  </a:lnTo>
                  <a:lnTo>
                    <a:pt x="1328" y="2326"/>
                  </a:lnTo>
                  <a:lnTo>
                    <a:pt x="1335" y="2319"/>
                  </a:lnTo>
                  <a:lnTo>
                    <a:pt x="1349" y="2301"/>
                  </a:lnTo>
                  <a:lnTo>
                    <a:pt x="1349" y="2297"/>
                  </a:lnTo>
                  <a:lnTo>
                    <a:pt x="1352" y="2297"/>
                  </a:lnTo>
                  <a:lnTo>
                    <a:pt x="1359" y="2290"/>
                  </a:lnTo>
                  <a:lnTo>
                    <a:pt x="1366" y="2287"/>
                  </a:lnTo>
                  <a:lnTo>
                    <a:pt x="1370" y="2283"/>
                  </a:lnTo>
                  <a:lnTo>
                    <a:pt x="1370" y="2276"/>
                  </a:lnTo>
                  <a:lnTo>
                    <a:pt x="1370" y="2276"/>
                  </a:lnTo>
                  <a:lnTo>
                    <a:pt x="1370" y="2269"/>
                  </a:lnTo>
                  <a:lnTo>
                    <a:pt x="1370" y="2266"/>
                  </a:lnTo>
                  <a:lnTo>
                    <a:pt x="1370" y="2259"/>
                  </a:lnTo>
                  <a:lnTo>
                    <a:pt x="1370" y="2252"/>
                  </a:lnTo>
                  <a:lnTo>
                    <a:pt x="1366" y="2248"/>
                  </a:lnTo>
                  <a:lnTo>
                    <a:pt x="1359" y="2248"/>
                  </a:lnTo>
                  <a:lnTo>
                    <a:pt x="1356" y="2245"/>
                  </a:lnTo>
                  <a:lnTo>
                    <a:pt x="1352" y="2241"/>
                  </a:lnTo>
                  <a:lnTo>
                    <a:pt x="1349" y="2234"/>
                  </a:lnTo>
                  <a:lnTo>
                    <a:pt x="1349" y="2223"/>
                  </a:lnTo>
                  <a:lnTo>
                    <a:pt x="1349" y="2216"/>
                  </a:lnTo>
                  <a:lnTo>
                    <a:pt x="1352" y="2213"/>
                  </a:lnTo>
                  <a:lnTo>
                    <a:pt x="1356" y="2213"/>
                  </a:lnTo>
                  <a:lnTo>
                    <a:pt x="1359" y="2213"/>
                  </a:lnTo>
                  <a:lnTo>
                    <a:pt x="1363" y="2213"/>
                  </a:lnTo>
                  <a:lnTo>
                    <a:pt x="1363" y="2213"/>
                  </a:lnTo>
                  <a:lnTo>
                    <a:pt x="1380" y="2188"/>
                  </a:lnTo>
                  <a:lnTo>
                    <a:pt x="1388" y="2167"/>
                  </a:lnTo>
                  <a:lnTo>
                    <a:pt x="1388" y="2156"/>
                  </a:lnTo>
                  <a:lnTo>
                    <a:pt x="1402" y="2153"/>
                  </a:lnTo>
                  <a:lnTo>
                    <a:pt x="1402" y="2139"/>
                  </a:lnTo>
                  <a:lnTo>
                    <a:pt x="1388" y="2132"/>
                  </a:lnTo>
                  <a:lnTo>
                    <a:pt x="1388" y="2132"/>
                  </a:lnTo>
                  <a:lnTo>
                    <a:pt x="1388" y="2128"/>
                  </a:lnTo>
                  <a:lnTo>
                    <a:pt x="1388" y="2121"/>
                  </a:lnTo>
                  <a:lnTo>
                    <a:pt x="1388" y="2118"/>
                  </a:lnTo>
                  <a:lnTo>
                    <a:pt x="1388" y="2114"/>
                  </a:lnTo>
                  <a:lnTo>
                    <a:pt x="1395" y="2114"/>
                  </a:lnTo>
                  <a:lnTo>
                    <a:pt x="1416" y="2118"/>
                  </a:lnTo>
                  <a:lnTo>
                    <a:pt x="1419" y="2093"/>
                  </a:lnTo>
                  <a:lnTo>
                    <a:pt x="1419" y="2093"/>
                  </a:lnTo>
                  <a:lnTo>
                    <a:pt x="1423" y="2090"/>
                  </a:lnTo>
                  <a:lnTo>
                    <a:pt x="1423" y="2082"/>
                  </a:lnTo>
                  <a:lnTo>
                    <a:pt x="1426" y="2079"/>
                  </a:lnTo>
                  <a:lnTo>
                    <a:pt x="1433" y="2075"/>
                  </a:lnTo>
                  <a:lnTo>
                    <a:pt x="1437" y="2072"/>
                  </a:lnTo>
                  <a:lnTo>
                    <a:pt x="1444" y="2075"/>
                  </a:lnTo>
                  <a:lnTo>
                    <a:pt x="1458" y="2075"/>
                  </a:lnTo>
                  <a:lnTo>
                    <a:pt x="1472" y="2072"/>
                  </a:lnTo>
                  <a:lnTo>
                    <a:pt x="1490" y="2065"/>
                  </a:lnTo>
                  <a:lnTo>
                    <a:pt x="1500" y="2044"/>
                  </a:lnTo>
                  <a:lnTo>
                    <a:pt x="1500" y="2037"/>
                  </a:lnTo>
                  <a:lnTo>
                    <a:pt x="1500" y="2030"/>
                  </a:lnTo>
                  <a:lnTo>
                    <a:pt x="1500" y="2023"/>
                  </a:lnTo>
                  <a:lnTo>
                    <a:pt x="1493" y="2012"/>
                  </a:lnTo>
                  <a:lnTo>
                    <a:pt x="1490" y="1994"/>
                  </a:lnTo>
                  <a:lnTo>
                    <a:pt x="1486" y="1991"/>
                  </a:lnTo>
                  <a:lnTo>
                    <a:pt x="1486" y="1987"/>
                  </a:lnTo>
                  <a:lnTo>
                    <a:pt x="1483" y="1980"/>
                  </a:lnTo>
                  <a:lnTo>
                    <a:pt x="1483" y="1973"/>
                  </a:lnTo>
                  <a:lnTo>
                    <a:pt x="1483" y="1970"/>
                  </a:lnTo>
                  <a:lnTo>
                    <a:pt x="1483" y="1973"/>
                  </a:lnTo>
                  <a:lnTo>
                    <a:pt x="1483" y="1980"/>
                  </a:lnTo>
                  <a:lnTo>
                    <a:pt x="1486" y="1987"/>
                  </a:lnTo>
                  <a:lnTo>
                    <a:pt x="1490" y="1991"/>
                  </a:lnTo>
                  <a:lnTo>
                    <a:pt x="1493" y="1994"/>
                  </a:lnTo>
                  <a:lnTo>
                    <a:pt x="1497" y="1998"/>
                  </a:lnTo>
                  <a:lnTo>
                    <a:pt x="1497" y="1998"/>
                  </a:lnTo>
                  <a:lnTo>
                    <a:pt x="1500" y="1998"/>
                  </a:lnTo>
                  <a:lnTo>
                    <a:pt x="1507" y="1998"/>
                  </a:lnTo>
                  <a:lnTo>
                    <a:pt x="1518" y="1998"/>
                  </a:lnTo>
                  <a:lnTo>
                    <a:pt x="1525" y="1998"/>
                  </a:lnTo>
                  <a:lnTo>
                    <a:pt x="1532" y="1994"/>
                  </a:lnTo>
                  <a:lnTo>
                    <a:pt x="1539" y="1994"/>
                  </a:lnTo>
                  <a:lnTo>
                    <a:pt x="1543" y="1991"/>
                  </a:lnTo>
                  <a:lnTo>
                    <a:pt x="1550" y="1987"/>
                  </a:lnTo>
                  <a:lnTo>
                    <a:pt x="1553" y="1984"/>
                  </a:lnTo>
                  <a:lnTo>
                    <a:pt x="1557" y="1984"/>
                  </a:lnTo>
                  <a:lnTo>
                    <a:pt x="1564" y="1956"/>
                  </a:lnTo>
                  <a:lnTo>
                    <a:pt x="1571" y="1945"/>
                  </a:lnTo>
                  <a:lnTo>
                    <a:pt x="1574" y="1938"/>
                  </a:lnTo>
                  <a:lnTo>
                    <a:pt x="1578" y="1934"/>
                  </a:lnTo>
                  <a:lnTo>
                    <a:pt x="1581" y="1927"/>
                  </a:lnTo>
                  <a:lnTo>
                    <a:pt x="1592" y="1910"/>
                  </a:lnTo>
                  <a:lnTo>
                    <a:pt x="1606" y="1878"/>
                  </a:lnTo>
                  <a:lnTo>
                    <a:pt x="1620" y="1836"/>
                  </a:lnTo>
                  <a:lnTo>
                    <a:pt x="1627" y="1825"/>
                  </a:lnTo>
                  <a:lnTo>
                    <a:pt x="1648" y="1808"/>
                  </a:lnTo>
                  <a:lnTo>
                    <a:pt x="1673" y="1794"/>
                  </a:lnTo>
                  <a:lnTo>
                    <a:pt x="1705" y="1779"/>
                  </a:lnTo>
                  <a:lnTo>
                    <a:pt x="1712" y="1776"/>
                  </a:lnTo>
                  <a:lnTo>
                    <a:pt x="1722" y="1769"/>
                  </a:lnTo>
                  <a:lnTo>
                    <a:pt x="1736" y="1755"/>
                  </a:lnTo>
                  <a:lnTo>
                    <a:pt x="1750" y="1730"/>
                  </a:lnTo>
                  <a:lnTo>
                    <a:pt x="1761" y="1698"/>
                  </a:lnTo>
                  <a:lnTo>
                    <a:pt x="1764" y="1653"/>
                  </a:lnTo>
                  <a:lnTo>
                    <a:pt x="1807" y="1579"/>
                  </a:lnTo>
                  <a:lnTo>
                    <a:pt x="1810" y="1579"/>
                  </a:lnTo>
                  <a:lnTo>
                    <a:pt x="1814" y="1575"/>
                  </a:lnTo>
                  <a:lnTo>
                    <a:pt x="1817" y="1568"/>
                  </a:lnTo>
                  <a:lnTo>
                    <a:pt x="1824" y="1558"/>
                  </a:lnTo>
                  <a:lnTo>
                    <a:pt x="1824" y="1547"/>
                  </a:lnTo>
                  <a:lnTo>
                    <a:pt x="1828" y="1533"/>
                  </a:lnTo>
                  <a:lnTo>
                    <a:pt x="1828" y="1529"/>
                  </a:lnTo>
                  <a:lnTo>
                    <a:pt x="1828" y="1529"/>
                  </a:lnTo>
                  <a:lnTo>
                    <a:pt x="1828" y="1522"/>
                  </a:lnTo>
                  <a:lnTo>
                    <a:pt x="1828" y="1519"/>
                  </a:lnTo>
                  <a:lnTo>
                    <a:pt x="1828" y="1512"/>
                  </a:lnTo>
                  <a:lnTo>
                    <a:pt x="1824" y="1505"/>
                  </a:lnTo>
                  <a:lnTo>
                    <a:pt x="1817" y="1501"/>
                  </a:lnTo>
                  <a:lnTo>
                    <a:pt x="1807" y="1494"/>
                  </a:lnTo>
                  <a:lnTo>
                    <a:pt x="1796" y="1491"/>
                  </a:lnTo>
                  <a:close/>
                  <a:moveTo>
                    <a:pt x="510" y="550"/>
                  </a:moveTo>
                  <a:lnTo>
                    <a:pt x="514" y="546"/>
                  </a:lnTo>
                  <a:lnTo>
                    <a:pt x="514" y="539"/>
                  </a:lnTo>
                  <a:lnTo>
                    <a:pt x="517" y="529"/>
                  </a:lnTo>
                  <a:lnTo>
                    <a:pt x="517" y="522"/>
                  </a:lnTo>
                  <a:lnTo>
                    <a:pt x="521" y="511"/>
                  </a:lnTo>
                  <a:lnTo>
                    <a:pt x="517" y="508"/>
                  </a:lnTo>
                  <a:lnTo>
                    <a:pt x="517" y="504"/>
                  </a:lnTo>
                  <a:lnTo>
                    <a:pt x="514" y="501"/>
                  </a:lnTo>
                  <a:lnTo>
                    <a:pt x="507" y="497"/>
                  </a:lnTo>
                  <a:lnTo>
                    <a:pt x="500" y="490"/>
                  </a:lnTo>
                  <a:lnTo>
                    <a:pt x="496" y="479"/>
                  </a:lnTo>
                  <a:lnTo>
                    <a:pt x="489" y="472"/>
                  </a:lnTo>
                  <a:lnTo>
                    <a:pt x="479" y="455"/>
                  </a:lnTo>
                  <a:lnTo>
                    <a:pt x="465" y="437"/>
                  </a:lnTo>
                  <a:lnTo>
                    <a:pt x="454" y="420"/>
                  </a:lnTo>
                  <a:lnTo>
                    <a:pt x="443" y="409"/>
                  </a:lnTo>
                  <a:lnTo>
                    <a:pt x="454" y="420"/>
                  </a:lnTo>
                  <a:lnTo>
                    <a:pt x="468" y="437"/>
                  </a:lnTo>
                  <a:lnTo>
                    <a:pt x="479" y="455"/>
                  </a:lnTo>
                  <a:lnTo>
                    <a:pt x="493" y="472"/>
                  </a:lnTo>
                  <a:lnTo>
                    <a:pt x="496" y="479"/>
                  </a:lnTo>
                  <a:lnTo>
                    <a:pt x="500" y="490"/>
                  </a:lnTo>
                  <a:lnTo>
                    <a:pt x="507" y="497"/>
                  </a:lnTo>
                  <a:lnTo>
                    <a:pt x="514" y="501"/>
                  </a:lnTo>
                  <a:lnTo>
                    <a:pt x="517" y="504"/>
                  </a:lnTo>
                  <a:lnTo>
                    <a:pt x="517" y="508"/>
                  </a:lnTo>
                  <a:lnTo>
                    <a:pt x="521" y="511"/>
                  </a:lnTo>
                  <a:lnTo>
                    <a:pt x="517" y="522"/>
                  </a:lnTo>
                  <a:lnTo>
                    <a:pt x="517" y="529"/>
                  </a:lnTo>
                  <a:lnTo>
                    <a:pt x="514" y="539"/>
                  </a:lnTo>
                  <a:lnTo>
                    <a:pt x="514" y="546"/>
                  </a:lnTo>
                  <a:lnTo>
                    <a:pt x="510" y="550"/>
                  </a:lnTo>
                  <a:close/>
                  <a:moveTo>
                    <a:pt x="1345" y="694"/>
                  </a:moveTo>
                  <a:lnTo>
                    <a:pt x="1345" y="694"/>
                  </a:lnTo>
                  <a:lnTo>
                    <a:pt x="1342" y="691"/>
                  </a:lnTo>
                  <a:lnTo>
                    <a:pt x="1345" y="694"/>
                  </a:lnTo>
                  <a:lnTo>
                    <a:pt x="1345" y="694"/>
                  </a:lnTo>
                  <a:close/>
                  <a:moveTo>
                    <a:pt x="1317" y="716"/>
                  </a:moveTo>
                  <a:lnTo>
                    <a:pt x="1314" y="719"/>
                  </a:lnTo>
                  <a:lnTo>
                    <a:pt x="1303" y="719"/>
                  </a:lnTo>
                  <a:lnTo>
                    <a:pt x="1289" y="723"/>
                  </a:lnTo>
                  <a:lnTo>
                    <a:pt x="1278" y="726"/>
                  </a:lnTo>
                  <a:lnTo>
                    <a:pt x="1289" y="723"/>
                  </a:lnTo>
                  <a:lnTo>
                    <a:pt x="1303" y="719"/>
                  </a:lnTo>
                  <a:lnTo>
                    <a:pt x="1314" y="716"/>
                  </a:lnTo>
                  <a:lnTo>
                    <a:pt x="1317" y="716"/>
                  </a:lnTo>
                  <a:close/>
                  <a:moveTo>
                    <a:pt x="1275" y="726"/>
                  </a:moveTo>
                  <a:lnTo>
                    <a:pt x="1275" y="726"/>
                  </a:lnTo>
                  <a:lnTo>
                    <a:pt x="1275" y="726"/>
                  </a:lnTo>
                  <a:lnTo>
                    <a:pt x="1275" y="726"/>
                  </a:lnTo>
                  <a:lnTo>
                    <a:pt x="1275" y="726"/>
                  </a:lnTo>
                  <a:close/>
                  <a:moveTo>
                    <a:pt x="1021" y="677"/>
                  </a:moveTo>
                  <a:lnTo>
                    <a:pt x="1025" y="680"/>
                  </a:lnTo>
                  <a:lnTo>
                    <a:pt x="1028" y="684"/>
                  </a:lnTo>
                  <a:lnTo>
                    <a:pt x="1032" y="684"/>
                  </a:lnTo>
                  <a:lnTo>
                    <a:pt x="1035" y="684"/>
                  </a:lnTo>
                  <a:lnTo>
                    <a:pt x="1039" y="684"/>
                  </a:lnTo>
                  <a:lnTo>
                    <a:pt x="1049" y="680"/>
                  </a:lnTo>
                  <a:lnTo>
                    <a:pt x="1056" y="677"/>
                  </a:lnTo>
                  <a:lnTo>
                    <a:pt x="1063" y="673"/>
                  </a:lnTo>
                  <a:lnTo>
                    <a:pt x="1063" y="673"/>
                  </a:lnTo>
                  <a:lnTo>
                    <a:pt x="1074" y="670"/>
                  </a:lnTo>
                  <a:lnTo>
                    <a:pt x="1085" y="670"/>
                  </a:lnTo>
                  <a:lnTo>
                    <a:pt x="1092" y="670"/>
                  </a:lnTo>
                  <a:lnTo>
                    <a:pt x="1095" y="673"/>
                  </a:lnTo>
                  <a:lnTo>
                    <a:pt x="1102" y="680"/>
                  </a:lnTo>
                  <a:lnTo>
                    <a:pt x="1102" y="680"/>
                  </a:lnTo>
                  <a:lnTo>
                    <a:pt x="1106" y="684"/>
                  </a:lnTo>
                  <a:lnTo>
                    <a:pt x="1113" y="684"/>
                  </a:lnTo>
                  <a:lnTo>
                    <a:pt x="1120" y="687"/>
                  </a:lnTo>
                  <a:lnTo>
                    <a:pt x="1123" y="691"/>
                  </a:lnTo>
                  <a:lnTo>
                    <a:pt x="1123" y="691"/>
                  </a:lnTo>
                  <a:lnTo>
                    <a:pt x="1123" y="694"/>
                  </a:lnTo>
                  <a:lnTo>
                    <a:pt x="1123" y="698"/>
                  </a:lnTo>
                  <a:lnTo>
                    <a:pt x="1120" y="698"/>
                  </a:lnTo>
                  <a:lnTo>
                    <a:pt x="1123" y="705"/>
                  </a:lnTo>
                  <a:lnTo>
                    <a:pt x="1127" y="712"/>
                  </a:lnTo>
                  <a:lnTo>
                    <a:pt x="1130" y="712"/>
                  </a:lnTo>
                  <a:lnTo>
                    <a:pt x="1134" y="712"/>
                  </a:lnTo>
                  <a:lnTo>
                    <a:pt x="1141" y="712"/>
                  </a:lnTo>
                  <a:lnTo>
                    <a:pt x="1148" y="712"/>
                  </a:lnTo>
                  <a:lnTo>
                    <a:pt x="1155" y="712"/>
                  </a:lnTo>
                  <a:lnTo>
                    <a:pt x="1159" y="712"/>
                  </a:lnTo>
                  <a:lnTo>
                    <a:pt x="1169" y="712"/>
                  </a:lnTo>
                  <a:lnTo>
                    <a:pt x="1173" y="716"/>
                  </a:lnTo>
                  <a:lnTo>
                    <a:pt x="1180" y="719"/>
                  </a:lnTo>
                  <a:lnTo>
                    <a:pt x="1183" y="723"/>
                  </a:lnTo>
                  <a:lnTo>
                    <a:pt x="1190" y="726"/>
                  </a:lnTo>
                  <a:lnTo>
                    <a:pt x="1190" y="730"/>
                  </a:lnTo>
                  <a:lnTo>
                    <a:pt x="1190" y="733"/>
                  </a:lnTo>
                  <a:lnTo>
                    <a:pt x="1190" y="733"/>
                  </a:lnTo>
                  <a:lnTo>
                    <a:pt x="1194" y="737"/>
                  </a:lnTo>
                  <a:lnTo>
                    <a:pt x="1190" y="740"/>
                  </a:lnTo>
                  <a:lnTo>
                    <a:pt x="1187" y="744"/>
                  </a:lnTo>
                  <a:lnTo>
                    <a:pt x="1183" y="744"/>
                  </a:lnTo>
                  <a:lnTo>
                    <a:pt x="1180" y="744"/>
                  </a:lnTo>
                  <a:lnTo>
                    <a:pt x="1176" y="744"/>
                  </a:lnTo>
                  <a:lnTo>
                    <a:pt x="1173" y="744"/>
                  </a:lnTo>
                  <a:lnTo>
                    <a:pt x="1173" y="740"/>
                  </a:lnTo>
                  <a:lnTo>
                    <a:pt x="1162" y="737"/>
                  </a:lnTo>
                  <a:lnTo>
                    <a:pt x="1166" y="737"/>
                  </a:lnTo>
                  <a:lnTo>
                    <a:pt x="1166" y="740"/>
                  </a:lnTo>
                  <a:lnTo>
                    <a:pt x="1169" y="747"/>
                  </a:lnTo>
                  <a:lnTo>
                    <a:pt x="1166" y="754"/>
                  </a:lnTo>
                  <a:lnTo>
                    <a:pt x="1162" y="758"/>
                  </a:lnTo>
                  <a:lnTo>
                    <a:pt x="1159" y="761"/>
                  </a:lnTo>
                  <a:lnTo>
                    <a:pt x="1152" y="761"/>
                  </a:lnTo>
                  <a:lnTo>
                    <a:pt x="1148" y="765"/>
                  </a:lnTo>
                  <a:lnTo>
                    <a:pt x="1152" y="768"/>
                  </a:lnTo>
                  <a:lnTo>
                    <a:pt x="1152" y="772"/>
                  </a:lnTo>
                  <a:lnTo>
                    <a:pt x="1152" y="772"/>
                  </a:lnTo>
                  <a:lnTo>
                    <a:pt x="1152" y="772"/>
                  </a:lnTo>
                  <a:lnTo>
                    <a:pt x="1155" y="772"/>
                  </a:lnTo>
                  <a:lnTo>
                    <a:pt x="1155" y="772"/>
                  </a:lnTo>
                  <a:lnTo>
                    <a:pt x="1159" y="779"/>
                  </a:lnTo>
                  <a:lnTo>
                    <a:pt x="1155" y="782"/>
                  </a:lnTo>
                  <a:lnTo>
                    <a:pt x="1155" y="782"/>
                  </a:lnTo>
                  <a:lnTo>
                    <a:pt x="1152" y="782"/>
                  </a:lnTo>
                  <a:lnTo>
                    <a:pt x="1152" y="786"/>
                  </a:lnTo>
                  <a:lnTo>
                    <a:pt x="1148" y="790"/>
                  </a:lnTo>
                  <a:lnTo>
                    <a:pt x="1148" y="790"/>
                  </a:lnTo>
                  <a:lnTo>
                    <a:pt x="1152" y="790"/>
                  </a:lnTo>
                  <a:lnTo>
                    <a:pt x="1155" y="790"/>
                  </a:lnTo>
                  <a:lnTo>
                    <a:pt x="1162" y="786"/>
                  </a:lnTo>
                  <a:lnTo>
                    <a:pt x="1166" y="779"/>
                  </a:lnTo>
                  <a:lnTo>
                    <a:pt x="1169" y="775"/>
                  </a:lnTo>
                  <a:lnTo>
                    <a:pt x="1173" y="772"/>
                  </a:lnTo>
                  <a:lnTo>
                    <a:pt x="1173" y="768"/>
                  </a:lnTo>
                  <a:lnTo>
                    <a:pt x="1176" y="765"/>
                  </a:lnTo>
                  <a:lnTo>
                    <a:pt x="1183" y="765"/>
                  </a:lnTo>
                  <a:lnTo>
                    <a:pt x="1190" y="765"/>
                  </a:lnTo>
                  <a:lnTo>
                    <a:pt x="1201" y="765"/>
                  </a:lnTo>
                  <a:lnTo>
                    <a:pt x="1204" y="765"/>
                  </a:lnTo>
                  <a:lnTo>
                    <a:pt x="1204" y="765"/>
                  </a:lnTo>
                  <a:lnTo>
                    <a:pt x="1201" y="761"/>
                  </a:lnTo>
                  <a:lnTo>
                    <a:pt x="1197" y="758"/>
                  </a:lnTo>
                  <a:lnTo>
                    <a:pt x="1201" y="754"/>
                  </a:lnTo>
                  <a:lnTo>
                    <a:pt x="1204" y="751"/>
                  </a:lnTo>
                  <a:lnTo>
                    <a:pt x="1208" y="744"/>
                  </a:lnTo>
                  <a:lnTo>
                    <a:pt x="1215" y="740"/>
                  </a:lnTo>
                  <a:lnTo>
                    <a:pt x="1222" y="737"/>
                  </a:lnTo>
                  <a:lnTo>
                    <a:pt x="1233" y="737"/>
                  </a:lnTo>
                  <a:lnTo>
                    <a:pt x="1240" y="737"/>
                  </a:lnTo>
                  <a:lnTo>
                    <a:pt x="1243" y="737"/>
                  </a:lnTo>
                  <a:lnTo>
                    <a:pt x="1247" y="740"/>
                  </a:lnTo>
                  <a:lnTo>
                    <a:pt x="1250" y="740"/>
                  </a:lnTo>
                  <a:lnTo>
                    <a:pt x="1254" y="740"/>
                  </a:lnTo>
                  <a:lnTo>
                    <a:pt x="1254" y="740"/>
                  </a:lnTo>
                  <a:lnTo>
                    <a:pt x="1261" y="737"/>
                  </a:lnTo>
                  <a:lnTo>
                    <a:pt x="1264" y="733"/>
                  </a:lnTo>
                  <a:lnTo>
                    <a:pt x="1261" y="737"/>
                  </a:lnTo>
                  <a:lnTo>
                    <a:pt x="1257" y="740"/>
                  </a:lnTo>
                  <a:lnTo>
                    <a:pt x="1254" y="747"/>
                  </a:lnTo>
                  <a:lnTo>
                    <a:pt x="1250" y="751"/>
                  </a:lnTo>
                  <a:lnTo>
                    <a:pt x="1243" y="754"/>
                  </a:lnTo>
                  <a:lnTo>
                    <a:pt x="1236" y="758"/>
                  </a:lnTo>
                  <a:lnTo>
                    <a:pt x="1225" y="758"/>
                  </a:lnTo>
                  <a:lnTo>
                    <a:pt x="1218" y="758"/>
                  </a:lnTo>
                  <a:lnTo>
                    <a:pt x="1211" y="761"/>
                  </a:lnTo>
                  <a:lnTo>
                    <a:pt x="1208" y="765"/>
                  </a:lnTo>
                  <a:lnTo>
                    <a:pt x="1208" y="768"/>
                  </a:lnTo>
                  <a:lnTo>
                    <a:pt x="1208" y="768"/>
                  </a:lnTo>
                  <a:lnTo>
                    <a:pt x="1208" y="772"/>
                  </a:lnTo>
                  <a:lnTo>
                    <a:pt x="1208" y="775"/>
                  </a:lnTo>
                  <a:lnTo>
                    <a:pt x="1204" y="779"/>
                  </a:lnTo>
                  <a:lnTo>
                    <a:pt x="1197" y="782"/>
                  </a:lnTo>
                  <a:lnTo>
                    <a:pt x="1190" y="790"/>
                  </a:lnTo>
                  <a:lnTo>
                    <a:pt x="1187" y="793"/>
                  </a:lnTo>
                  <a:lnTo>
                    <a:pt x="1180" y="797"/>
                  </a:lnTo>
                  <a:lnTo>
                    <a:pt x="1169" y="797"/>
                  </a:lnTo>
                  <a:lnTo>
                    <a:pt x="1159" y="797"/>
                  </a:lnTo>
                  <a:lnTo>
                    <a:pt x="1152" y="797"/>
                  </a:lnTo>
                  <a:lnTo>
                    <a:pt x="1148" y="797"/>
                  </a:lnTo>
                  <a:lnTo>
                    <a:pt x="1144" y="793"/>
                  </a:lnTo>
                  <a:lnTo>
                    <a:pt x="1144" y="793"/>
                  </a:lnTo>
                  <a:lnTo>
                    <a:pt x="1144" y="790"/>
                  </a:lnTo>
                  <a:lnTo>
                    <a:pt x="1148" y="786"/>
                  </a:lnTo>
                  <a:lnTo>
                    <a:pt x="1148" y="779"/>
                  </a:lnTo>
                  <a:lnTo>
                    <a:pt x="1148" y="772"/>
                  </a:lnTo>
                  <a:lnTo>
                    <a:pt x="1144" y="768"/>
                  </a:lnTo>
                  <a:lnTo>
                    <a:pt x="1141" y="761"/>
                  </a:lnTo>
                  <a:lnTo>
                    <a:pt x="1141" y="758"/>
                  </a:lnTo>
                  <a:lnTo>
                    <a:pt x="1137" y="754"/>
                  </a:lnTo>
                  <a:lnTo>
                    <a:pt x="1137" y="758"/>
                  </a:lnTo>
                  <a:lnTo>
                    <a:pt x="1134" y="758"/>
                  </a:lnTo>
                  <a:lnTo>
                    <a:pt x="1130" y="761"/>
                  </a:lnTo>
                  <a:lnTo>
                    <a:pt x="1130" y="758"/>
                  </a:lnTo>
                  <a:lnTo>
                    <a:pt x="1130" y="758"/>
                  </a:lnTo>
                  <a:lnTo>
                    <a:pt x="1130" y="754"/>
                  </a:lnTo>
                  <a:lnTo>
                    <a:pt x="1130" y="754"/>
                  </a:lnTo>
                  <a:lnTo>
                    <a:pt x="1134" y="744"/>
                  </a:lnTo>
                  <a:lnTo>
                    <a:pt x="1134" y="737"/>
                  </a:lnTo>
                  <a:lnTo>
                    <a:pt x="1130" y="733"/>
                  </a:lnTo>
                  <a:lnTo>
                    <a:pt x="1127" y="730"/>
                  </a:lnTo>
                  <a:lnTo>
                    <a:pt x="1123" y="730"/>
                  </a:lnTo>
                  <a:lnTo>
                    <a:pt x="1120" y="730"/>
                  </a:lnTo>
                  <a:lnTo>
                    <a:pt x="1120" y="730"/>
                  </a:lnTo>
                  <a:lnTo>
                    <a:pt x="1116" y="730"/>
                  </a:lnTo>
                  <a:lnTo>
                    <a:pt x="1113" y="730"/>
                  </a:lnTo>
                  <a:lnTo>
                    <a:pt x="1113" y="730"/>
                  </a:lnTo>
                  <a:lnTo>
                    <a:pt x="1109" y="737"/>
                  </a:lnTo>
                  <a:lnTo>
                    <a:pt x="1109" y="740"/>
                  </a:lnTo>
                  <a:lnTo>
                    <a:pt x="1109" y="744"/>
                  </a:lnTo>
                  <a:lnTo>
                    <a:pt x="1109" y="744"/>
                  </a:lnTo>
                  <a:lnTo>
                    <a:pt x="1102" y="747"/>
                  </a:lnTo>
                  <a:lnTo>
                    <a:pt x="1099" y="775"/>
                  </a:lnTo>
                  <a:lnTo>
                    <a:pt x="1095" y="786"/>
                  </a:lnTo>
                  <a:lnTo>
                    <a:pt x="1092" y="793"/>
                  </a:lnTo>
                  <a:lnTo>
                    <a:pt x="1088" y="800"/>
                  </a:lnTo>
                  <a:lnTo>
                    <a:pt x="1085" y="804"/>
                  </a:lnTo>
                  <a:lnTo>
                    <a:pt x="1081" y="804"/>
                  </a:lnTo>
                  <a:lnTo>
                    <a:pt x="1081" y="804"/>
                  </a:lnTo>
                  <a:lnTo>
                    <a:pt x="1078" y="797"/>
                  </a:lnTo>
                  <a:lnTo>
                    <a:pt x="1074" y="790"/>
                  </a:lnTo>
                  <a:lnTo>
                    <a:pt x="1074" y="782"/>
                  </a:lnTo>
                  <a:lnTo>
                    <a:pt x="1078" y="772"/>
                  </a:lnTo>
                  <a:lnTo>
                    <a:pt x="1078" y="765"/>
                  </a:lnTo>
                  <a:lnTo>
                    <a:pt x="1081" y="758"/>
                  </a:lnTo>
                  <a:lnTo>
                    <a:pt x="1081" y="758"/>
                  </a:lnTo>
                  <a:lnTo>
                    <a:pt x="1085" y="751"/>
                  </a:lnTo>
                  <a:lnTo>
                    <a:pt x="1085" y="744"/>
                  </a:lnTo>
                  <a:lnTo>
                    <a:pt x="1081" y="740"/>
                  </a:lnTo>
                  <a:lnTo>
                    <a:pt x="1078" y="737"/>
                  </a:lnTo>
                  <a:lnTo>
                    <a:pt x="1078" y="737"/>
                  </a:lnTo>
                  <a:lnTo>
                    <a:pt x="1081" y="730"/>
                  </a:lnTo>
                  <a:lnTo>
                    <a:pt x="1085" y="726"/>
                  </a:lnTo>
                  <a:lnTo>
                    <a:pt x="1088" y="723"/>
                  </a:lnTo>
                  <a:lnTo>
                    <a:pt x="1095" y="723"/>
                  </a:lnTo>
                  <a:lnTo>
                    <a:pt x="1099" y="723"/>
                  </a:lnTo>
                  <a:lnTo>
                    <a:pt x="1099" y="726"/>
                  </a:lnTo>
                  <a:lnTo>
                    <a:pt x="1106" y="723"/>
                  </a:lnTo>
                  <a:lnTo>
                    <a:pt x="1109" y="719"/>
                  </a:lnTo>
                  <a:lnTo>
                    <a:pt x="1113" y="716"/>
                  </a:lnTo>
                  <a:lnTo>
                    <a:pt x="1113" y="712"/>
                  </a:lnTo>
                  <a:lnTo>
                    <a:pt x="1113" y="708"/>
                  </a:lnTo>
                  <a:lnTo>
                    <a:pt x="1109" y="705"/>
                  </a:lnTo>
                  <a:lnTo>
                    <a:pt x="1102" y="705"/>
                  </a:lnTo>
                  <a:lnTo>
                    <a:pt x="1099" y="705"/>
                  </a:lnTo>
                  <a:lnTo>
                    <a:pt x="1092" y="708"/>
                  </a:lnTo>
                  <a:lnTo>
                    <a:pt x="1092" y="708"/>
                  </a:lnTo>
                  <a:lnTo>
                    <a:pt x="1081" y="708"/>
                  </a:lnTo>
                  <a:lnTo>
                    <a:pt x="1078" y="705"/>
                  </a:lnTo>
                  <a:lnTo>
                    <a:pt x="1074" y="705"/>
                  </a:lnTo>
                  <a:lnTo>
                    <a:pt x="1070" y="701"/>
                  </a:lnTo>
                  <a:lnTo>
                    <a:pt x="1070" y="701"/>
                  </a:lnTo>
                  <a:lnTo>
                    <a:pt x="1063" y="705"/>
                  </a:lnTo>
                  <a:lnTo>
                    <a:pt x="1056" y="708"/>
                  </a:lnTo>
                  <a:lnTo>
                    <a:pt x="1049" y="708"/>
                  </a:lnTo>
                  <a:lnTo>
                    <a:pt x="1039" y="708"/>
                  </a:lnTo>
                  <a:lnTo>
                    <a:pt x="1035" y="708"/>
                  </a:lnTo>
                  <a:lnTo>
                    <a:pt x="1032" y="708"/>
                  </a:lnTo>
                  <a:lnTo>
                    <a:pt x="1025" y="708"/>
                  </a:lnTo>
                  <a:lnTo>
                    <a:pt x="1021" y="705"/>
                  </a:lnTo>
                  <a:lnTo>
                    <a:pt x="1021" y="705"/>
                  </a:lnTo>
                  <a:lnTo>
                    <a:pt x="1021" y="701"/>
                  </a:lnTo>
                  <a:lnTo>
                    <a:pt x="1025" y="698"/>
                  </a:lnTo>
                  <a:lnTo>
                    <a:pt x="1028" y="694"/>
                  </a:lnTo>
                  <a:lnTo>
                    <a:pt x="1035" y="691"/>
                  </a:lnTo>
                  <a:lnTo>
                    <a:pt x="1039" y="684"/>
                  </a:lnTo>
                  <a:lnTo>
                    <a:pt x="1039" y="684"/>
                  </a:lnTo>
                  <a:lnTo>
                    <a:pt x="1035" y="684"/>
                  </a:lnTo>
                  <a:lnTo>
                    <a:pt x="1032" y="684"/>
                  </a:lnTo>
                  <a:lnTo>
                    <a:pt x="1028" y="684"/>
                  </a:lnTo>
                  <a:lnTo>
                    <a:pt x="1025" y="680"/>
                  </a:lnTo>
                  <a:lnTo>
                    <a:pt x="1021" y="677"/>
                  </a:lnTo>
                  <a:lnTo>
                    <a:pt x="996" y="673"/>
                  </a:lnTo>
                  <a:lnTo>
                    <a:pt x="1021" y="677"/>
                  </a:lnTo>
                  <a:close/>
                  <a:moveTo>
                    <a:pt x="1074" y="1219"/>
                  </a:moveTo>
                  <a:lnTo>
                    <a:pt x="1070" y="1223"/>
                  </a:lnTo>
                  <a:lnTo>
                    <a:pt x="1063" y="1223"/>
                  </a:lnTo>
                  <a:lnTo>
                    <a:pt x="1070" y="1223"/>
                  </a:lnTo>
                  <a:lnTo>
                    <a:pt x="1074" y="1219"/>
                  </a:lnTo>
                  <a:close/>
                  <a:moveTo>
                    <a:pt x="1063" y="1244"/>
                  </a:moveTo>
                  <a:lnTo>
                    <a:pt x="1063" y="1244"/>
                  </a:lnTo>
                  <a:lnTo>
                    <a:pt x="1063" y="1244"/>
                  </a:lnTo>
                  <a:lnTo>
                    <a:pt x="1063" y="1244"/>
                  </a:lnTo>
                  <a:lnTo>
                    <a:pt x="1063" y="1244"/>
                  </a:lnTo>
                  <a:close/>
                  <a:moveTo>
                    <a:pt x="1049" y="1237"/>
                  </a:moveTo>
                  <a:lnTo>
                    <a:pt x="1049" y="1237"/>
                  </a:lnTo>
                  <a:lnTo>
                    <a:pt x="1049" y="1237"/>
                  </a:lnTo>
                  <a:lnTo>
                    <a:pt x="1049" y="1233"/>
                  </a:lnTo>
                  <a:lnTo>
                    <a:pt x="1049" y="1233"/>
                  </a:lnTo>
                  <a:lnTo>
                    <a:pt x="1049" y="1237"/>
                  </a:lnTo>
                  <a:close/>
                  <a:moveTo>
                    <a:pt x="1067" y="1244"/>
                  </a:moveTo>
                  <a:lnTo>
                    <a:pt x="1067" y="1244"/>
                  </a:lnTo>
                  <a:lnTo>
                    <a:pt x="1063" y="1244"/>
                  </a:lnTo>
                  <a:lnTo>
                    <a:pt x="1067" y="1244"/>
                  </a:lnTo>
                  <a:lnTo>
                    <a:pt x="1067" y="1244"/>
                  </a:lnTo>
                  <a:lnTo>
                    <a:pt x="1070" y="1244"/>
                  </a:lnTo>
                  <a:lnTo>
                    <a:pt x="1070" y="1244"/>
                  </a:lnTo>
                  <a:lnTo>
                    <a:pt x="1070" y="1244"/>
                  </a:lnTo>
                  <a:lnTo>
                    <a:pt x="1070" y="1244"/>
                  </a:lnTo>
                  <a:lnTo>
                    <a:pt x="1067" y="1244"/>
                  </a:lnTo>
                  <a:lnTo>
                    <a:pt x="1067" y="1244"/>
                  </a:lnTo>
                  <a:close/>
                  <a:moveTo>
                    <a:pt x="1120" y="1223"/>
                  </a:moveTo>
                  <a:lnTo>
                    <a:pt x="1123" y="1223"/>
                  </a:lnTo>
                  <a:lnTo>
                    <a:pt x="1127" y="1219"/>
                  </a:lnTo>
                  <a:lnTo>
                    <a:pt x="1127" y="1219"/>
                  </a:lnTo>
                  <a:lnTo>
                    <a:pt x="1130" y="1219"/>
                  </a:lnTo>
                  <a:lnTo>
                    <a:pt x="1130" y="1219"/>
                  </a:lnTo>
                  <a:lnTo>
                    <a:pt x="1130" y="1219"/>
                  </a:lnTo>
                  <a:lnTo>
                    <a:pt x="1127" y="1219"/>
                  </a:lnTo>
                  <a:lnTo>
                    <a:pt x="1127" y="1219"/>
                  </a:lnTo>
                  <a:lnTo>
                    <a:pt x="1123" y="1223"/>
                  </a:lnTo>
                  <a:lnTo>
                    <a:pt x="1120" y="1223"/>
                  </a:lnTo>
                  <a:close/>
                  <a:moveTo>
                    <a:pt x="1349" y="1406"/>
                  </a:moveTo>
                  <a:lnTo>
                    <a:pt x="1349" y="1406"/>
                  </a:lnTo>
                  <a:lnTo>
                    <a:pt x="1349" y="1406"/>
                  </a:lnTo>
                  <a:lnTo>
                    <a:pt x="1349" y="1403"/>
                  </a:lnTo>
                  <a:lnTo>
                    <a:pt x="1349" y="1399"/>
                  </a:lnTo>
                  <a:lnTo>
                    <a:pt x="1345" y="1399"/>
                  </a:lnTo>
                  <a:lnTo>
                    <a:pt x="1345" y="1395"/>
                  </a:lnTo>
                  <a:lnTo>
                    <a:pt x="1345" y="1395"/>
                  </a:lnTo>
                  <a:lnTo>
                    <a:pt x="1345" y="1395"/>
                  </a:lnTo>
                  <a:lnTo>
                    <a:pt x="1349" y="1399"/>
                  </a:lnTo>
                  <a:lnTo>
                    <a:pt x="1349" y="1403"/>
                  </a:lnTo>
                  <a:lnTo>
                    <a:pt x="1349" y="1406"/>
                  </a:lnTo>
                  <a:close/>
                  <a:moveTo>
                    <a:pt x="1331" y="1417"/>
                  </a:moveTo>
                  <a:lnTo>
                    <a:pt x="1331" y="1417"/>
                  </a:lnTo>
                  <a:lnTo>
                    <a:pt x="1328" y="1413"/>
                  </a:lnTo>
                  <a:lnTo>
                    <a:pt x="1324" y="1413"/>
                  </a:lnTo>
                  <a:lnTo>
                    <a:pt x="1328" y="1413"/>
                  </a:lnTo>
                  <a:lnTo>
                    <a:pt x="1331" y="1417"/>
                  </a:lnTo>
                  <a:lnTo>
                    <a:pt x="1331" y="1417"/>
                  </a:lnTo>
                  <a:close/>
                  <a:moveTo>
                    <a:pt x="1338" y="1737"/>
                  </a:moveTo>
                  <a:lnTo>
                    <a:pt x="1338" y="1734"/>
                  </a:lnTo>
                  <a:lnTo>
                    <a:pt x="1338" y="1727"/>
                  </a:lnTo>
                  <a:lnTo>
                    <a:pt x="1338" y="1723"/>
                  </a:lnTo>
                  <a:lnTo>
                    <a:pt x="1335" y="1720"/>
                  </a:lnTo>
                  <a:lnTo>
                    <a:pt x="1335" y="1720"/>
                  </a:lnTo>
                  <a:lnTo>
                    <a:pt x="1331" y="1709"/>
                  </a:lnTo>
                  <a:lnTo>
                    <a:pt x="1335" y="1716"/>
                  </a:lnTo>
                  <a:lnTo>
                    <a:pt x="1338" y="1720"/>
                  </a:lnTo>
                  <a:lnTo>
                    <a:pt x="1338" y="1723"/>
                  </a:lnTo>
                  <a:lnTo>
                    <a:pt x="1338" y="1730"/>
                  </a:lnTo>
                  <a:lnTo>
                    <a:pt x="1338" y="1737"/>
                  </a:lnTo>
                  <a:close/>
                  <a:moveTo>
                    <a:pt x="1335" y="1656"/>
                  </a:moveTo>
                  <a:lnTo>
                    <a:pt x="1331" y="1656"/>
                  </a:lnTo>
                  <a:lnTo>
                    <a:pt x="1328" y="1660"/>
                  </a:lnTo>
                  <a:lnTo>
                    <a:pt x="1321" y="1663"/>
                  </a:lnTo>
                  <a:lnTo>
                    <a:pt x="1314" y="1667"/>
                  </a:lnTo>
                  <a:lnTo>
                    <a:pt x="1310" y="1667"/>
                  </a:lnTo>
                  <a:lnTo>
                    <a:pt x="1314" y="1663"/>
                  </a:lnTo>
                  <a:lnTo>
                    <a:pt x="1321" y="1660"/>
                  </a:lnTo>
                  <a:lnTo>
                    <a:pt x="1328" y="1660"/>
                  </a:lnTo>
                  <a:lnTo>
                    <a:pt x="1331" y="1656"/>
                  </a:lnTo>
                  <a:lnTo>
                    <a:pt x="1335" y="1656"/>
                  </a:lnTo>
                  <a:close/>
                  <a:moveTo>
                    <a:pt x="1314" y="1491"/>
                  </a:moveTo>
                  <a:lnTo>
                    <a:pt x="1314" y="1491"/>
                  </a:lnTo>
                  <a:lnTo>
                    <a:pt x="1310" y="1491"/>
                  </a:lnTo>
                  <a:lnTo>
                    <a:pt x="1307" y="1491"/>
                  </a:lnTo>
                  <a:lnTo>
                    <a:pt x="1310" y="1487"/>
                  </a:lnTo>
                  <a:lnTo>
                    <a:pt x="1314" y="1491"/>
                  </a:lnTo>
                  <a:lnTo>
                    <a:pt x="1314" y="1491"/>
                  </a:lnTo>
                  <a:lnTo>
                    <a:pt x="1314" y="1491"/>
                  </a:lnTo>
                  <a:close/>
                  <a:moveTo>
                    <a:pt x="1314" y="1484"/>
                  </a:moveTo>
                  <a:lnTo>
                    <a:pt x="1314" y="1484"/>
                  </a:lnTo>
                  <a:lnTo>
                    <a:pt x="1317" y="1484"/>
                  </a:lnTo>
                  <a:lnTo>
                    <a:pt x="1321" y="1484"/>
                  </a:lnTo>
                  <a:lnTo>
                    <a:pt x="1321" y="1484"/>
                  </a:lnTo>
                  <a:lnTo>
                    <a:pt x="1314" y="1484"/>
                  </a:lnTo>
                  <a:close/>
                  <a:moveTo>
                    <a:pt x="1310" y="1558"/>
                  </a:moveTo>
                  <a:lnTo>
                    <a:pt x="1310" y="1561"/>
                  </a:lnTo>
                  <a:lnTo>
                    <a:pt x="1307" y="1565"/>
                  </a:lnTo>
                  <a:lnTo>
                    <a:pt x="1303" y="1565"/>
                  </a:lnTo>
                  <a:lnTo>
                    <a:pt x="1299" y="1568"/>
                  </a:lnTo>
                  <a:lnTo>
                    <a:pt x="1299" y="1568"/>
                  </a:lnTo>
                  <a:lnTo>
                    <a:pt x="1299" y="1568"/>
                  </a:lnTo>
                  <a:lnTo>
                    <a:pt x="1296" y="1568"/>
                  </a:lnTo>
                  <a:lnTo>
                    <a:pt x="1299" y="1568"/>
                  </a:lnTo>
                  <a:lnTo>
                    <a:pt x="1303" y="1565"/>
                  </a:lnTo>
                  <a:lnTo>
                    <a:pt x="1307" y="1561"/>
                  </a:lnTo>
                  <a:lnTo>
                    <a:pt x="1310" y="1558"/>
                  </a:lnTo>
                  <a:close/>
                  <a:moveTo>
                    <a:pt x="1307" y="1670"/>
                  </a:moveTo>
                  <a:lnTo>
                    <a:pt x="1310" y="1674"/>
                  </a:lnTo>
                  <a:lnTo>
                    <a:pt x="1310" y="1674"/>
                  </a:lnTo>
                  <a:lnTo>
                    <a:pt x="1307" y="1670"/>
                  </a:lnTo>
                  <a:lnTo>
                    <a:pt x="1307" y="1670"/>
                  </a:lnTo>
                  <a:lnTo>
                    <a:pt x="1307" y="1670"/>
                  </a:lnTo>
                  <a:lnTo>
                    <a:pt x="1307" y="1670"/>
                  </a:lnTo>
                  <a:close/>
                  <a:moveTo>
                    <a:pt x="1345" y="1589"/>
                  </a:moveTo>
                  <a:lnTo>
                    <a:pt x="1324" y="1589"/>
                  </a:lnTo>
                  <a:lnTo>
                    <a:pt x="1321" y="1589"/>
                  </a:lnTo>
                  <a:lnTo>
                    <a:pt x="1317" y="1589"/>
                  </a:lnTo>
                  <a:lnTo>
                    <a:pt x="1317" y="1589"/>
                  </a:lnTo>
                  <a:lnTo>
                    <a:pt x="1317" y="1589"/>
                  </a:lnTo>
                  <a:lnTo>
                    <a:pt x="1324" y="1589"/>
                  </a:lnTo>
                  <a:lnTo>
                    <a:pt x="1331" y="1589"/>
                  </a:lnTo>
                  <a:lnTo>
                    <a:pt x="1338" y="1589"/>
                  </a:lnTo>
                  <a:lnTo>
                    <a:pt x="1342" y="1589"/>
                  </a:lnTo>
                  <a:lnTo>
                    <a:pt x="1345" y="1589"/>
                  </a:lnTo>
                  <a:lnTo>
                    <a:pt x="1349" y="1586"/>
                  </a:lnTo>
                  <a:lnTo>
                    <a:pt x="1352" y="1582"/>
                  </a:lnTo>
                  <a:lnTo>
                    <a:pt x="1356" y="1579"/>
                  </a:lnTo>
                  <a:lnTo>
                    <a:pt x="1359" y="1575"/>
                  </a:lnTo>
                  <a:lnTo>
                    <a:pt x="1363" y="1575"/>
                  </a:lnTo>
                  <a:lnTo>
                    <a:pt x="1366" y="1575"/>
                  </a:lnTo>
                  <a:lnTo>
                    <a:pt x="1359" y="1575"/>
                  </a:lnTo>
                  <a:lnTo>
                    <a:pt x="1356" y="1579"/>
                  </a:lnTo>
                  <a:lnTo>
                    <a:pt x="1352" y="1582"/>
                  </a:lnTo>
                  <a:lnTo>
                    <a:pt x="1349" y="1586"/>
                  </a:lnTo>
                  <a:lnTo>
                    <a:pt x="1345" y="1589"/>
                  </a:lnTo>
                  <a:lnTo>
                    <a:pt x="1345" y="1589"/>
                  </a:lnTo>
                  <a:close/>
                  <a:moveTo>
                    <a:pt x="1349" y="1783"/>
                  </a:moveTo>
                  <a:lnTo>
                    <a:pt x="1345" y="1755"/>
                  </a:lnTo>
                  <a:lnTo>
                    <a:pt x="1345" y="1762"/>
                  </a:lnTo>
                  <a:lnTo>
                    <a:pt x="1349" y="1783"/>
                  </a:lnTo>
                  <a:close/>
                  <a:moveTo>
                    <a:pt x="1518" y="1374"/>
                  </a:moveTo>
                  <a:lnTo>
                    <a:pt x="1518" y="1374"/>
                  </a:lnTo>
                  <a:lnTo>
                    <a:pt x="1518" y="1374"/>
                  </a:lnTo>
                  <a:lnTo>
                    <a:pt x="1518" y="1374"/>
                  </a:lnTo>
                  <a:lnTo>
                    <a:pt x="1518" y="1374"/>
                  </a:lnTo>
                  <a:close/>
                  <a:moveTo>
                    <a:pt x="1525" y="1797"/>
                  </a:moveTo>
                  <a:lnTo>
                    <a:pt x="1521" y="1797"/>
                  </a:lnTo>
                  <a:lnTo>
                    <a:pt x="1518" y="1797"/>
                  </a:lnTo>
                  <a:lnTo>
                    <a:pt x="1518" y="1797"/>
                  </a:lnTo>
                  <a:lnTo>
                    <a:pt x="1514" y="1797"/>
                  </a:lnTo>
                  <a:lnTo>
                    <a:pt x="1518" y="1797"/>
                  </a:lnTo>
                  <a:lnTo>
                    <a:pt x="1525" y="1797"/>
                  </a:lnTo>
                  <a:close/>
                  <a:moveTo>
                    <a:pt x="1497" y="1381"/>
                  </a:moveTo>
                  <a:lnTo>
                    <a:pt x="1497" y="1381"/>
                  </a:lnTo>
                  <a:lnTo>
                    <a:pt x="1493" y="1381"/>
                  </a:lnTo>
                  <a:lnTo>
                    <a:pt x="1490" y="1378"/>
                  </a:lnTo>
                  <a:lnTo>
                    <a:pt x="1483" y="1378"/>
                  </a:lnTo>
                  <a:lnTo>
                    <a:pt x="1486" y="1378"/>
                  </a:lnTo>
                  <a:lnTo>
                    <a:pt x="1493" y="1381"/>
                  </a:lnTo>
                  <a:lnTo>
                    <a:pt x="1497" y="1381"/>
                  </a:lnTo>
                  <a:close/>
                  <a:moveTo>
                    <a:pt x="1458" y="1371"/>
                  </a:moveTo>
                  <a:lnTo>
                    <a:pt x="1462" y="1371"/>
                  </a:lnTo>
                  <a:lnTo>
                    <a:pt x="1462" y="1364"/>
                  </a:lnTo>
                  <a:lnTo>
                    <a:pt x="1458" y="1360"/>
                  </a:lnTo>
                  <a:lnTo>
                    <a:pt x="1458" y="1353"/>
                  </a:lnTo>
                  <a:lnTo>
                    <a:pt x="1454" y="1353"/>
                  </a:lnTo>
                  <a:lnTo>
                    <a:pt x="1454" y="1353"/>
                  </a:lnTo>
                  <a:lnTo>
                    <a:pt x="1454" y="1353"/>
                  </a:lnTo>
                  <a:lnTo>
                    <a:pt x="1458" y="1353"/>
                  </a:lnTo>
                  <a:lnTo>
                    <a:pt x="1458" y="1357"/>
                  </a:lnTo>
                  <a:lnTo>
                    <a:pt x="1462" y="1360"/>
                  </a:lnTo>
                  <a:lnTo>
                    <a:pt x="1462" y="1367"/>
                  </a:lnTo>
                  <a:lnTo>
                    <a:pt x="1462" y="1367"/>
                  </a:lnTo>
                  <a:lnTo>
                    <a:pt x="1462" y="1374"/>
                  </a:lnTo>
                  <a:lnTo>
                    <a:pt x="1462" y="1378"/>
                  </a:lnTo>
                  <a:lnTo>
                    <a:pt x="1462" y="1385"/>
                  </a:lnTo>
                  <a:lnTo>
                    <a:pt x="1465" y="1381"/>
                  </a:lnTo>
                  <a:lnTo>
                    <a:pt x="1462" y="1385"/>
                  </a:lnTo>
                  <a:lnTo>
                    <a:pt x="1462" y="1385"/>
                  </a:lnTo>
                  <a:lnTo>
                    <a:pt x="1458" y="1381"/>
                  </a:lnTo>
                  <a:lnTo>
                    <a:pt x="1458" y="1378"/>
                  </a:lnTo>
                  <a:lnTo>
                    <a:pt x="1458" y="1371"/>
                  </a:lnTo>
                  <a:close/>
                  <a:moveTo>
                    <a:pt x="1447" y="1360"/>
                  </a:moveTo>
                  <a:lnTo>
                    <a:pt x="1447" y="1360"/>
                  </a:lnTo>
                  <a:lnTo>
                    <a:pt x="1447" y="1360"/>
                  </a:lnTo>
                  <a:lnTo>
                    <a:pt x="1447" y="1360"/>
                  </a:lnTo>
                  <a:lnTo>
                    <a:pt x="1447" y="1360"/>
                  </a:lnTo>
                  <a:lnTo>
                    <a:pt x="1447" y="1360"/>
                  </a:lnTo>
                  <a:close/>
                  <a:moveTo>
                    <a:pt x="1419" y="1617"/>
                  </a:moveTo>
                  <a:lnTo>
                    <a:pt x="1419" y="1617"/>
                  </a:lnTo>
                  <a:lnTo>
                    <a:pt x="1419" y="1617"/>
                  </a:lnTo>
                  <a:lnTo>
                    <a:pt x="1412" y="1617"/>
                  </a:lnTo>
                  <a:lnTo>
                    <a:pt x="1412" y="1617"/>
                  </a:lnTo>
                  <a:lnTo>
                    <a:pt x="1419" y="1617"/>
                  </a:lnTo>
                  <a:close/>
                  <a:moveTo>
                    <a:pt x="1409" y="1378"/>
                  </a:moveTo>
                  <a:lnTo>
                    <a:pt x="1409" y="1378"/>
                  </a:lnTo>
                  <a:lnTo>
                    <a:pt x="1405" y="1378"/>
                  </a:lnTo>
                  <a:lnTo>
                    <a:pt x="1409" y="1378"/>
                  </a:lnTo>
                  <a:lnTo>
                    <a:pt x="1409" y="1378"/>
                  </a:lnTo>
                  <a:lnTo>
                    <a:pt x="1409" y="1378"/>
                  </a:lnTo>
                  <a:close/>
                  <a:moveTo>
                    <a:pt x="1405" y="1378"/>
                  </a:moveTo>
                  <a:lnTo>
                    <a:pt x="1405" y="1378"/>
                  </a:lnTo>
                  <a:lnTo>
                    <a:pt x="1405" y="1378"/>
                  </a:lnTo>
                  <a:lnTo>
                    <a:pt x="1405" y="1378"/>
                  </a:lnTo>
                  <a:lnTo>
                    <a:pt x="1405" y="1378"/>
                  </a:lnTo>
                  <a:close/>
                  <a:moveTo>
                    <a:pt x="1426" y="1755"/>
                  </a:moveTo>
                  <a:lnTo>
                    <a:pt x="1433" y="1744"/>
                  </a:lnTo>
                  <a:lnTo>
                    <a:pt x="1437" y="1737"/>
                  </a:lnTo>
                  <a:lnTo>
                    <a:pt x="1444" y="1730"/>
                  </a:lnTo>
                  <a:lnTo>
                    <a:pt x="1451" y="1727"/>
                  </a:lnTo>
                  <a:lnTo>
                    <a:pt x="1451" y="1727"/>
                  </a:lnTo>
                  <a:lnTo>
                    <a:pt x="1454" y="1727"/>
                  </a:lnTo>
                  <a:lnTo>
                    <a:pt x="1462" y="1723"/>
                  </a:lnTo>
                  <a:lnTo>
                    <a:pt x="1454" y="1727"/>
                  </a:lnTo>
                  <a:lnTo>
                    <a:pt x="1447" y="1730"/>
                  </a:lnTo>
                  <a:lnTo>
                    <a:pt x="1437" y="1737"/>
                  </a:lnTo>
                  <a:lnTo>
                    <a:pt x="1430" y="1748"/>
                  </a:lnTo>
                  <a:lnTo>
                    <a:pt x="1430" y="1751"/>
                  </a:lnTo>
                  <a:lnTo>
                    <a:pt x="1426" y="1755"/>
                  </a:lnTo>
                  <a:close/>
                  <a:moveTo>
                    <a:pt x="1486" y="1737"/>
                  </a:moveTo>
                  <a:lnTo>
                    <a:pt x="1479" y="1730"/>
                  </a:lnTo>
                  <a:lnTo>
                    <a:pt x="1472" y="1727"/>
                  </a:lnTo>
                  <a:lnTo>
                    <a:pt x="1479" y="1730"/>
                  </a:lnTo>
                  <a:lnTo>
                    <a:pt x="1486" y="1737"/>
                  </a:lnTo>
                  <a:close/>
                  <a:moveTo>
                    <a:pt x="1539" y="1374"/>
                  </a:moveTo>
                  <a:lnTo>
                    <a:pt x="1539" y="1378"/>
                  </a:lnTo>
                  <a:lnTo>
                    <a:pt x="1539" y="1378"/>
                  </a:lnTo>
                  <a:lnTo>
                    <a:pt x="1539" y="1378"/>
                  </a:lnTo>
                  <a:lnTo>
                    <a:pt x="1536" y="1374"/>
                  </a:lnTo>
                  <a:lnTo>
                    <a:pt x="1536" y="1374"/>
                  </a:lnTo>
                  <a:lnTo>
                    <a:pt x="1532" y="1374"/>
                  </a:lnTo>
                  <a:lnTo>
                    <a:pt x="1532" y="1374"/>
                  </a:lnTo>
                  <a:lnTo>
                    <a:pt x="1532" y="1374"/>
                  </a:lnTo>
                  <a:lnTo>
                    <a:pt x="1536" y="1374"/>
                  </a:lnTo>
                  <a:lnTo>
                    <a:pt x="1539" y="1374"/>
                  </a:lnTo>
                  <a:close/>
                  <a:moveTo>
                    <a:pt x="1528" y="1374"/>
                  </a:moveTo>
                  <a:lnTo>
                    <a:pt x="1528" y="1374"/>
                  </a:lnTo>
                  <a:lnTo>
                    <a:pt x="1528" y="1374"/>
                  </a:lnTo>
                  <a:lnTo>
                    <a:pt x="1528" y="1374"/>
                  </a:lnTo>
                  <a:lnTo>
                    <a:pt x="1525" y="1374"/>
                  </a:lnTo>
                  <a:lnTo>
                    <a:pt x="1525" y="1374"/>
                  </a:lnTo>
                  <a:lnTo>
                    <a:pt x="1525" y="1374"/>
                  </a:lnTo>
                  <a:lnTo>
                    <a:pt x="1528" y="1374"/>
                  </a:lnTo>
                  <a:lnTo>
                    <a:pt x="1528" y="1374"/>
                  </a:lnTo>
                  <a:close/>
                  <a:moveTo>
                    <a:pt x="1514" y="1374"/>
                  </a:moveTo>
                  <a:lnTo>
                    <a:pt x="1514" y="1378"/>
                  </a:lnTo>
                  <a:lnTo>
                    <a:pt x="1518" y="1374"/>
                  </a:lnTo>
                  <a:lnTo>
                    <a:pt x="1518" y="1374"/>
                  </a:lnTo>
                  <a:lnTo>
                    <a:pt x="1521" y="1378"/>
                  </a:lnTo>
                  <a:lnTo>
                    <a:pt x="1518" y="1378"/>
                  </a:lnTo>
                  <a:lnTo>
                    <a:pt x="1514" y="1374"/>
                  </a:lnTo>
                  <a:lnTo>
                    <a:pt x="1514" y="1378"/>
                  </a:lnTo>
                  <a:lnTo>
                    <a:pt x="1514" y="1378"/>
                  </a:lnTo>
                  <a:lnTo>
                    <a:pt x="1511" y="1374"/>
                  </a:lnTo>
                  <a:lnTo>
                    <a:pt x="1511" y="1374"/>
                  </a:lnTo>
                  <a:lnTo>
                    <a:pt x="1511" y="1374"/>
                  </a:lnTo>
                  <a:lnTo>
                    <a:pt x="1514" y="1374"/>
                  </a:lnTo>
                  <a:close/>
                  <a:moveTo>
                    <a:pt x="1504" y="1374"/>
                  </a:moveTo>
                  <a:lnTo>
                    <a:pt x="1504" y="1374"/>
                  </a:lnTo>
                  <a:lnTo>
                    <a:pt x="1500" y="1374"/>
                  </a:lnTo>
                  <a:lnTo>
                    <a:pt x="1497" y="1374"/>
                  </a:lnTo>
                  <a:lnTo>
                    <a:pt x="1497" y="1374"/>
                  </a:lnTo>
                  <a:lnTo>
                    <a:pt x="1500" y="1374"/>
                  </a:lnTo>
                  <a:lnTo>
                    <a:pt x="1504" y="1374"/>
                  </a:lnTo>
                  <a:close/>
                  <a:moveTo>
                    <a:pt x="1444" y="1360"/>
                  </a:moveTo>
                  <a:lnTo>
                    <a:pt x="1440" y="1357"/>
                  </a:lnTo>
                  <a:lnTo>
                    <a:pt x="1440" y="1357"/>
                  </a:lnTo>
                  <a:lnTo>
                    <a:pt x="1444" y="1357"/>
                  </a:lnTo>
                  <a:lnTo>
                    <a:pt x="1444" y="1360"/>
                  </a:lnTo>
                  <a:close/>
                  <a:moveTo>
                    <a:pt x="1402" y="1360"/>
                  </a:moveTo>
                  <a:lnTo>
                    <a:pt x="1412" y="1364"/>
                  </a:lnTo>
                  <a:lnTo>
                    <a:pt x="1416" y="1367"/>
                  </a:lnTo>
                  <a:lnTo>
                    <a:pt x="1416" y="1367"/>
                  </a:lnTo>
                  <a:lnTo>
                    <a:pt x="1412" y="1364"/>
                  </a:lnTo>
                  <a:lnTo>
                    <a:pt x="1409" y="1360"/>
                  </a:lnTo>
                  <a:lnTo>
                    <a:pt x="1405" y="1360"/>
                  </a:lnTo>
                  <a:lnTo>
                    <a:pt x="1398" y="1360"/>
                  </a:lnTo>
                  <a:lnTo>
                    <a:pt x="1395" y="1357"/>
                  </a:lnTo>
                  <a:lnTo>
                    <a:pt x="1391" y="1357"/>
                  </a:lnTo>
                  <a:lnTo>
                    <a:pt x="1391" y="1357"/>
                  </a:lnTo>
                  <a:lnTo>
                    <a:pt x="1391" y="1357"/>
                  </a:lnTo>
                  <a:lnTo>
                    <a:pt x="1395" y="1357"/>
                  </a:lnTo>
                  <a:lnTo>
                    <a:pt x="1402" y="1360"/>
                  </a:lnTo>
                  <a:close/>
                  <a:moveTo>
                    <a:pt x="1363" y="1406"/>
                  </a:moveTo>
                  <a:lnTo>
                    <a:pt x="1384" y="1413"/>
                  </a:lnTo>
                  <a:lnTo>
                    <a:pt x="1384" y="1413"/>
                  </a:lnTo>
                  <a:lnTo>
                    <a:pt x="1363" y="1406"/>
                  </a:lnTo>
                  <a:lnTo>
                    <a:pt x="1359" y="1406"/>
                  </a:lnTo>
                  <a:lnTo>
                    <a:pt x="1356" y="1406"/>
                  </a:lnTo>
                  <a:lnTo>
                    <a:pt x="1349" y="1406"/>
                  </a:lnTo>
                  <a:lnTo>
                    <a:pt x="1352" y="1406"/>
                  </a:lnTo>
                  <a:lnTo>
                    <a:pt x="1363" y="1406"/>
                  </a:lnTo>
                  <a:close/>
                  <a:moveTo>
                    <a:pt x="1380" y="1568"/>
                  </a:moveTo>
                  <a:lnTo>
                    <a:pt x="1380" y="1568"/>
                  </a:lnTo>
                  <a:lnTo>
                    <a:pt x="1380" y="1568"/>
                  </a:lnTo>
                  <a:lnTo>
                    <a:pt x="1377" y="1572"/>
                  </a:lnTo>
                  <a:lnTo>
                    <a:pt x="1377" y="1575"/>
                  </a:lnTo>
                  <a:lnTo>
                    <a:pt x="1373" y="1575"/>
                  </a:lnTo>
                  <a:lnTo>
                    <a:pt x="1377" y="1572"/>
                  </a:lnTo>
                  <a:lnTo>
                    <a:pt x="1377" y="1568"/>
                  </a:lnTo>
                  <a:lnTo>
                    <a:pt x="1380" y="1568"/>
                  </a:lnTo>
                  <a:lnTo>
                    <a:pt x="1380" y="1568"/>
                  </a:lnTo>
                  <a:close/>
                  <a:moveTo>
                    <a:pt x="1307" y="1240"/>
                  </a:moveTo>
                  <a:lnTo>
                    <a:pt x="1303" y="1240"/>
                  </a:lnTo>
                  <a:lnTo>
                    <a:pt x="1303" y="1244"/>
                  </a:lnTo>
                  <a:lnTo>
                    <a:pt x="1307" y="1240"/>
                  </a:lnTo>
                  <a:lnTo>
                    <a:pt x="1307" y="1240"/>
                  </a:lnTo>
                  <a:close/>
                  <a:moveTo>
                    <a:pt x="1303" y="1244"/>
                  </a:moveTo>
                  <a:lnTo>
                    <a:pt x="1303" y="1244"/>
                  </a:lnTo>
                  <a:lnTo>
                    <a:pt x="1303" y="1244"/>
                  </a:lnTo>
                  <a:lnTo>
                    <a:pt x="1303" y="1244"/>
                  </a:lnTo>
                  <a:lnTo>
                    <a:pt x="1303" y="1244"/>
                  </a:lnTo>
                  <a:close/>
                  <a:moveTo>
                    <a:pt x="1236" y="1424"/>
                  </a:moveTo>
                  <a:lnTo>
                    <a:pt x="1236" y="1424"/>
                  </a:lnTo>
                  <a:lnTo>
                    <a:pt x="1236" y="1420"/>
                  </a:lnTo>
                  <a:lnTo>
                    <a:pt x="1233" y="1417"/>
                  </a:lnTo>
                  <a:lnTo>
                    <a:pt x="1229" y="1417"/>
                  </a:lnTo>
                  <a:lnTo>
                    <a:pt x="1233" y="1420"/>
                  </a:lnTo>
                  <a:lnTo>
                    <a:pt x="1236" y="1424"/>
                  </a:lnTo>
                  <a:close/>
                  <a:moveTo>
                    <a:pt x="1225" y="1410"/>
                  </a:moveTo>
                  <a:lnTo>
                    <a:pt x="1222" y="1410"/>
                  </a:lnTo>
                  <a:lnTo>
                    <a:pt x="1222" y="1410"/>
                  </a:lnTo>
                  <a:lnTo>
                    <a:pt x="1222" y="1410"/>
                  </a:lnTo>
                  <a:lnTo>
                    <a:pt x="1225" y="1410"/>
                  </a:lnTo>
                  <a:close/>
                  <a:moveTo>
                    <a:pt x="1225" y="1410"/>
                  </a:moveTo>
                  <a:lnTo>
                    <a:pt x="1225" y="1413"/>
                  </a:lnTo>
                  <a:lnTo>
                    <a:pt x="1225" y="1413"/>
                  </a:lnTo>
                  <a:lnTo>
                    <a:pt x="1225" y="1413"/>
                  </a:lnTo>
                  <a:lnTo>
                    <a:pt x="1225" y="1410"/>
                  </a:lnTo>
                  <a:close/>
                  <a:moveTo>
                    <a:pt x="1225" y="1413"/>
                  </a:moveTo>
                  <a:lnTo>
                    <a:pt x="1225" y="1413"/>
                  </a:lnTo>
                  <a:lnTo>
                    <a:pt x="1229" y="1417"/>
                  </a:lnTo>
                  <a:lnTo>
                    <a:pt x="1225" y="1413"/>
                  </a:lnTo>
                  <a:lnTo>
                    <a:pt x="1225" y="1413"/>
                  </a:lnTo>
                  <a:close/>
                  <a:moveTo>
                    <a:pt x="1236" y="1427"/>
                  </a:moveTo>
                  <a:lnTo>
                    <a:pt x="1236" y="1431"/>
                  </a:lnTo>
                  <a:lnTo>
                    <a:pt x="1236" y="1434"/>
                  </a:lnTo>
                  <a:lnTo>
                    <a:pt x="1236" y="1431"/>
                  </a:lnTo>
                  <a:lnTo>
                    <a:pt x="1236" y="1427"/>
                  </a:lnTo>
                  <a:close/>
                  <a:moveTo>
                    <a:pt x="1271" y="1565"/>
                  </a:moveTo>
                  <a:lnTo>
                    <a:pt x="1271" y="1561"/>
                  </a:lnTo>
                  <a:lnTo>
                    <a:pt x="1271" y="1561"/>
                  </a:lnTo>
                  <a:lnTo>
                    <a:pt x="1275" y="1561"/>
                  </a:lnTo>
                  <a:lnTo>
                    <a:pt x="1278" y="1561"/>
                  </a:lnTo>
                  <a:lnTo>
                    <a:pt x="1275" y="1561"/>
                  </a:lnTo>
                  <a:lnTo>
                    <a:pt x="1271" y="1561"/>
                  </a:lnTo>
                  <a:lnTo>
                    <a:pt x="1271" y="1565"/>
                  </a:lnTo>
                  <a:close/>
                  <a:moveTo>
                    <a:pt x="1289" y="1677"/>
                  </a:moveTo>
                  <a:lnTo>
                    <a:pt x="1292" y="1677"/>
                  </a:lnTo>
                  <a:lnTo>
                    <a:pt x="1299" y="1674"/>
                  </a:lnTo>
                  <a:lnTo>
                    <a:pt x="1307" y="1670"/>
                  </a:lnTo>
                  <a:lnTo>
                    <a:pt x="1296" y="1677"/>
                  </a:lnTo>
                  <a:lnTo>
                    <a:pt x="1289" y="1677"/>
                  </a:lnTo>
                  <a:close/>
                  <a:moveTo>
                    <a:pt x="1384" y="1765"/>
                  </a:moveTo>
                  <a:lnTo>
                    <a:pt x="1370" y="1765"/>
                  </a:lnTo>
                  <a:lnTo>
                    <a:pt x="1370" y="1765"/>
                  </a:lnTo>
                  <a:lnTo>
                    <a:pt x="1366" y="1772"/>
                  </a:lnTo>
                  <a:lnTo>
                    <a:pt x="1363" y="1776"/>
                  </a:lnTo>
                  <a:lnTo>
                    <a:pt x="1356" y="1783"/>
                  </a:lnTo>
                  <a:lnTo>
                    <a:pt x="1356" y="1783"/>
                  </a:lnTo>
                  <a:lnTo>
                    <a:pt x="1352" y="1783"/>
                  </a:lnTo>
                  <a:lnTo>
                    <a:pt x="1356" y="1783"/>
                  </a:lnTo>
                  <a:lnTo>
                    <a:pt x="1356" y="1779"/>
                  </a:lnTo>
                  <a:lnTo>
                    <a:pt x="1359" y="1779"/>
                  </a:lnTo>
                  <a:lnTo>
                    <a:pt x="1359" y="1776"/>
                  </a:lnTo>
                  <a:lnTo>
                    <a:pt x="1363" y="1772"/>
                  </a:lnTo>
                  <a:lnTo>
                    <a:pt x="1366" y="1769"/>
                  </a:lnTo>
                  <a:lnTo>
                    <a:pt x="1370" y="1765"/>
                  </a:lnTo>
                  <a:lnTo>
                    <a:pt x="1370" y="1765"/>
                  </a:lnTo>
                  <a:lnTo>
                    <a:pt x="1388" y="1765"/>
                  </a:lnTo>
                  <a:lnTo>
                    <a:pt x="1391" y="1769"/>
                  </a:lnTo>
                  <a:lnTo>
                    <a:pt x="1391" y="1769"/>
                  </a:lnTo>
                  <a:lnTo>
                    <a:pt x="1388" y="1769"/>
                  </a:lnTo>
                  <a:lnTo>
                    <a:pt x="1384" y="1765"/>
                  </a:lnTo>
                  <a:close/>
                  <a:moveTo>
                    <a:pt x="1402" y="1772"/>
                  </a:moveTo>
                  <a:lnTo>
                    <a:pt x="1405" y="1769"/>
                  </a:lnTo>
                  <a:lnTo>
                    <a:pt x="1405" y="1769"/>
                  </a:lnTo>
                  <a:lnTo>
                    <a:pt x="1395" y="1779"/>
                  </a:lnTo>
                  <a:lnTo>
                    <a:pt x="1402" y="1772"/>
                  </a:lnTo>
                  <a:close/>
                  <a:moveTo>
                    <a:pt x="1423" y="1772"/>
                  </a:moveTo>
                  <a:lnTo>
                    <a:pt x="1423" y="1776"/>
                  </a:lnTo>
                  <a:lnTo>
                    <a:pt x="1423" y="1779"/>
                  </a:lnTo>
                  <a:lnTo>
                    <a:pt x="1423" y="1776"/>
                  </a:lnTo>
                  <a:lnTo>
                    <a:pt x="1423" y="1772"/>
                  </a:lnTo>
                  <a:close/>
                  <a:moveTo>
                    <a:pt x="1483" y="1966"/>
                  </a:moveTo>
                  <a:lnTo>
                    <a:pt x="1483" y="1959"/>
                  </a:lnTo>
                  <a:lnTo>
                    <a:pt x="1479" y="1949"/>
                  </a:lnTo>
                  <a:lnTo>
                    <a:pt x="1483" y="1956"/>
                  </a:lnTo>
                  <a:lnTo>
                    <a:pt x="1483" y="1959"/>
                  </a:lnTo>
                  <a:lnTo>
                    <a:pt x="1483" y="1963"/>
                  </a:lnTo>
                  <a:lnTo>
                    <a:pt x="1483" y="1966"/>
                  </a:lnTo>
                  <a:close/>
                  <a:moveTo>
                    <a:pt x="1479" y="1942"/>
                  </a:moveTo>
                  <a:lnTo>
                    <a:pt x="1479" y="1934"/>
                  </a:lnTo>
                  <a:lnTo>
                    <a:pt x="1479" y="1927"/>
                  </a:lnTo>
                  <a:lnTo>
                    <a:pt x="1483" y="1924"/>
                  </a:lnTo>
                  <a:lnTo>
                    <a:pt x="1479" y="1931"/>
                  </a:lnTo>
                  <a:lnTo>
                    <a:pt x="1479" y="1942"/>
                  </a:lnTo>
                  <a:close/>
                  <a:moveTo>
                    <a:pt x="1511" y="1913"/>
                  </a:moveTo>
                  <a:lnTo>
                    <a:pt x="1518" y="1920"/>
                  </a:lnTo>
                  <a:lnTo>
                    <a:pt x="1514" y="1917"/>
                  </a:lnTo>
                  <a:lnTo>
                    <a:pt x="1511" y="1913"/>
                  </a:lnTo>
                  <a:close/>
                  <a:moveTo>
                    <a:pt x="1543" y="1934"/>
                  </a:moveTo>
                  <a:lnTo>
                    <a:pt x="1543" y="1934"/>
                  </a:lnTo>
                  <a:lnTo>
                    <a:pt x="1543" y="1931"/>
                  </a:lnTo>
                  <a:lnTo>
                    <a:pt x="1536" y="1927"/>
                  </a:lnTo>
                  <a:lnTo>
                    <a:pt x="1528" y="1924"/>
                  </a:lnTo>
                  <a:lnTo>
                    <a:pt x="1525" y="1924"/>
                  </a:lnTo>
                  <a:lnTo>
                    <a:pt x="1521" y="1920"/>
                  </a:lnTo>
                  <a:lnTo>
                    <a:pt x="1525" y="1924"/>
                  </a:lnTo>
                  <a:lnTo>
                    <a:pt x="1532" y="1927"/>
                  </a:lnTo>
                  <a:lnTo>
                    <a:pt x="1539" y="1931"/>
                  </a:lnTo>
                  <a:lnTo>
                    <a:pt x="1543" y="1934"/>
                  </a:lnTo>
                  <a:lnTo>
                    <a:pt x="1557" y="1949"/>
                  </a:lnTo>
                  <a:lnTo>
                    <a:pt x="1543" y="1934"/>
                  </a:lnTo>
                  <a:close/>
                </a:path>
              </a:pathLst>
            </a:custGeom>
            <a:gradFill rotWithShape="1">
              <a:gsLst>
                <a:gs pos="0">
                  <a:schemeClr val="bg2"/>
                </a:gs>
                <a:gs pos="100000">
                  <a:schemeClr val="bg2">
                    <a:gamma/>
                    <a:tint val="5882"/>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grpSp>
          <p:nvGrpSpPr>
            <p:cNvPr id="3413" name="Group 341"/>
            <p:cNvGrpSpPr>
              <a:grpSpLocks/>
            </p:cNvGrpSpPr>
            <p:nvPr userDrawn="1"/>
          </p:nvGrpSpPr>
          <p:grpSpPr bwMode="auto">
            <a:xfrm>
              <a:off x="3794" y="346"/>
              <a:ext cx="1173" cy="782"/>
              <a:chOff x="698" y="-2896"/>
              <a:chExt cx="1216" cy="793"/>
            </a:xfrm>
          </p:grpSpPr>
          <p:sp>
            <p:nvSpPr>
              <p:cNvPr id="3414" name="Freeform 342"/>
              <p:cNvSpPr>
                <a:spLocks/>
              </p:cNvSpPr>
              <p:nvPr userDrawn="1"/>
            </p:nvSpPr>
            <p:spPr bwMode="gray">
              <a:xfrm>
                <a:off x="1875" y="-2600"/>
                <a:ext cx="25" cy="18"/>
              </a:xfrm>
              <a:custGeom>
                <a:avLst/>
                <a:gdLst>
                  <a:gd name="T0" fmla="*/ 0 w 25"/>
                  <a:gd name="T1" fmla="*/ 7 h 18"/>
                  <a:gd name="T2" fmla="*/ 4 w 25"/>
                  <a:gd name="T3" fmla="*/ 14 h 18"/>
                  <a:gd name="T4" fmla="*/ 11 w 25"/>
                  <a:gd name="T5" fmla="*/ 18 h 18"/>
                  <a:gd name="T6" fmla="*/ 18 w 25"/>
                  <a:gd name="T7" fmla="*/ 18 h 18"/>
                  <a:gd name="T8" fmla="*/ 25 w 25"/>
                  <a:gd name="T9" fmla="*/ 14 h 18"/>
                  <a:gd name="T10" fmla="*/ 25 w 25"/>
                  <a:gd name="T11" fmla="*/ 14 h 18"/>
                  <a:gd name="T12" fmla="*/ 25 w 25"/>
                  <a:gd name="T13" fmla="*/ 11 h 18"/>
                  <a:gd name="T14" fmla="*/ 21 w 25"/>
                  <a:gd name="T15" fmla="*/ 7 h 18"/>
                  <a:gd name="T16" fmla="*/ 18 w 25"/>
                  <a:gd name="T17" fmla="*/ 0 h 18"/>
                  <a:gd name="T18" fmla="*/ 14 w 25"/>
                  <a:gd name="T19" fmla="*/ 0 h 18"/>
                  <a:gd name="T20" fmla="*/ 11 w 25"/>
                  <a:gd name="T21" fmla="*/ 0 h 18"/>
                  <a:gd name="T22" fmla="*/ 11 w 25"/>
                  <a:gd name="T23" fmla="*/ 0 h 18"/>
                  <a:gd name="T24" fmla="*/ 11 w 25"/>
                  <a:gd name="T25" fmla="*/ 0 h 18"/>
                  <a:gd name="T26" fmla="*/ 7 w 25"/>
                  <a:gd name="T27" fmla="*/ 0 h 18"/>
                  <a:gd name="T28" fmla="*/ 4 w 25"/>
                  <a:gd name="T29" fmla="*/ 4 h 18"/>
                  <a:gd name="T30" fmla="*/ 0 w 25"/>
                  <a:gd name="T3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8">
                    <a:moveTo>
                      <a:pt x="0" y="7"/>
                    </a:moveTo>
                    <a:lnTo>
                      <a:pt x="4" y="14"/>
                    </a:lnTo>
                    <a:lnTo>
                      <a:pt x="11" y="18"/>
                    </a:lnTo>
                    <a:lnTo>
                      <a:pt x="18" y="18"/>
                    </a:lnTo>
                    <a:lnTo>
                      <a:pt x="25" y="14"/>
                    </a:lnTo>
                    <a:lnTo>
                      <a:pt x="25" y="14"/>
                    </a:lnTo>
                    <a:lnTo>
                      <a:pt x="25" y="11"/>
                    </a:lnTo>
                    <a:lnTo>
                      <a:pt x="21" y="7"/>
                    </a:lnTo>
                    <a:lnTo>
                      <a:pt x="18" y="0"/>
                    </a:lnTo>
                    <a:lnTo>
                      <a:pt x="14" y="0"/>
                    </a:lnTo>
                    <a:lnTo>
                      <a:pt x="11" y="0"/>
                    </a:lnTo>
                    <a:lnTo>
                      <a:pt x="11" y="0"/>
                    </a:lnTo>
                    <a:lnTo>
                      <a:pt x="11" y="0"/>
                    </a:lnTo>
                    <a:lnTo>
                      <a:pt x="7" y="0"/>
                    </a:lnTo>
                    <a:lnTo>
                      <a:pt x="4"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5" name="Freeform 343"/>
              <p:cNvSpPr>
                <a:spLocks/>
              </p:cNvSpPr>
              <p:nvPr userDrawn="1"/>
            </p:nvSpPr>
            <p:spPr bwMode="gray">
              <a:xfrm>
                <a:off x="1452" y="-2797"/>
                <a:ext cx="462" cy="694"/>
              </a:xfrm>
              <a:custGeom>
                <a:avLst/>
                <a:gdLst>
                  <a:gd name="T0" fmla="*/ 53 w 462"/>
                  <a:gd name="T1" fmla="*/ 162 h 694"/>
                  <a:gd name="T2" fmla="*/ 71 w 462"/>
                  <a:gd name="T3" fmla="*/ 179 h 694"/>
                  <a:gd name="T4" fmla="*/ 57 w 462"/>
                  <a:gd name="T5" fmla="*/ 208 h 694"/>
                  <a:gd name="T6" fmla="*/ 29 w 462"/>
                  <a:gd name="T7" fmla="*/ 222 h 694"/>
                  <a:gd name="T8" fmla="*/ 0 w 462"/>
                  <a:gd name="T9" fmla="*/ 236 h 694"/>
                  <a:gd name="T10" fmla="*/ 25 w 462"/>
                  <a:gd name="T11" fmla="*/ 267 h 694"/>
                  <a:gd name="T12" fmla="*/ 53 w 462"/>
                  <a:gd name="T13" fmla="*/ 271 h 694"/>
                  <a:gd name="T14" fmla="*/ 39 w 462"/>
                  <a:gd name="T15" fmla="*/ 285 h 694"/>
                  <a:gd name="T16" fmla="*/ 22 w 462"/>
                  <a:gd name="T17" fmla="*/ 285 h 694"/>
                  <a:gd name="T18" fmla="*/ 25 w 462"/>
                  <a:gd name="T19" fmla="*/ 310 h 694"/>
                  <a:gd name="T20" fmla="*/ 50 w 462"/>
                  <a:gd name="T21" fmla="*/ 334 h 694"/>
                  <a:gd name="T22" fmla="*/ 106 w 462"/>
                  <a:gd name="T23" fmla="*/ 317 h 694"/>
                  <a:gd name="T24" fmla="*/ 131 w 462"/>
                  <a:gd name="T25" fmla="*/ 334 h 694"/>
                  <a:gd name="T26" fmla="*/ 148 w 462"/>
                  <a:gd name="T27" fmla="*/ 405 h 694"/>
                  <a:gd name="T28" fmla="*/ 148 w 462"/>
                  <a:gd name="T29" fmla="*/ 430 h 694"/>
                  <a:gd name="T30" fmla="*/ 145 w 462"/>
                  <a:gd name="T31" fmla="*/ 454 h 694"/>
                  <a:gd name="T32" fmla="*/ 159 w 462"/>
                  <a:gd name="T33" fmla="*/ 454 h 694"/>
                  <a:gd name="T34" fmla="*/ 177 w 462"/>
                  <a:gd name="T35" fmla="*/ 472 h 694"/>
                  <a:gd name="T36" fmla="*/ 162 w 462"/>
                  <a:gd name="T37" fmla="*/ 479 h 694"/>
                  <a:gd name="T38" fmla="*/ 180 w 462"/>
                  <a:gd name="T39" fmla="*/ 496 h 694"/>
                  <a:gd name="T40" fmla="*/ 166 w 462"/>
                  <a:gd name="T41" fmla="*/ 532 h 694"/>
                  <a:gd name="T42" fmla="*/ 159 w 462"/>
                  <a:gd name="T43" fmla="*/ 570 h 694"/>
                  <a:gd name="T44" fmla="*/ 187 w 462"/>
                  <a:gd name="T45" fmla="*/ 651 h 694"/>
                  <a:gd name="T46" fmla="*/ 219 w 462"/>
                  <a:gd name="T47" fmla="*/ 680 h 694"/>
                  <a:gd name="T48" fmla="*/ 222 w 462"/>
                  <a:gd name="T49" fmla="*/ 683 h 694"/>
                  <a:gd name="T50" fmla="*/ 247 w 462"/>
                  <a:gd name="T51" fmla="*/ 669 h 694"/>
                  <a:gd name="T52" fmla="*/ 258 w 462"/>
                  <a:gd name="T53" fmla="*/ 637 h 694"/>
                  <a:gd name="T54" fmla="*/ 275 w 462"/>
                  <a:gd name="T55" fmla="*/ 595 h 694"/>
                  <a:gd name="T56" fmla="*/ 303 w 462"/>
                  <a:gd name="T57" fmla="*/ 577 h 694"/>
                  <a:gd name="T58" fmla="*/ 342 w 462"/>
                  <a:gd name="T59" fmla="*/ 542 h 694"/>
                  <a:gd name="T60" fmla="*/ 367 w 462"/>
                  <a:gd name="T61" fmla="*/ 532 h 694"/>
                  <a:gd name="T62" fmla="*/ 388 w 462"/>
                  <a:gd name="T63" fmla="*/ 514 h 694"/>
                  <a:gd name="T64" fmla="*/ 395 w 462"/>
                  <a:gd name="T65" fmla="*/ 489 h 694"/>
                  <a:gd name="T66" fmla="*/ 356 w 462"/>
                  <a:gd name="T67" fmla="*/ 496 h 694"/>
                  <a:gd name="T68" fmla="*/ 367 w 462"/>
                  <a:gd name="T69" fmla="*/ 493 h 694"/>
                  <a:gd name="T70" fmla="*/ 377 w 462"/>
                  <a:gd name="T71" fmla="*/ 458 h 694"/>
                  <a:gd name="T72" fmla="*/ 395 w 462"/>
                  <a:gd name="T73" fmla="*/ 472 h 694"/>
                  <a:gd name="T74" fmla="*/ 402 w 462"/>
                  <a:gd name="T75" fmla="*/ 440 h 694"/>
                  <a:gd name="T76" fmla="*/ 402 w 462"/>
                  <a:gd name="T77" fmla="*/ 405 h 694"/>
                  <a:gd name="T78" fmla="*/ 434 w 462"/>
                  <a:gd name="T79" fmla="*/ 384 h 694"/>
                  <a:gd name="T80" fmla="*/ 437 w 462"/>
                  <a:gd name="T81" fmla="*/ 334 h 694"/>
                  <a:gd name="T82" fmla="*/ 402 w 462"/>
                  <a:gd name="T83" fmla="*/ 324 h 694"/>
                  <a:gd name="T84" fmla="*/ 398 w 462"/>
                  <a:gd name="T85" fmla="*/ 282 h 694"/>
                  <a:gd name="T86" fmla="*/ 398 w 462"/>
                  <a:gd name="T87" fmla="*/ 246 h 694"/>
                  <a:gd name="T88" fmla="*/ 413 w 462"/>
                  <a:gd name="T89" fmla="*/ 179 h 694"/>
                  <a:gd name="T90" fmla="*/ 430 w 462"/>
                  <a:gd name="T91" fmla="*/ 158 h 694"/>
                  <a:gd name="T92" fmla="*/ 420 w 462"/>
                  <a:gd name="T93" fmla="*/ 144 h 694"/>
                  <a:gd name="T94" fmla="*/ 458 w 462"/>
                  <a:gd name="T95" fmla="*/ 95 h 694"/>
                  <a:gd name="T96" fmla="*/ 434 w 462"/>
                  <a:gd name="T97" fmla="*/ 77 h 694"/>
                  <a:gd name="T98" fmla="*/ 427 w 462"/>
                  <a:gd name="T99" fmla="*/ 102 h 694"/>
                  <a:gd name="T100" fmla="*/ 377 w 462"/>
                  <a:gd name="T101" fmla="*/ 141 h 694"/>
                  <a:gd name="T102" fmla="*/ 416 w 462"/>
                  <a:gd name="T103" fmla="*/ 67 h 694"/>
                  <a:gd name="T104" fmla="*/ 377 w 462"/>
                  <a:gd name="T105" fmla="*/ 88 h 694"/>
                  <a:gd name="T106" fmla="*/ 377 w 462"/>
                  <a:gd name="T107" fmla="*/ 60 h 694"/>
                  <a:gd name="T108" fmla="*/ 349 w 462"/>
                  <a:gd name="T109" fmla="*/ 63 h 694"/>
                  <a:gd name="T110" fmla="*/ 388 w 462"/>
                  <a:gd name="T111" fmla="*/ 45 h 694"/>
                  <a:gd name="T112" fmla="*/ 356 w 462"/>
                  <a:gd name="T113" fmla="*/ 17 h 694"/>
                  <a:gd name="T114" fmla="*/ 303 w 462"/>
                  <a:gd name="T115" fmla="*/ 38 h 694"/>
                  <a:gd name="T116" fmla="*/ 339 w 462"/>
                  <a:gd name="T117" fmla="*/ 10 h 694"/>
                  <a:gd name="T118" fmla="*/ 229 w 462"/>
                  <a:gd name="T119" fmla="*/ 35 h 694"/>
                  <a:gd name="T120" fmla="*/ 173 w 462"/>
                  <a:gd name="T121" fmla="*/ 56 h 694"/>
                  <a:gd name="T122" fmla="*/ 103 w 462"/>
                  <a:gd name="T123" fmla="*/ 84 h 694"/>
                  <a:gd name="T124" fmla="*/ 99 w 462"/>
                  <a:gd name="T125" fmla="*/ 127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2" h="694">
                    <a:moveTo>
                      <a:pt x="71" y="134"/>
                    </a:moveTo>
                    <a:lnTo>
                      <a:pt x="57" y="137"/>
                    </a:lnTo>
                    <a:lnTo>
                      <a:pt x="60" y="137"/>
                    </a:lnTo>
                    <a:lnTo>
                      <a:pt x="57" y="141"/>
                    </a:lnTo>
                    <a:lnTo>
                      <a:pt x="53" y="148"/>
                    </a:lnTo>
                    <a:lnTo>
                      <a:pt x="53" y="148"/>
                    </a:lnTo>
                    <a:lnTo>
                      <a:pt x="50" y="151"/>
                    </a:lnTo>
                    <a:lnTo>
                      <a:pt x="50" y="155"/>
                    </a:lnTo>
                    <a:lnTo>
                      <a:pt x="53" y="162"/>
                    </a:lnTo>
                    <a:lnTo>
                      <a:pt x="53" y="162"/>
                    </a:lnTo>
                    <a:lnTo>
                      <a:pt x="57" y="162"/>
                    </a:lnTo>
                    <a:lnTo>
                      <a:pt x="64" y="165"/>
                    </a:lnTo>
                    <a:lnTo>
                      <a:pt x="71" y="165"/>
                    </a:lnTo>
                    <a:lnTo>
                      <a:pt x="71" y="165"/>
                    </a:lnTo>
                    <a:lnTo>
                      <a:pt x="71" y="169"/>
                    </a:lnTo>
                    <a:lnTo>
                      <a:pt x="71" y="172"/>
                    </a:lnTo>
                    <a:lnTo>
                      <a:pt x="71" y="176"/>
                    </a:lnTo>
                    <a:lnTo>
                      <a:pt x="71" y="179"/>
                    </a:lnTo>
                    <a:lnTo>
                      <a:pt x="71" y="183"/>
                    </a:lnTo>
                    <a:lnTo>
                      <a:pt x="71" y="186"/>
                    </a:lnTo>
                    <a:lnTo>
                      <a:pt x="71" y="193"/>
                    </a:lnTo>
                    <a:lnTo>
                      <a:pt x="71" y="197"/>
                    </a:lnTo>
                    <a:lnTo>
                      <a:pt x="71" y="201"/>
                    </a:lnTo>
                    <a:lnTo>
                      <a:pt x="67" y="204"/>
                    </a:lnTo>
                    <a:lnTo>
                      <a:pt x="64" y="204"/>
                    </a:lnTo>
                    <a:lnTo>
                      <a:pt x="60" y="204"/>
                    </a:lnTo>
                    <a:lnTo>
                      <a:pt x="57" y="208"/>
                    </a:lnTo>
                    <a:lnTo>
                      <a:pt x="57" y="211"/>
                    </a:lnTo>
                    <a:lnTo>
                      <a:pt x="53" y="211"/>
                    </a:lnTo>
                    <a:lnTo>
                      <a:pt x="50" y="211"/>
                    </a:lnTo>
                    <a:lnTo>
                      <a:pt x="46" y="211"/>
                    </a:lnTo>
                    <a:lnTo>
                      <a:pt x="46" y="211"/>
                    </a:lnTo>
                    <a:lnTo>
                      <a:pt x="43" y="215"/>
                    </a:lnTo>
                    <a:lnTo>
                      <a:pt x="39" y="218"/>
                    </a:lnTo>
                    <a:lnTo>
                      <a:pt x="32" y="222"/>
                    </a:lnTo>
                    <a:lnTo>
                      <a:pt x="29" y="222"/>
                    </a:lnTo>
                    <a:lnTo>
                      <a:pt x="22" y="225"/>
                    </a:lnTo>
                    <a:lnTo>
                      <a:pt x="22" y="225"/>
                    </a:lnTo>
                    <a:lnTo>
                      <a:pt x="18" y="225"/>
                    </a:lnTo>
                    <a:lnTo>
                      <a:pt x="14" y="225"/>
                    </a:lnTo>
                    <a:lnTo>
                      <a:pt x="11" y="229"/>
                    </a:lnTo>
                    <a:lnTo>
                      <a:pt x="7" y="229"/>
                    </a:lnTo>
                    <a:lnTo>
                      <a:pt x="7" y="232"/>
                    </a:lnTo>
                    <a:lnTo>
                      <a:pt x="4" y="232"/>
                    </a:lnTo>
                    <a:lnTo>
                      <a:pt x="0" y="236"/>
                    </a:lnTo>
                    <a:lnTo>
                      <a:pt x="0" y="239"/>
                    </a:lnTo>
                    <a:lnTo>
                      <a:pt x="0" y="246"/>
                    </a:lnTo>
                    <a:lnTo>
                      <a:pt x="4" y="250"/>
                    </a:lnTo>
                    <a:lnTo>
                      <a:pt x="7" y="253"/>
                    </a:lnTo>
                    <a:lnTo>
                      <a:pt x="18" y="257"/>
                    </a:lnTo>
                    <a:lnTo>
                      <a:pt x="18" y="260"/>
                    </a:lnTo>
                    <a:lnTo>
                      <a:pt x="22" y="260"/>
                    </a:lnTo>
                    <a:lnTo>
                      <a:pt x="25" y="264"/>
                    </a:lnTo>
                    <a:lnTo>
                      <a:pt x="25" y="267"/>
                    </a:lnTo>
                    <a:lnTo>
                      <a:pt x="29" y="267"/>
                    </a:lnTo>
                    <a:lnTo>
                      <a:pt x="32" y="267"/>
                    </a:lnTo>
                    <a:lnTo>
                      <a:pt x="39" y="267"/>
                    </a:lnTo>
                    <a:lnTo>
                      <a:pt x="39" y="267"/>
                    </a:lnTo>
                    <a:lnTo>
                      <a:pt x="43" y="264"/>
                    </a:lnTo>
                    <a:lnTo>
                      <a:pt x="46" y="264"/>
                    </a:lnTo>
                    <a:lnTo>
                      <a:pt x="46" y="264"/>
                    </a:lnTo>
                    <a:lnTo>
                      <a:pt x="50" y="267"/>
                    </a:lnTo>
                    <a:lnTo>
                      <a:pt x="53" y="271"/>
                    </a:lnTo>
                    <a:lnTo>
                      <a:pt x="53" y="271"/>
                    </a:lnTo>
                    <a:lnTo>
                      <a:pt x="50" y="274"/>
                    </a:lnTo>
                    <a:lnTo>
                      <a:pt x="46" y="278"/>
                    </a:lnTo>
                    <a:lnTo>
                      <a:pt x="43" y="278"/>
                    </a:lnTo>
                    <a:lnTo>
                      <a:pt x="46" y="285"/>
                    </a:lnTo>
                    <a:lnTo>
                      <a:pt x="46" y="285"/>
                    </a:lnTo>
                    <a:lnTo>
                      <a:pt x="46" y="289"/>
                    </a:lnTo>
                    <a:lnTo>
                      <a:pt x="43" y="289"/>
                    </a:lnTo>
                    <a:lnTo>
                      <a:pt x="39" y="285"/>
                    </a:lnTo>
                    <a:lnTo>
                      <a:pt x="36" y="282"/>
                    </a:lnTo>
                    <a:lnTo>
                      <a:pt x="32" y="282"/>
                    </a:lnTo>
                    <a:lnTo>
                      <a:pt x="32" y="282"/>
                    </a:lnTo>
                    <a:lnTo>
                      <a:pt x="32" y="285"/>
                    </a:lnTo>
                    <a:lnTo>
                      <a:pt x="32" y="289"/>
                    </a:lnTo>
                    <a:lnTo>
                      <a:pt x="29" y="292"/>
                    </a:lnTo>
                    <a:lnTo>
                      <a:pt x="29" y="292"/>
                    </a:lnTo>
                    <a:lnTo>
                      <a:pt x="25" y="289"/>
                    </a:lnTo>
                    <a:lnTo>
                      <a:pt x="22" y="285"/>
                    </a:lnTo>
                    <a:lnTo>
                      <a:pt x="18" y="285"/>
                    </a:lnTo>
                    <a:lnTo>
                      <a:pt x="11" y="289"/>
                    </a:lnTo>
                    <a:lnTo>
                      <a:pt x="7" y="292"/>
                    </a:lnTo>
                    <a:lnTo>
                      <a:pt x="7" y="296"/>
                    </a:lnTo>
                    <a:lnTo>
                      <a:pt x="7" y="296"/>
                    </a:lnTo>
                    <a:lnTo>
                      <a:pt x="11" y="299"/>
                    </a:lnTo>
                    <a:lnTo>
                      <a:pt x="14" y="306"/>
                    </a:lnTo>
                    <a:lnTo>
                      <a:pt x="22" y="310"/>
                    </a:lnTo>
                    <a:lnTo>
                      <a:pt x="25" y="310"/>
                    </a:lnTo>
                    <a:lnTo>
                      <a:pt x="25" y="310"/>
                    </a:lnTo>
                    <a:lnTo>
                      <a:pt x="25" y="320"/>
                    </a:lnTo>
                    <a:lnTo>
                      <a:pt x="29" y="320"/>
                    </a:lnTo>
                    <a:lnTo>
                      <a:pt x="36" y="320"/>
                    </a:lnTo>
                    <a:lnTo>
                      <a:pt x="39" y="324"/>
                    </a:lnTo>
                    <a:lnTo>
                      <a:pt x="43" y="327"/>
                    </a:lnTo>
                    <a:lnTo>
                      <a:pt x="46" y="331"/>
                    </a:lnTo>
                    <a:lnTo>
                      <a:pt x="46" y="334"/>
                    </a:lnTo>
                    <a:lnTo>
                      <a:pt x="50" y="334"/>
                    </a:lnTo>
                    <a:lnTo>
                      <a:pt x="53" y="334"/>
                    </a:lnTo>
                    <a:lnTo>
                      <a:pt x="60" y="331"/>
                    </a:lnTo>
                    <a:lnTo>
                      <a:pt x="71" y="327"/>
                    </a:lnTo>
                    <a:lnTo>
                      <a:pt x="74" y="324"/>
                    </a:lnTo>
                    <a:lnTo>
                      <a:pt x="81" y="320"/>
                    </a:lnTo>
                    <a:lnTo>
                      <a:pt x="85" y="320"/>
                    </a:lnTo>
                    <a:lnTo>
                      <a:pt x="92" y="320"/>
                    </a:lnTo>
                    <a:lnTo>
                      <a:pt x="99" y="317"/>
                    </a:lnTo>
                    <a:lnTo>
                      <a:pt x="106" y="317"/>
                    </a:lnTo>
                    <a:lnTo>
                      <a:pt x="113" y="317"/>
                    </a:lnTo>
                    <a:lnTo>
                      <a:pt x="113" y="317"/>
                    </a:lnTo>
                    <a:lnTo>
                      <a:pt x="117" y="317"/>
                    </a:lnTo>
                    <a:lnTo>
                      <a:pt x="117" y="320"/>
                    </a:lnTo>
                    <a:lnTo>
                      <a:pt x="120" y="324"/>
                    </a:lnTo>
                    <a:lnTo>
                      <a:pt x="124" y="331"/>
                    </a:lnTo>
                    <a:lnTo>
                      <a:pt x="124" y="331"/>
                    </a:lnTo>
                    <a:lnTo>
                      <a:pt x="127" y="331"/>
                    </a:lnTo>
                    <a:lnTo>
                      <a:pt x="131" y="334"/>
                    </a:lnTo>
                    <a:lnTo>
                      <a:pt x="134" y="338"/>
                    </a:lnTo>
                    <a:lnTo>
                      <a:pt x="138" y="345"/>
                    </a:lnTo>
                    <a:lnTo>
                      <a:pt x="138" y="366"/>
                    </a:lnTo>
                    <a:lnTo>
                      <a:pt x="141" y="366"/>
                    </a:lnTo>
                    <a:lnTo>
                      <a:pt x="141" y="373"/>
                    </a:lnTo>
                    <a:lnTo>
                      <a:pt x="145" y="380"/>
                    </a:lnTo>
                    <a:lnTo>
                      <a:pt x="148" y="391"/>
                    </a:lnTo>
                    <a:lnTo>
                      <a:pt x="148" y="398"/>
                    </a:lnTo>
                    <a:lnTo>
                      <a:pt x="148" y="405"/>
                    </a:lnTo>
                    <a:lnTo>
                      <a:pt x="148" y="412"/>
                    </a:lnTo>
                    <a:lnTo>
                      <a:pt x="152" y="419"/>
                    </a:lnTo>
                    <a:lnTo>
                      <a:pt x="155" y="422"/>
                    </a:lnTo>
                    <a:lnTo>
                      <a:pt x="155" y="426"/>
                    </a:lnTo>
                    <a:lnTo>
                      <a:pt x="155" y="430"/>
                    </a:lnTo>
                    <a:lnTo>
                      <a:pt x="152" y="430"/>
                    </a:lnTo>
                    <a:lnTo>
                      <a:pt x="152" y="430"/>
                    </a:lnTo>
                    <a:lnTo>
                      <a:pt x="152" y="430"/>
                    </a:lnTo>
                    <a:lnTo>
                      <a:pt x="148" y="430"/>
                    </a:lnTo>
                    <a:lnTo>
                      <a:pt x="148" y="433"/>
                    </a:lnTo>
                    <a:lnTo>
                      <a:pt x="145" y="433"/>
                    </a:lnTo>
                    <a:lnTo>
                      <a:pt x="145" y="437"/>
                    </a:lnTo>
                    <a:lnTo>
                      <a:pt x="148" y="440"/>
                    </a:lnTo>
                    <a:lnTo>
                      <a:pt x="148" y="444"/>
                    </a:lnTo>
                    <a:lnTo>
                      <a:pt x="152" y="444"/>
                    </a:lnTo>
                    <a:lnTo>
                      <a:pt x="152" y="447"/>
                    </a:lnTo>
                    <a:lnTo>
                      <a:pt x="148" y="451"/>
                    </a:lnTo>
                    <a:lnTo>
                      <a:pt x="145" y="454"/>
                    </a:lnTo>
                    <a:lnTo>
                      <a:pt x="141" y="458"/>
                    </a:lnTo>
                    <a:lnTo>
                      <a:pt x="138" y="458"/>
                    </a:lnTo>
                    <a:lnTo>
                      <a:pt x="138" y="461"/>
                    </a:lnTo>
                    <a:lnTo>
                      <a:pt x="138" y="461"/>
                    </a:lnTo>
                    <a:lnTo>
                      <a:pt x="145" y="461"/>
                    </a:lnTo>
                    <a:lnTo>
                      <a:pt x="152" y="461"/>
                    </a:lnTo>
                    <a:lnTo>
                      <a:pt x="152" y="461"/>
                    </a:lnTo>
                    <a:lnTo>
                      <a:pt x="155" y="458"/>
                    </a:lnTo>
                    <a:lnTo>
                      <a:pt x="159" y="454"/>
                    </a:lnTo>
                    <a:lnTo>
                      <a:pt x="162" y="447"/>
                    </a:lnTo>
                    <a:lnTo>
                      <a:pt x="162" y="447"/>
                    </a:lnTo>
                    <a:lnTo>
                      <a:pt x="166" y="447"/>
                    </a:lnTo>
                    <a:lnTo>
                      <a:pt x="170" y="451"/>
                    </a:lnTo>
                    <a:lnTo>
                      <a:pt x="170" y="458"/>
                    </a:lnTo>
                    <a:lnTo>
                      <a:pt x="170" y="461"/>
                    </a:lnTo>
                    <a:lnTo>
                      <a:pt x="173" y="468"/>
                    </a:lnTo>
                    <a:lnTo>
                      <a:pt x="173" y="472"/>
                    </a:lnTo>
                    <a:lnTo>
                      <a:pt x="177" y="472"/>
                    </a:lnTo>
                    <a:lnTo>
                      <a:pt x="184" y="475"/>
                    </a:lnTo>
                    <a:lnTo>
                      <a:pt x="187" y="479"/>
                    </a:lnTo>
                    <a:lnTo>
                      <a:pt x="187" y="486"/>
                    </a:lnTo>
                    <a:lnTo>
                      <a:pt x="187" y="486"/>
                    </a:lnTo>
                    <a:lnTo>
                      <a:pt x="184" y="489"/>
                    </a:lnTo>
                    <a:lnTo>
                      <a:pt x="180" y="486"/>
                    </a:lnTo>
                    <a:lnTo>
                      <a:pt x="173" y="482"/>
                    </a:lnTo>
                    <a:lnTo>
                      <a:pt x="166" y="479"/>
                    </a:lnTo>
                    <a:lnTo>
                      <a:pt x="162" y="479"/>
                    </a:lnTo>
                    <a:lnTo>
                      <a:pt x="155" y="479"/>
                    </a:lnTo>
                    <a:lnTo>
                      <a:pt x="155" y="479"/>
                    </a:lnTo>
                    <a:lnTo>
                      <a:pt x="155" y="479"/>
                    </a:lnTo>
                    <a:lnTo>
                      <a:pt x="155" y="482"/>
                    </a:lnTo>
                    <a:lnTo>
                      <a:pt x="159" y="486"/>
                    </a:lnTo>
                    <a:lnTo>
                      <a:pt x="162" y="489"/>
                    </a:lnTo>
                    <a:lnTo>
                      <a:pt x="173" y="493"/>
                    </a:lnTo>
                    <a:lnTo>
                      <a:pt x="177" y="493"/>
                    </a:lnTo>
                    <a:lnTo>
                      <a:pt x="180" y="496"/>
                    </a:lnTo>
                    <a:lnTo>
                      <a:pt x="184" y="500"/>
                    </a:lnTo>
                    <a:lnTo>
                      <a:pt x="187" y="503"/>
                    </a:lnTo>
                    <a:lnTo>
                      <a:pt x="184" y="507"/>
                    </a:lnTo>
                    <a:lnTo>
                      <a:pt x="180" y="514"/>
                    </a:lnTo>
                    <a:lnTo>
                      <a:pt x="177" y="521"/>
                    </a:lnTo>
                    <a:lnTo>
                      <a:pt x="173" y="525"/>
                    </a:lnTo>
                    <a:lnTo>
                      <a:pt x="170" y="528"/>
                    </a:lnTo>
                    <a:lnTo>
                      <a:pt x="166" y="528"/>
                    </a:lnTo>
                    <a:lnTo>
                      <a:pt x="166" y="532"/>
                    </a:lnTo>
                    <a:lnTo>
                      <a:pt x="166" y="532"/>
                    </a:lnTo>
                    <a:lnTo>
                      <a:pt x="170" y="535"/>
                    </a:lnTo>
                    <a:lnTo>
                      <a:pt x="170" y="535"/>
                    </a:lnTo>
                    <a:lnTo>
                      <a:pt x="162" y="542"/>
                    </a:lnTo>
                    <a:lnTo>
                      <a:pt x="155" y="553"/>
                    </a:lnTo>
                    <a:lnTo>
                      <a:pt x="155" y="556"/>
                    </a:lnTo>
                    <a:lnTo>
                      <a:pt x="155" y="560"/>
                    </a:lnTo>
                    <a:lnTo>
                      <a:pt x="159" y="563"/>
                    </a:lnTo>
                    <a:lnTo>
                      <a:pt x="159" y="570"/>
                    </a:lnTo>
                    <a:lnTo>
                      <a:pt x="162" y="581"/>
                    </a:lnTo>
                    <a:lnTo>
                      <a:pt x="162" y="592"/>
                    </a:lnTo>
                    <a:lnTo>
                      <a:pt x="166" y="602"/>
                    </a:lnTo>
                    <a:lnTo>
                      <a:pt x="170" y="609"/>
                    </a:lnTo>
                    <a:lnTo>
                      <a:pt x="170" y="616"/>
                    </a:lnTo>
                    <a:lnTo>
                      <a:pt x="173" y="623"/>
                    </a:lnTo>
                    <a:lnTo>
                      <a:pt x="173" y="630"/>
                    </a:lnTo>
                    <a:lnTo>
                      <a:pt x="173" y="630"/>
                    </a:lnTo>
                    <a:lnTo>
                      <a:pt x="187" y="651"/>
                    </a:lnTo>
                    <a:lnTo>
                      <a:pt x="187" y="655"/>
                    </a:lnTo>
                    <a:lnTo>
                      <a:pt x="191" y="662"/>
                    </a:lnTo>
                    <a:lnTo>
                      <a:pt x="191" y="669"/>
                    </a:lnTo>
                    <a:lnTo>
                      <a:pt x="194" y="673"/>
                    </a:lnTo>
                    <a:lnTo>
                      <a:pt x="194" y="676"/>
                    </a:lnTo>
                    <a:lnTo>
                      <a:pt x="198" y="680"/>
                    </a:lnTo>
                    <a:lnTo>
                      <a:pt x="205" y="680"/>
                    </a:lnTo>
                    <a:lnTo>
                      <a:pt x="212" y="680"/>
                    </a:lnTo>
                    <a:lnTo>
                      <a:pt x="219" y="680"/>
                    </a:lnTo>
                    <a:lnTo>
                      <a:pt x="222" y="676"/>
                    </a:lnTo>
                    <a:lnTo>
                      <a:pt x="226" y="676"/>
                    </a:lnTo>
                    <a:lnTo>
                      <a:pt x="229" y="673"/>
                    </a:lnTo>
                    <a:lnTo>
                      <a:pt x="229" y="673"/>
                    </a:lnTo>
                    <a:lnTo>
                      <a:pt x="233" y="676"/>
                    </a:lnTo>
                    <a:lnTo>
                      <a:pt x="229" y="680"/>
                    </a:lnTo>
                    <a:lnTo>
                      <a:pt x="226" y="680"/>
                    </a:lnTo>
                    <a:lnTo>
                      <a:pt x="222" y="683"/>
                    </a:lnTo>
                    <a:lnTo>
                      <a:pt x="222" y="683"/>
                    </a:lnTo>
                    <a:lnTo>
                      <a:pt x="222" y="687"/>
                    </a:lnTo>
                    <a:lnTo>
                      <a:pt x="226" y="687"/>
                    </a:lnTo>
                    <a:lnTo>
                      <a:pt x="229" y="690"/>
                    </a:lnTo>
                    <a:lnTo>
                      <a:pt x="236" y="694"/>
                    </a:lnTo>
                    <a:lnTo>
                      <a:pt x="240" y="694"/>
                    </a:lnTo>
                    <a:lnTo>
                      <a:pt x="243" y="690"/>
                    </a:lnTo>
                    <a:lnTo>
                      <a:pt x="247" y="687"/>
                    </a:lnTo>
                    <a:lnTo>
                      <a:pt x="247" y="676"/>
                    </a:lnTo>
                    <a:lnTo>
                      <a:pt x="247" y="669"/>
                    </a:lnTo>
                    <a:lnTo>
                      <a:pt x="251" y="662"/>
                    </a:lnTo>
                    <a:lnTo>
                      <a:pt x="251" y="659"/>
                    </a:lnTo>
                    <a:lnTo>
                      <a:pt x="251" y="651"/>
                    </a:lnTo>
                    <a:lnTo>
                      <a:pt x="251" y="648"/>
                    </a:lnTo>
                    <a:lnTo>
                      <a:pt x="251" y="648"/>
                    </a:lnTo>
                    <a:lnTo>
                      <a:pt x="251" y="644"/>
                    </a:lnTo>
                    <a:lnTo>
                      <a:pt x="254" y="641"/>
                    </a:lnTo>
                    <a:lnTo>
                      <a:pt x="258" y="641"/>
                    </a:lnTo>
                    <a:lnTo>
                      <a:pt x="258" y="637"/>
                    </a:lnTo>
                    <a:lnTo>
                      <a:pt x="265" y="623"/>
                    </a:lnTo>
                    <a:lnTo>
                      <a:pt x="265" y="606"/>
                    </a:lnTo>
                    <a:lnTo>
                      <a:pt x="265" y="606"/>
                    </a:lnTo>
                    <a:lnTo>
                      <a:pt x="265" y="602"/>
                    </a:lnTo>
                    <a:lnTo>
                      <a:pt x="265" y="599"/>
                    </a:lnTo>
                    <a:lnTo>
                      <a:pt x="268" y="595"/>
                    </a:lnTo>
                    <a:lnTo>
                      <a:pt x="272" y="595"/>
                    </a:lnTo>
                    <a:lnTo>
                      <a:pt x="275" y="595"/>
                    </a:lnTo>
                    <a:lnTo>
                      <a:pt x="275" y="595"/>
                    </a:lnTo>
                    <a:lnTo>
                      <a:pt x="279" y="595"/>
                    </a:lnTo>
                    <a:lnTo>
                      <a:pt x="282" y="595"/>
                    </a:lnTo>
                    <a:lnTo>
                      <a:pt x="286" y="592"/>
                    </a:lnTo>
                    <a:lnTo>
                      <a:pt x="286" y="588"/>
                    </a:lnTo>
                    <a:lnTo>
                      <a:pt x="293" y="588"/>
                    </a:lnTo>
                    <a:lnTo>
                      <a:pt x="296" y="585"/>
                    </a:lnTo>
                    <a:lnTo>
                      <a:pt x="300" y="585"/>
                    </a:lnTo>
                    <a:lnTo>
                      <a:pt x="300" y="585"/>
                    </a:lnTo>
                    <a:lnTo>
                      <a:pt x="303" y="577"/>
                    </a:lnTo>
                    <a:lnTo>
                      <a:pt x="307" y="574"/>
                    </a:lnTo>
                    <a:lnTo>
                      <a:pt x="314" y="567"/>
                    </a:lnTo>
                    <a:lnTo>
                      <a:pt x="321" y="560"/>
                    </a:lnTo>
                    <a:lnTo>
                      <a:pt x="328" y="553"/>
                    </a:lnTo>
                    <a:lnTo>
                      <a:pt x="332" y="549"/>
                    </a:lnTo>
                    <a:lnTo>
                      <a:pt x="335" y="546"/>
                    </a:lnTo>
                    <a:lnTo>
                      <a:pt x="339" y="542"/>
                    </a:lnTo>
                    <a:lnTo>
                      <a:pt x="342" y="546"/>
                    </a:lnTo>
                    <a:lnTo>
                      <a:pt x="342" y="542"/>
                    </a:lnTo>
                    <a:lnTo>
                      <a:pt x="346" y="539"/>
                    </a:lnTo>
                    <a:lnTo>
                      <a:pt x="346" y="532"/>
                    </a:lnTo>
                    <a:lnTo>
                      <a:pt x="349" y="532"/>
                    </a:lnTo>
                    <a:lnTo>
                      <a:pt x="349" y="528"/>
                    </a:lnTo>
                    <a:lnTo>
                      <a:pt x="353" y="525"/>
                    </a:lnTo>
                    <a:lnTo>
                      <a:pt x="356" y="525"/>
                    </a:lnTo>
                    <a:lnTo>
                      <a:pt x="360" y="528"/>
                    </a:lnTo>
                    <a:lnTo>
                      <a:pt x="363" y="532"/>
                    </a:lnTo>
                    <a:lnTo>
                      <a:pt x="367" y="532"/>
                    </a:lnTo>
                    <a:lnTo>
                      <a:pt x="367" y="528"/>
                    </a:lnTo>
                    <a:lnTo>
                      <a:pt x="370" y="525"/>
                    </a:lnTo>
                    <a:lnTo>
                      <a:pt x="374" y="525"/>
                    </a:lnTo>
                    <a:lnTo>
                      <a:pt x="377" y="525"/>
                    </a:lnTo>
                    <a:lnTo>
                      <a:pt x="377" y="525"/>
                    </a:lnTo>
                    <a:lnTo>
                      <a:pt x="377" y="525"/>
                    </a:lnTo>
                    <a:lnTo>
                      <a:pt x="381" y="521"/>
                    </a:lnTo>
                    <a:lnTo>
                      <a:pt x="384" y="518"/>
                    </a:lnTo>
                    <a:lnTo>
                      <a:pt x="388" y="514"/>
                    </a:lnTo>
                    <a:lnTo>
                      <a:pt x="391" y="511"/>
                    </a:lnTo>
                    <a:lnTo>
                      <a:pt x="398" y="507"/>
                    </a:lnTo>
                    <a:lnTo>
                      <a:pt x="406" y="500"/>
                    </a:lnTo>
                    <a:lnTo>
                      <a:pt x="409" y="500"/>
                    </a:lnTo>
                    <a:lnTo>
                      <a:pt x="413" y="496"/>
                    </a:lnTo>
                    <a:lnTo>
                      <a:pt x="409" y="493"/>
                    </a:lnTo>
                    <a:lnTo>
                      <a:pt x="406" y="489"/>
                    </a:lnTo>
                    <a:lnTo>
                      <a:pt x="402" y="489"/>
                    </a:lnTo>
                    <a:lnTo>
                      <a:pt x="395" y="489"/>
                    </a:lnTo>
                    <a:lnTo>
                      <a:pt x="388" y="489"/>
                    </a:lnTo>
                    <a:lnTo>
                      <a:pt x="384" y="489"/>
                    </a:lnTo>
                    <a:lnTo>
                      <a:pt x="381" y="489"/>
                    </a:lnTo>
                    <a:lnTo>
                      <a:pt x="381" y="489"/>
                    </a:lnTo>
                    <a:lnTo>
                      <a:pt x="377" y="493"/>
                    </a:lnTo>
                    <a:lnTo>
                      <a:pt x="374" y="496"/>
                    </a:lnTo>
                    <a:lnTo>
                      <a:pt x="367" y="500"/>
                    </a:lnTo>
                    <a:lnTo>
                      <a:pt x="363" y="500"/>
                    </a:lnTo>
                    <a:lnTo>
                      <a:pt x="356" y="496"/>
                    </a:lnTo>
                    <a:lnTo>
                      <a:pt x="353" y="496"/>
                    </a:lnTo>
                    <a:lnTo>
                      <a:pt x="353" y="496"/>
                    </a:lnTo>
                    <a:lnTo>
                      <a:pt x="353" y="496"/>
                    </a:lnTo>
                    <a:lnTo>
                      <a:pt x="353" y="493"/>
                    </a:lnTo>
                    <a:lnTo>
                      <a:pt x="353" y="489"/>
                    </a:lnTo>
                    <a:lnTo>
                      <a:pt x="356" y="489"/>
                    </a:lnTo>
                    <a:lnTo>
                      <a:pt x="360" y="493"/>
                    </a:lnTo>
                    <a:lnTo>
                      <a:pt x="363" y="493"/>
                    </a:lnTo>
                    <a:lnTo>
                      <a:pt x="367" y="493"/>
                    </a:lnTo>
                    <a:lnTo>
                      <a:pt x="377" y="486"/>
                    </a:lnTo>
                    <a:lnTo>
                      <a:pt x="384" y="475"/>
                    </a:lnTo>
                    <a:lnTo>
                      <a:pt x="374" y="472"/>
                    </a:lnTo>
                    <a:lnTo>
                      <a:pt x="377" y="468"/>
                    </a:lnTo>
                    <a:lnTo>
                      <a:pt x="381" y="468"/>
                    </a:lnTo>
                    <a:lnTo>
                      <a:pt x="381" y="465"/>
                    </a:lnTo>
                    <a:lnTo>
                      <a:pt x="381" y="461"/>
                    </a:lnTo>
                    <a:lnTo>
                      <a:pt x="377" y="461"/>
                    </a:lnTo>
                    <a:lnTo>
                      <a:pt x="377" y="458"/>
                    </a:lnTo>
                    <a:lnTo>
                      <a:pt x="374" y="454"/>
                    </a:lnTo>
                    <a:lnTo>
                      <a:pt x="374" y="454"/>
                    </a:lnTo>
                    <a:lnTo>
                      <a:pt x="377" y="451"/>
                    </a:lnTo>
                    <a:lnTo>
                      <a:pt x="381" y="451"/>
                    </a:lnTo>
                    <a:lnTo>
                      <a:pt x="384" y="451"/>
                    </a:lnTo>
                    <a:lnTo>
                      <a:pt x="388" y="454"/>
                    </a:lnTo>
                    <a:lnTo>
                      <a:pt x="391" y="458"/>
                    </a:lnTo>
                    <a:lnTo>
                      <a:pt x="391" y="468"/>
                    </a:lnTo>
                    <a:lnTo>
                      <a:pt x="395" y="472"/>
                    </a:lnTo>
                    <a:lnTo>
                      <a:pt x="398" y="479"/>
                    </a:lnTo>
                    <a:lnTo>
                      <a:pt x="398" y="479"/>
                    </a:lnTo>
                    <a:lnTo>
                      <a:pt x="416" y="482"/>
                    </a:lnTo>
                    <a:lnTo>
                      <a:pt x="416" y="458"/>
                    </a:lnTo>
                    <a:lnTo>
                      <a:pt x="416" y="454"/>
                    </a:lnTo>
                    <a:lnTo>
                      <a:pt x="413" y="451"/>
                    </a:lnTo>
                    <a:lnTo>
                      <a:pt x="409" y="447"/>
                    </a:lnTo>
                    <a:lnTo>
                      <a:pt x="406" y="444"/>
                    </a:lnTo>
                    <a:lnTo>
                      <a:pt x="402" y="440"/>
                    </a:lnTo>
                    <a:lnTo>
                      <a:pt x="402" y="437"/>
                    </a:lnTo>
                    <a:lnTo>
                      <a:pt x="402" y="433"/>
                    </a:lnTo>
                    <a:lnTo>
                      <a:pt x="402" y="433"/>
                    </a:lnTo>
                    <a:lnTo>
                      <a:pt x="409" y="433"/>
                    </a:lnTo>
                    <a:lnTo>
                      <a:pt x="406" y="415"/>
                    </a:lnTo>
                    <a:lnTo>
                      <a:pt x="406" y="415"/>
                    </a:lnTo>
                    <a:lnTo>
                      <a:pt x="406" y="412"/>
                    </a:lnTo>
                    <a:lnTo>
                      <a:pt x="402" y="408"/>
                    </a:lnTo>
                    <a:lnTo>
                      <a:pt x="402" y="405"/>
                    </a:lnTo>
                    <a:lnTo>
                      <a:pt x="406" y="405"/>
                    </a:lnTo>
                    <a:lnTo>
                      <a:pt x="413" y="401"/>
                    </a:lnTo>
                    <a:lnTo>
                      <a:pt x="416" y="401"/>
                    </a:lnTo>
                    <a:lnTo>
                      <a:pt x="420" y="401"/>
                    </a:lnTo>
                    <a:lnTo>
                      <a:pt x="420" y="401"/>
                    </a:lnTo>
                    <a:lnTo>
                      <a:pt x="423" y="398"/>
                    </a:lnTo>
                    <a:lnTo>
                      <a:pt x="423" y="394"/>
                    </a:lnTo>
                    <a:lnTo>
                      <a:pt x="423" y="391"/>
                    </a:lnTo>
                    <a:lnTo>
                      <a:pt x="434" y="384"/>
                    </a:lnTo>
                    <a:lnTo>
                      <a:pt x="444" y="370"/>
                    </a:lnTo>
                    <a:lnTo>
                      <a:pt x="448" y="359"/>
                    </a:lnTo>
                    <a:lnTo>
                      <a:pt x="448" y="356"/>
                    </a:lnTo>
                    <a:lnTo>
                      <a:pt x="448" y="352"/>
                    </a:lnTo>
                    <a:lnTo>
                      <a:pt x="444" y="345"/>
                    </a:lnTo>
                    <a:lnTo>
                      <a:pt x="441" y="341"/>
                    </a:lnTo>
                    <a:lnTo>
                      <a:pt x="437" y="341"/>
                    </a:lnTo>
                    <a:lnTo>
                      <a:pt x="437" y="338"/>
                    </a:lnTo>
                    <a:lnTo>
                      <a:pt x="437" y="334"/>
                    </a:lnTo>
                    <a:lnTo>
                      <a:pt x="434" y="331"/>
                    </a:lnTo>
                    <a:lnTo>
                      <a:pt x="430" y="327"/>
                    </a:lnTo>
                    <a:lnTo>
                      <a:pt x="427" y="324"/>
                    </a:lnTo>
                    <a:lnTo>
                      <a:pt x="420" y="324"/>
                    </a:lnTo>
                    <a:lnTo>
                      <a:pt x="413" y="324"/>
                    </a:lnTo>
                    <a:lnTo>
                      <a:pt x="406" y="324"/>
                    </a:lnTo>
                    <a:lnTo>
                      <a:pt x="402" y="324"/>
                    </a:lnTo>
                    <a:lnTo>
                      <a:pt x="402" y="324"/>
                    </a:lnTo>
                    <a:lnTo>
                      <a:pt x="402" y="324"/>
                    </a:lnTo>
                    <a:lnTo>
                      <a:pt x="402" y="313"/>
                    </a:lnTo>
                    <a:lnTo>
                      <a:pt x="402" y="310"/>
                    </a:lnTo>
                    <a:lnTo>
                      <a:pt x="402" y="306"/>
                    </a:lnTo>
                    <a:lnTo>
                      <a:pt x="402" y="299"/>
                    </a:lnTo>
                    <a:lnTo>
                      <a:pt x="402" y="292"/>
                    </a:lnTo>
                    <a:lnTo>
                      <a:pt x="402" y="285"/>
                    </a:lnTo>
                    <a:lnTo>
                      <a:pt x="402" y="285"/>
                    </a:lnTo>
                    <a:lnTo>
                      <a:pt x="398" y="282"/>
                    </a:lnTo>
                    <a:lnTo>
                      <a:pt x="398" y="282"/>
                    </a:lnTo>
                    <a:lnTo>
                      <a:pt x="395" y="278"/>
                    </a:lnTo>
                    <a:lnTo>
                      <a:pt x="391" y="274"/>
                    </a:lnTo>
                    <a:lnTo>
                      <a:pt x="391" y="271"/>
                    </a:lnTo>
                    <a:lnTo>
                      <a:pt x="391" y="267"/>
                    </a:lnTo>
                    <a:lnTo>
                      <a:pt x="395" y="267"/>
                    </a:lnTo>
                    <a:lnTo>
                      <a:pt x="395" y="264"/>
                    </a:lnTo>
                    <a:lnTo>
                      <a:pt x="398" y="260"/>
                    </a:lnTo>
                    <a:lnTo>
                      <a:pt x="398" y="257"/>
                    </a:lnTo>
                    <a:lnTo>
                      <a:pt x="398" y="246"/>
                    </a:lnTo>
                    <a:lnTo>
                      <a:pt x="402" y="236"/>
                    </a:lnTo>
                    <a:lnTo>
                      <a:pt x="398" y="222"/>
                    </a:lnTo>
                    <a:lnTo>
                      <a:pt x="398" y="197"/>
                    </a:lnTo>
                    <a:lnTo>
                      <a:pt x="398" y="193"/>
                    </a:lnTo>
                    <a:lnTo>
                      <a:pt x="398" y="190"/>
                    </a:lnTo>
                    <a:lnTo>
                      <a:pt x="402" y="186"/>
                    </a:lnTo>
                    <a:lnTo>
                      <a:pt x="406" y="183"/>
                    </a:lnTo>
                    <a:lnTo>
                      <a:pt x="409" y="179"/>
                    </a:lnTo>
                    <a:lnTo>
                      <a:pt x="413" y="179"/>
                    </a:lnTo>
                    <a:lnTo>
                      <a:pt x="413" y="179"/>
                    </a:lnTo>
                    <a:lnTo>
                      <a:pt x="416" y="183"/>
                    </a:lnTo>
                    <a:lnTo>
                      <a:pt x="420" y="183"/>
                    </a:lnTo>
                    <a:lnTo>
                      <a:pt x="423" y="183"/>
                    </a:lnTo>
                    <a:lnTo>
                      <a:pt x="427" y="179"/>
                    </a:lnTo>
                    <a:lnTo>
                      <a:pt x="430" y="172"/>
                    </a:lnTo>
                    <a:lnTo>
                      <a:pt x="430" y="169"/>
                    </a:lnTo>
                    <a:lnTo>
                      <a:pt x="430" y="165"/>
                    </a:lnTo>
                    <a:lnTo>
                      <a:pt x="430" y="158"/>
                    </a:lnTo>
                    <a:lnTo>
                      <a:pt x="430" y="155"/>
                    </a:lnTo>
                    <a:lnTo>
                      <a:pt x="434" y="148"/>
                    </a:lnTo>
                    <a:lnTo>
                      <a:pt x="437" y="148"/>
                    </a:lnTo>
                    <a:lnTo>
                      <a:pt x="437" y="144"/>
                    </a:lnTo>
                    <a:lnTo>
                      <a:pt x="434" y="144"/>
                    </a:lnTo>
                    <a:lnTo>
                      <a:pt x="427" y="144"/>
                    </a:lnTo>
                    <a:lnTo>
                      <a:pt x="423" y="144"/>
                    </a:lnTo>
                    <a:lnTo>
                      <a:pt x="420" y="144"/>
                    </a:lnTo>
                    <a:lnTo>
                      <a:pt x="420" y="144"/>
                    </a:lnTo>
                    <a:lnTo>
                      <a:pt x="420" y="141"/>
                    </a:lnTo>
                    <a:lnTo>
                      <a:pt x="423" y="141"/>
                    </a:lnTo>
                    <a:lnTo>
                      <a:pt x="434" y="134"/>
                    </a:lnTo>
                    <a:lnTo>
                      <a:pt x="444" y="130"/>
                    </a:lnTo>
                    <a:lnTo>
                      <a:pt x="451" y="123"/>
                    </a:lnTo>
                    <a:lnTo>
                      <a:pt x="458" y="112"/>
                    </a:lnTo>
                    <a:lnTo>
                      <a:pt x="458" y="105"/>
                    </a:lnTo>
                    <a:lnTo>
                      <a:pt x="458" y="98"/>
                    </a:lnTo>
                    <a:lnTo>
                      <a:pt x="458" y="95"/>
                    </a:lnTo>
                    <a:lnTo>
                      <a:pt x="458" y="91"/>
                    </a:lnTo>
                    <a:lnTo>
                      <a:pt x="462" y="88"/>
                    </a:lnTo>
                    <a:lnTo>
                      <a:pt x="444" y="74"/>
                    </a:lnTo>
                    <a:lnTo>
                      <a:pt x="444" y="77"/>
                    </a:lnTo>
                    <a:lnTo>
                      <a:pt x="444" y="81"/>
                    </a:lnTo>
                    <a:lnTo>
                      <a:pt x="441" y="81"/>
                    </a:lnTo>
                    <a:lnTo>
                      <a:pt x="437" y="84"/>
                    </a:lnTo>
                    <a:lnTo>
                      <a:pt x="437" y="81"/>
                    </a:lnTo>
                    <a:lnTo>
                      <a:pt x="434" y="77"/>
                    </a:lnTo>
                    <a:lnTo>
                      <a:pt x="430" y="74"/>
                    </a:lnTo>
                    <a:lnTo>
                      <a:pt x="430" y="77"/>
                    </a:lnTo>
                    <a:lnTo>
                      <a:pt x="427" y="81"/>
                    </a:lnTo>
                    <a:lnTo>
                      <a:pt x="430" y="84"/>
                    </a:lnTo>
                    <a:lnTo>
                      <a:pt x="430" y="88"/>
                    </a:lnTo>
                    <a:lnTo>
                      <a:pt x="430" y="88"/>
                    </a:lnTo>
                    <a:lnTo>
                      <a:pt x="430" y="91"/>
                    </a:lnTo>
                    <a:lnTo>
                      <a:pt x="430" y="95"/>
                    </a:lnTo>
                    <a:lnTo>
                      <a:pt x="427" y="102"/>
                    </a:lnTo>
                    <a:lnTo>
                      <a:pt x="423" y="109"/>
                    </a:lnTo>
                    <a:lnTo>
                      <a:pt x="413" y="116"/>
                    </a:lnTo>
                    <a:lnTo>
                      <a:pt x="406" y="123"/>
                    </a:lnTo>
                    <a:lnTo>
                      <a:pt x="395" y="130"/>
                    </a:lnTo>
                    <a:lnTo>
                      <a:pt x="384" y="137"/>
                    </a:lnTo>
                    <a:lnTo>
                      <a:pt x="377" y="144"/>
                    </a:lnTo>
                    <a:lnTo>
                      <a:pt x="374" y="144"/>
                    </a:lnTo>
                    <a:lnTo>
                      <a:pt x="374" y="144"/>
                    </a:lnTo>
                    <a:lnTo>
                      <a:pt x="377" y="141"/>
                    </a:lnTo>
                    <a:lnTo>
                      <a:pt x="384" y="134"/>
                    </a:lnTo>
                    <a:lnTo>
                      <a:pt x="388" y="127"/>
                    </a:lnTo>
                    <a:lnTo>
                      <a:pt x="395" y="119"/>
                    </a:lnTo>
                    <a:lnTo>
                      <a:pt x="398" y="112"/>
                    </a:lnTo>
                    <a:lnTo>
                      <a:pt x="402" y="105"/>
                    </a:lnTo>
                    <a:lnTo>
                      <a:pt x="409" y="91"/>
                    </a:lnTo>
                    <a:lnTo>
                      <a:pt x="420" y="67"/>
                    </a:lnTo>
                    <a:lnTo>
                      <a:pt x="420" y="67"/>
                    </a:lnTo>
                    <a:lnTo>
                      <a:pt x="416" y="67"/>
                    </a:lnTo>
                    <a:lnTo>
                      <a:pt x="409" y="63"/>
                    </a:lnTo>
                    <a:lnTo>
                      <a:pt x="406" y="67"/>
                    </a:lnTo>
                    <a:lnTo>
                      <a:pt x="398" y="70"/>
                    </a:lnTo>
                    <a:lnTo>
                      <a:pt x="395" y="70"/>
                    </a:lnTo>
                    <a:lnTo>
                      <a:pt x="391" y="74"/>
                    </a:lnTo>
                    <a:lnTo>
                      <a:pt x="388" y="77"/>
                    </a:lnTo>
                    <a:lnTo>
                      <a:pt x="384" y="81"/>
                    </a:lnTo>
                    <a:lnTo>
                      <a:pt x="381" y="84"/>
                    </a:lnTo>
                    <a:lnTo>
                      <a:pt x="377" y="88"/>
                    </a:lnTo>
                    <a:lnTo>
                      <a:pt x="374" y="88"/>
                    </a:lnTo>
                    <a:lnTo>
                      <a:pt x="374" y="84"/>
                    </a:lnTo>
                    <a:lnTo>
                      <a:pt x="374" y="84"/>
                    </a:lnTo>
                    <a:lnTo>
                      <a:pt x="377" y="81"/>
                    </a:lnTo>
                    <a:lnTo>
                      <a:pt x="384" y="77"/>
                    </a:lnTo>
                    <a:lnTo>
                      <a:pt x="388" y="70"/>
                    </a:lnTo>
                    <a:lnTo>
                      <a:pt x="384" y="60"/>
                    </a:lnTo>
                    <a:lnTo>
                      <a:pt x="381" y="60"/>
                    </a:lnTo>
                    <a:lnTo>
                      <a:pt x="377" y="60"/>
                    </a:lnTo>
                    <a:lnTo>
                      <a:pt x="370" y="60"/>
                    </a:lnTo>
                    <a:lnTo>
                      <a:pt x="363" y="63"/>
                    </a:lnTo>
                    <a:lnTo>
                      <a:pt x="356" y="67"/>
                    </a:lnTo>
                    <a:lnTo>
                      <a:pt x="349" y="74"/>
                    </a:lnTo>
                    <a:lnTo>
                      <a:pt x="342" y="81"/>
                    </a:lnTo>
                    <a:lnTo>
                      <a:pt x="342" y="81"/>
                    </a:lnTo>
                    <a:lnTo>
                      <a:pt x="342" y="74"/>
                    </a:lnTo>
                    <a:lnTo>
                      <a:pt x="346" y="70"/>
                    </a:lnTo>
                    <a:lnTo>
                      <a:pt x="349" y="63"/>
                    </a:lnTo>
                    <a:lnTo>
                      <a:pt x="353" y="60"/>
                    </a:lnTo>
                    <a:lnTo>
                      <a:pt x="360" y="60"/>
                    </a:lnTo>
                    <a:lnTo>
                      <a:pt x="367" y="56"/>
                    </a:lnTo>
                    <a:lnTo>
                      <a:pt x="374" y="56"/>
                    </a:lnTo>
                    <a:lnTo>
                      <a:pt x="377" y="56"/>
                    </a:lnTo>
                    <a:lnTo>
                      <a:pt x="381" y="56"/>
                    </a:lnTo>
                    <a:lnTo>
                      <a:pt x="381" y="53"/>
                    </a:lnTo>
                    <a:lnTo>
                      <a:pt x="384" y="49"/>
                    </a:lnTo>
                    <a:lnTo>
                      <a:pt x="388" y="45"/>
                    </a:lnTo>
                    <a:lnTo>
                      <a:pt x="388" y="42"/>
                    </a:lnTo>
                    <a:lnTo>
                      <a:pt x="388" y="38"/>
                    </a:lnTo>
                    <a:lnTo>
                      <a:pt x="381" y="31"/>
                    </a:lnTo>
                    <a:lnTo>
                      <a:pt x="374" y="28"/>
                    </a:lnTo>
                    <a:lnTo>
                      <a:pt x="367" y="28"/>
                    </a:lnTo>
                    <a:lnTo>
                      <a:pt x="367" y="28"/>
                    </a:lnTo>
                    <a:lnTo>
                      <a:pt x="360" y="28"/>
                    </a:lnTo>
                    <a:lnTo>
                      <a:pt x="360" y="17"/>
                    </a:lnTo>
                    <a:lnTo>
                      <a:pt x="356" y="17"/>
                    </a:lnTo>
                    <a:lnTo>
                      <a:pt x="353" y="17"/>
                    </a:lnTo>
                    <a:lnTo>
                      <a:pt x="346" y="21"/>
                    </a:lnTo>
                    <a:lnTo>
                      <a:pt x="342" y="24"/>
                    </a:lnTo>
                    <a:lnTo>
                      <a:pt x="339" y="24"/>
                    </a:lnTo>
                    <a:lnTo>
                      <a:pt x="335" y="24"/>
                    </a:lnTo>
                    <a:lnTo>
                      <a:pt x="328" y="24"/>
                    </a:lnTo>
                    <a:lnTo>
                      <a:pt x="321" y="28"/>
                    </a:lnTo>
                    <a:lnTo>
                      <a:pt x="317" y="31"/>
                    </a:lnTo>
                    <a:lnTo>
                      <a:pt x="303" y="38"/>
                    </a:lnTo>
                    <a:lnTo>
                      <a:pt x="303" y="35"/>
                    </a:lnTo>
                    <a:lnTo>
                      <a:pt x="310" y="31"/>
                    </a:lnTo>
                    <a:lnTo>
                      <a:pt x="314" y="28"/>
                    </a:lnTo>
                    <a:lnTo>
                      <a:pt x="321" y="21"/>
                    </a:lnTo>
                    <a:lnTo>
                      <a:pt x="328" y="17"/>
                    </a:lnTo>
                    <a:lnTo>
                      <a:pt x="335" y="14"/>
                    </a:lnTo>
                    <a:lnTo>
                      <a:pt x="339" y="14"/>
                    </a:lnTo>
                    <a:lnTo>
                      <a:pt x="339" y="10"/>
                    </a:lnTo>
                    <a:lnTo>
                      <a:pt x="339" y="10"/>
                    </a:lnTo>
                    <a:lnTo>
                      <a:pt x="339" y="7"/>
                    </a:lnTo>
                    <a:lnTo>
                      <a:pt x="335" y="3"/>
                    </a:lnTo>
                    <a:lnTo>
                      <a:pt x="328" y="0"/>
                    </a:lnTo>
                    <a:lnTo>
                      <a:pt x="307" y="0"/>
                    </a:lnTo>
                    <a:lnTo>
                      <a:pt x="279" y="0"/>
                    </a:lnTo>
                    <a:lnTo>
                      <a:pt x="254" y="10"/>
                    </a:lnTo>
                    <a:lnTo>
                      <a:pt x="222" y="31"/>
                    </a:lnTo>
                    <a:lnTo>
                      <a:pt x="226" y="31"/>
                    </a:lnTo>
                    <a:lnTo>
                      <a:pt x="229" y="35"/>
                    </a:lnTo>
                    <a:lnTo>
                      <a:pt x="233" y="38"/>
                    </a:lnTo>
                    <a:lnTo>
                      <a:pt x="236" y="45"/>
                    </a:lnTo>
                    <a:lnTo>
                      <a:pt x="240" y="56"/>
                    </a:lnTo>
                    <a:lnTo>
                      <a:pt x="219" y="38"/>
                    </a:lnTo>
                    <a:lnTo>
                      <a:pt x="205" y="38"/>
                    </a:lnTo>
                    <a:lnTo>
                      <a:pt x="212" y="63"/>
                    </a:lnTo>
                    <a:lnTo>
                      <a:pt x="194" y="49"/>
                    </a:lnTo>
                    <a:lnTo>
                      <a:pt x="173" y="56"/>
                    </a:lnTo>
                    <a:lnTo>
                      <a:pt x="173" y="56"/>
                    </a:lnTo>
                    <a:lnTo>
                      <a:pt x="170" y="60"/>
                    </a:lnTo>
                    <a:lnTo>
                      <a:pt x="170" y="63"/>
                    </a:lnTo>
                    <a:lnTo>
                      <a:pt x="173" y="70"/>
                    </a:lnTo>
                    <a:lnTo>
                      <a:pt x="180" y="77"/>
                    </a:lnTo>
                    <a:lnTo>
                      <a:pt x="159" y="63"/>
                    </a:lnTo>
                    <a:lnTo>
                      <a:pt x="134" y="70"/>
                    </a:lnTo>
                    <a:lnTo>
                      <a:pt x="110" y="81"/>
                    </a:lnTo>
                    <a:lnTo>
                      <a:pt x="106" y="81"/>
                    </a:lnTo>
                    <a:lnTo>
                      <a:pt x="103" y="84"/>
                    </a:lnTo>
                    <a:lnTo>
                      <a:pt x="99" y="91"/>
                    </a:lnTo>
                    <a:lnTo>
                      <a:pt x="99" y="95"/>
                    </a:lnTo>
                    <a:lnTo>
                      <a:pt x="99" y="98"/>
                    </a:lnTo>
                    <a:lnTo>
                      <a:pt x="99" y="105"/>
                    </a:lnTo>
                    <a:lnTo>
                      <a:pt x="103" y="112"/>
                    </a:lnTo>
                    <a:lnTo>
                      <a:pt x="103" y="116"/>
                    </a:lnTo>
                    <a:lnTo>
                      <a:pt x="103" y="119"/>
                    </a:lnTo>
                    <a:lnTo>
                      <a:pt x="99" y="123"/>
                    </a:lnTo>
                    <a:lnTo>
                      <a:pt x="99" y="127"/>
                    </a:lnTo>
                    <a:lnTo>
                      <a:pt x="92" y="127"/>
                    </a:lnTo>
                    <a:lnTo>
                      <a:pt x="78" y="127"/>
                    </a:lnTo>
                    <a:lnTo>
                      <a:pt x="78" y="127"/>
                    </a:lnTo>
                    <a:lnTo>
                      <a:pt x="74" y="130"/>
                    </a:lnTo>
                    <a:lnTo>
                      <a:pt x="71" y="134"/>
                    </a:lnTo>
                    <a:lnTo>
                      <a:pt x="71" y="13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6" name="Freeform 344"/>
              <p:cNvSpPr>
                <a:spLocks/>
              </p:cNvSpPr>
              <p:nvPr userDrawn="1"/>
            </p:nvSpPr>
            <p:spPr bwMode="gray">
              <a:xfrm>
                <a:off x="1886" y="-2628"/>
                <a:ext cx="21" cy="14"/>
              </a:xfrm>
              <a:custGeom>
                <a:avLst/>
                <a:gdLst>
                  <a:gd name="T0" fmla="*/ 17 w 21"/>
                  <a:gd name="T1" fmla="*/ 14 h 14"/>
                  <a:gd name="T2" fmla="*/ 17 w 21"/>
                  <a:gd name="T3" fmla="*/ 10 h 14"/>
                  <a:gd name="T4" fmla="*/ 21 w 21"/>
                  <a:gd name="T5" fmla="*/ 7 h 14"/>
                  <a:gd name="T6" fmla="*/ 21 w 21"/>
                  <a:gd name="T7" fmla="*/ 3 h 14"/>
                  <a:gd name="T8" fmla="*/ 21 w 21"/>
                  <a:gd name="T9" fmla="*/ 0 h 14"/>
                  <a:gd name="T10" fmla="*/ 17 w 21"/>
                  <a:gd name="T11" fmla="*/ 0 h 14"/>
                  <a:gd name="T12" fmla="*/ 14 w 21"/>
                  <a:gd name="T13" fmla="*/ 0 h 14"/>
                  <a:gd name="T14" fmla="*/ 10 w 21"/>
                  <a:gd name="T15" fmla="*/ 0 h 14"/>
                  <a:gd name="T16" fmla="*/ 7 w 21"/>
                  <a:gd name="T17" fmla="*/ 0 h 14"/>
                  <a:gd name="T18" fmla="*/ 7 w 21"/>
                  <a:gd name="T19" fmla="*/ 0 h 14"/>
                  <a:gd name="T20" fmla="*/ 3 w 21"/>
                  <a:gd name="T21" fmla="*/ 3 h 14"/>
                  <a:gd name="T22" fmla="*/ 3 w 21"/>
                  <a:gd name="T23" fmla="*/ 7 h 14"/>
                  <a:gd name="T24" fmla="*/ 0 w 21"/>
                  <a:gd name="T25" fmla="*/ 10 h 14"/>
                  <a:gd name="T26" fmla="*/ 0 w 21"/>
                  <a:gd name="T27" fmla="*/ 10 h 14"/>
                  <a:gd name="T28" fmla="*/ 7 w 21"/>
                  <a:gd name="T29" fmla="*/ 14 h 14"/>
                  <a:gd name="T30" fmla="*/ 10 w 21"/>
                  <a:gd name="T31" fmla="*/ 14 h 14"/>
                  <a:gd name="T32" fmla="*/ 17 w 21"/>
                  <a:gd name="T33" fmla="*/ 14 h 14"/>
                  <a:gd name="T34" fmla="*/ 17 w 21"/>
                  <a:gd name="T3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4">
                    <a:moveTo>
                      <a:pt x="17" y="14"/>
                    </a:moveTo>
                    <a:lnTo>
                      <a:pt x="17" y="10"/>
                    </a:lnTo>
                    <a:lnTo>
                      <a:pt x="21" y="7"/>
                    </a:lnTo>
                    <a:lnTo>
                      <a:pt x="21" y="3"/>
                    </a:lnTo>
                    <a:lnTo>
                      <a:pt x="21" y="0"/>
                    </a:lnTo>
                    <a:lnTo>
                      <a:pt x="17" y="0"/>
                    </a:lnTo>
                    <a:lnTo>
                      <a:pt x="14" y="0"/>
                    </a:lnTo>
                    <a:lnTo>
                      <a:pt x="10" y="0"/>
                    </a:lnTo>
                    <a:lnTo>
                      <a:pt x="7" y="0"/>
                    </a:lnTo>
                    <a:lnTo>
                      <a:pt x="7" y="0"/>
                    </a:lnTo>
                    <a:lnTo>
                      <a:pt x="3" y="3"/>
                    </a:lnTo>
                    <a:lnTo>
                      <a:pt x="3" y="7"/>
                    </a:lnTo>
                    <a:lnTo>
                      <a:pt x="0" y="10"/>
                    </a:lnTo>
                    <a:lnTo>
                      <a:pt x="0" y="10"/>
                    </a:lnTo>
                    <a:lnTo>
                      <a:pt x="7" y="14"/>
                    </a:lnTo>
                    <a:lnTo>
                      <a:pt x="10" y="14"/>
                    </a:lnTo>
                    <a:lnTo>
                      <a:pt x="17" y="14"/>
                    </a:lnTo>
                    <a:lnTo>
                      <a:pt x="1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7" name="Freeform 345"/>
              <p:cNvSpPr>
                <a:spLocks/>
              </p:cNvSpPr>
              <p:nvPr userDrawn="1"/>
            </p:nvSpPr>
            <p:spPr bwMode="gray">
              <a:xfrm>
                <a:off x="1861" y="-2579"/>
                <a:ext cx="14" cy="21"/>
              </a:xfrm>
              <a:custGeom>
                <a:avLst/>
                <a:gdLst>
                  <a:gd name="T0" fmla="*/ 14 w 14"/>
                  <a:gd name="T1" fmla="*/ 18 h 21"/>
                  <a:gd name="T2" fmla="*/ 14 w 14"/>
                  <a:gd name="T3" fmla="*/ 14 h 21"/>
                  <a:gd name="T4" fmla="*/ 14 w 14"/>
                  <a:gd name="T5" fmla="*/ 11 h 21"/>
                  <a:gd name="T6" fmla="*/ 14 w 14"/>
                  <a:gd name="T7" fmla="*/ 7 h 21"/>
                  <a:gd name="T8" fmla="*/ 14 w 14"/>
                  <a:gd name="T9" fmla="*/ 4 h 21"/>
                  <a:gd name="T10" fmla="*/ 11 w 14"/>
                  <a:gd name="T11" fmla="*/ 0 h 21"/>
                  <a:gd name="T12" fmla="*/ 11 w 14"/>
                  <a:gd name="T13" fmla="*/ 0 h 21"/>
                  <a:gd name="T14" fmla="*/ 7 w 14"/>
                  <a:gd name="T15" fmla="*/ 0 h 21"/>
                  <a:gd name="T16" fmla="*/ 7 w 14"/>
                  <a:gd name="T17" fmla="*/ 0 h 21"/>
                  <a:gd name="T18" fmla="*/ 4 w 14"/>
                  <a:gd name="T19" fmla="*/ 4 h 21"/>
                  <a:gd name="T20" fmla="*/ 0 w 14"/>
                  <a:gd name="T21" fmla="*/ 11 h 21"/>
                  <a:gd name="T22" fmla="*/ 0 w 14"/>
                  <a:gd name="T23" fmla="*/ 14 h 21"/>
                  <a:gd name="T24" fmla="*/ 0 w 14"/>
                  <a:gd name="T25" fmla="*/ 14 h 21"/>
                  <a:gd name="T26" fmla="*/ 4 w 14"/>
                  <a:gd name="T27" fmla="*/ 18 h 21"/>
                  <a:gd name="T28" fmla="*/ 4 w 14"/>
                  <a:gd name="T29" fmla="*/ 18 h 21"/>
                  <a:gd name="T30" fmla="*/ 7 w 14"/>
                  <a:gd name="T31" fmla="*/ 18 h 21"/>
                  <a:gd name="T32" fmla="*/ 7 w 14"/>
                  <a:gd name="T33" fmla="*/ 18 h 21"/>
                  <a:gd name="T34" fmla="*/ 11 w 14"/>
                  <a:gd name="T35" fmla="*/ 21 h 21"/>
                  <a:gd name="T36" fmla="*/ 11 w 14"/>
                  <a:gd name="T37" fmla="*/ 21 h 21"/>
                  <a:gd name="T38" fmla="*/ 11 w 14"/>
                  <a:gd name="T39" fmla="*/ 21 h 21"/>
                  <a:gd name="T40" fmla="*/ 14 w 14"/>
                  <a:gd name="T41" fmla="*/ 18 h 21"/>
                  <a:gd name="T42" fmla="*/ 14 w 14"/>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1">
                    <a:moveTo>
                      <a:pt x="14" y="18"/>
                    </a:moveTo>
                    <a:lnTo>
                      <a:pt x="14" y="14"/>
                    </a:lnTo>
                    <a:lnTo>
                      <a:pt x="14" y="11"/>
                    </a:lnTo>
                    <a:lnTo>
                      <a:pt x="14" y="7"/>
                    </a:lnTo>
                    <a:lnTo>
                      <a:pt x="14" y="4"/>
                    </a:lnTo>
                    <a:lnTo>
                      <a:pt x="11" y="0"/>
                    </a:lnTo>
                    <a:lnTo>
                      <a:pt x="11" y="0"/>
                    </a:lnTo>
                    <a:lnTo>
                      <a:pt x="7" y="0"/>
                    </a:lnTo>
                    <a:lnTo>
                      <a:pt x="7" y="0"/>
                    </a:lnTo>
                    <a:lnTo>
                      <a:pt x="4" y="4"/>
                    </a:lnTo>
                    <a:lnTo>
                      <a:pt x="0" y="11"/>
                    </a:lnTo>
                    <a:lnTo>
                      <a:pt x="0" y="14"/>
                    </a:lnTo>
                    <a:lnTo>
                      <a:pt x="0" y="14"/>
                    </a:lnTo>
                    <a:lnTo>
                      <a:pt x="4" y="18"/>
                    </a:lnTo>
                    <a:lnTo>
                      <a:pt x="4" y="18"/>
                    </a:lnTo>
                    <a:lnTo>
                      <a:pt x="7" y="18"/>
                    </a:lnTo>
                    <a:lnTo>
                      <a:pt x="7" y="18"/>
                    </a:lnTo>
                    <a:lnTo>
                      <a:pt x="11" y="21"/>
                    </a:lnTo>
                    <a:lnTo>
                      <a:pt x="11" y="21"/>
                    </a:lnTo>
                    <a:lnTo>
                      <a:pt x="11" y="21"/>
                    </a:lnTo>
                    <a:lnTo>
                      <a:pt x="14" y="18"/>
                    </a:lnTo>
                    <a:lnTo>
                      <a:pt x="14"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8" name="Freeform 346"/>
              <p:cNvSpPr>
                <a:spLocks/>
              </p:cNvSpPr>
              <p:nvPr userDrawn="1"/>
            </p:nvSpPr>
            <p:spPr bwMode="gray">
              <a:xfrm>
                <a:off x="1868" y="-2537"/>
                <a:ext cx="39" cy="50"/>
              </a:xfrm>
              <a:custGeom>
                <a:avLst/>
                <a:gdLst>
                  <a:gd name="T0" fmla="*/ 11 w 39"/>
                  <a:gd name="T1" fmla="*/ 46 h 50"/>
                  <a:gd name="T2" fmla="*/ 14 w 39"/>
                  <a:gd name="T3" fmla="*/ 43 h 50"/>
                  <a:gd name="T4" fmla="*/ 14 w 39"/>
                  <a:gd name="T5" fmla="*/ 39 h 50"/>
                  <a:gd name="T6" fmla="*/ 18 w 39"/>
                  <a:gd name="T7" fmla="*/ 39 h 50"/>
                  <a:gd name="T8" fmla="*/ 21 w 39"/>
                  <a:gd name="T9" fmla="*/ 39 h 50"/>
                  <a:gd name="T10" fmla="*/ 25 w 39"/>
                  <a:gd name="T11" fmla="*/ 43 h 50"/>
                  <a:gd name="T12" fmla="*/ 28 w 39"/>
                  <a:gd name="T13" fmla="*/ 46 h 50"/>
                  <a:gd name="T14" fmla="*/ 32 w 39"/>
                  <a:gd name="T15" fmla="*/ 50 h 50"/>
                  <a:gd name="T16" fmla="*/ 35 w 39"/>
                  <a:gd name="T17" fmla="*/ 50 h 50"/>
                  <a:gd name="T18" fmla="*/ 39 w 39"/>
                  <a:gd name="T19" fmla="*/ 50 h 50"/>
                  <a:gd name="T20" fmla="*/ 39 w 39"/>
                  <a:gd name="T21" fmla="*/ 46 h 50"/>
                  <a:gd name="T22" fmla="*/ 39 w 39"/>
                  <a:gd name="T23" fmla="*/ 39 h 50"/>
                  <a:gd name="T24" fmla="*/ 35 w 39"/>
                  <a:gd name="T25" fmla="*/ 36 h 50"/>
                  <a:gd name="T26" fmla="*/ 35 w 39"/>
                  <a:gd name="T27" fmla="*/ 32 h 50"/>
                  <a:gd name="T28" fmla="*/ 35 w 39"/>
                  <a:gd name="T29" fmla="*/ 29 h 50"/>
                  <a:gd name="T30" fmla="*/ 32 w 39"/>
                  <a:gd name="T31" fmla="*/ 29 h 50"/>
                  <a:gd name="T32" fmla="*/ 32 w 39"/>
                  <a:gd name="T33" fmla="*/ 25 h 50"/>
                  <a:gd name="T34" fmla="*/ 32 w 39"/>
                  <a:gd name="T35" fmla="*/ 25 h 50"/>
                  <a:gd name="T36" fmla="*/ 28 w 39"/>
                  <a:gd name="T37" fmla="*/ 25 h 50"/>
                  <a:gd name="T38" fmla="*/ 25 w 39"/>
                  <a:gd name="T39" fmla="*/ 25 h 50"/>
                  <a:gd name="T40" fmla="*/ 21 w 39"/>
                  <a:gd name="T41" fmla="*/ 25 h 50"/>
                  <a:gd name="T42" fmla="*/ 18 w 39"/>
                  <a:gd name="T43" fmla="*/ 22 h 50"/>
                  <a:gd name="T44" fmla="*/ 14 w 39"/>
                  <a:gd name="T45" fmla="*/ 18 h 50"/>
                  <a:gd name="T46" fmla="*/ 14 w 39"/>
                  <a:gd name="T47" fmla="*/ 18 h 50"/>
                  <a:gd name="T48" fmla="*/ 18 w 39"/>
                  <a:gd name="T49" fmla="*/ 14 h 50"/>
                  <a:gd name="T50" fmla="*/ 28 w 39"/>
                  <a:gd name="T51" fmla="*/ 14 h 50"/>
                  <a:gd name="T52" fmla="*/ 28 w 39"/>
                  <a:gd name="T53" fmla="*/ 4 h 50"/>
                  <a:gd name="T54" fmla="*/ 25 w 39"/>
                  <a:gd name="T55" fmla="*/ 4 h 50"/>
                  <a:gd name="T56" fmla="*/ 21 w 39"/>
                  <a:gd name="T57" fmla="*/ 4 h 50"/>
                  <a:gd name="T58" fmla="*/ 14 w 39"/>
                  <a:gd name="T59" fmla="*/ 4 h 50"/>
                  <a:gd name="T60" fmla="*/ 7 w 39"/>
                  <a:gd name="T61" fmla="*/ 0 h 50"/>
                  <a:gd name="T62" fmla="*/ 7 w 39"/>
                  <a:gd name="T63" fmla="*/ 0 h 50"/>
                  <a:gd name="T64" fmla="*/ 7 w 39"/>
                  <a:gd name="T65" fmla="*/ 0 h 50"/>
                  <a:gd name="T66" fmla="*/ 4 w 39"/>
                  <a:gd name="T67" fmla="*/ 4 h 50"/>
                  <a:gd name="T68" fmla="*/ 4 w 39"/>
                  <a:gd name="T69" fmla="*/ 11 h 50"/>
                  <a:gd name="T70" fmla="*/ 4 w 39"/>
                  <a:gd name="T71" fmla="*/ 18 h 50"/>
                  <a:gd name="T72" fmla="*/ 0 w 39"/>
                  <a:gd name="T73" fmla="*/ 25 h 50"/>
                  <a:gd name="T74" fmla="*/ 0 w 39"/>
                  <a:gd name="T75" fmla="*/ 25 h 50"/>
                  <a:gd name="T76" fmla="*/ 4 w 39"/>
                  <a:gd name="T77" fmla="*/ 29 h 50"/>
                  <a:gd name="T78" fmla="*/ 7 w 39"/>
                  <a:gd name="T79" fmla="*/ 29 h 50"/>
                  <a:gd name="T80" fmla="*/ 7 w 39"/>
                  <a:gd name="T81" fmla="*/ 29 h 50"/>
                  <a:gd name="T82" fmla="*/ 4 w 39"/>
                  <a:gd name="T83" fmla="*/ 32 h 50"/>
                  <a:gd name="T84" fmla="*/ 0 w 39"/>
                  <a:gd name="T85" fmla="*/ 36 h 50"/>
                  <a:gd name="T86" fmla="*/ 0 w 39"/>
                  <a:gd name="T87" fmla="*/ 39 h 50"/>
                  <a:gd name="T88" fmla="*/ 0 w 39"/>
                  <a:gd name="T89" fmla="*/ 43 h 50"/>
                  <a:gd name="T90" fmla="*/ 0 w 39"/>
                  <a:gd name="T91" fmla="*/ 43 h 50"/>
                  <a:gd name="T92" fmla="*/ 4 w 39"/>
                  <a:gd name="T93" fmla="*/ 46 h 50"/>
                  <a:gd name="T94" fmla="*/ 4 w 39"/>
                  <a:gd name="T95" fmla="*/ 46 h 50"/>
                  <a:gd name="T96" fmla="*/ 7 w 39"/>
                  <a:gd name="T97" fmla="*/ 46 h 50"/>
                  <a:gd name="T98" fmla="*/ 11 w 39"/>
                  <a:gd name="T99"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0">
                    <a:moveTo>
                      <a:pt x="11" y="46"/>
                    </a:moveTo>
                    <a:lnTo>
                      <a:pt x="14" y="43"/>
                    </a:lnTo>
                    <a:lnTo>
                      <a:pt x="14" y="39"/>
                    </a:lnTo>
                    <a:lnTo>
                      <a:pt x="18" y="39"/>
                    </a:lnTo>
                    <a:lnTo>
                      <a:pt x="21" y="39"/>
                    </a:lnTo>
                    <a:lnTo>
                      <a:pt x="25" y="43"/>
                    </a:lnTo>
                    <a:lnTo>
                      <a:pt x="28" y="46"/>
                    </a:lnTo>
                    <a:lnTo>
                      <a:pt x="32" y="50"/>
                    </a:lnTo>
                    <a:lnTo>
                      <a:pt x="35" y="50"/>
                    </a:lnTo>
                    <a:lnTo>
                      <a:pt x="39" y="50"/>
                    </a:lnTo>
                    <a:lnTo>
                      <a:pt x="39" y="46"/>
                    </a:lnTo>
                    <a:lnTo>
                      <a:pt x="39" y="39"/>
                    </a:lnTo>
                    <a:lnTo>
                      <a:pt x="35" y="36"/>
                    </a:lnTo>
                    <a:lnTo>
                      <a:pt x="35" y="32"/>
                    </a:lnTo>
                    <a:lnTo>
                      <a:pt x="35" y="29"/>
                    </a:lnTo>
                    <a:lnTo>
                      <a:pt x="32" y="29"/>
                    </a:lnTo>
                    <a:lnTo>
                      <a:pt x="32" y="25"/>
                    </a:lnTo>
                    <a:lnTo>
                      <a:pt x="32" y="25"/>
                    </a:lnTo>
                    <a:lnTo>
                      <a:pt x="28" y="25"/>
                    </a:lnTo>
                    <a:lnTo>
                      <a:pt x="25" y="25"/>
                    </a:lnTo>
                    <a:lnTo>
                      <a:pt x="21" y="25"/>
                    </a:lnTo>
                    <a:lnTo>
                      <a:pt x="18" y="22"/>
                    </a:lnTo>
                    <a:lnTo>
                      <a:pt x="14" y="18"/>
                    </a:lnTo>
                    <a:lnTo>
                      <a:pt x="14" y="18"/>
                    </a:lnTo>
                    <a:lnTo>
                      <a:pt x="18" y="14"/>
                    </a:lnTo>
                    <a:lnTo>
                      <a:pt x="28" y="14"/>
                    </a:lnTo>
                    <a:lnTo>
                      <a:pt x="28" y="4"/>
                    </a:lnTo>
                    <a:lnTo>
                      <a:pt x="25" y="4"/>
                    </a:lnTo>
                    <a:lnTo>
                      <a:pt x="21" y="4"/>
                    </a:lnTo>
                    <a:lnTo>
                      <a:pt x="14" y="4"/>
                    </a:lnTo>
                    <a:lnTo>
                      <a:pt x="7" y="0"/>
                    </a:lnTo>
                    <a:lnTo>
                      <a:pt x="7" y="0"/>
                    </a:lnTo>
                    <a:lnTo>
                      <a:pt x="7" y="0"/>
                    </a:lnTo>
                    <a:lnTo>
                      <a:pt x="4" y="4"/>
                    </a:lnTo>
                    <a:lnTo>
                      <a:pt x="4" y="11"/>
                    </a:lnTo>
                    <a:lnTo>
                      <a:pt x="4" y="18"/>
                    </a:lnTo>
                    <a:lnTo>
                      <a:pt x="0" y="25"/>
                    </a:lnTo>
                    <a:lnTo>
                      <a:pt x="0" y="25"/>
                    </a:lnTo>
                    <a:lnTo>
                      <a:pt x="4" y="29"/>
                    </a:lnTo>
                    <a:lnTo>
                      <a:pt x="7" y="29"/>
                    </a:lnTo>
                    <a:lnTo>
                      <a:pt x="7" y="29"/>
                    </a:lnTo>
                    <a:lnTo>
                      <a:pt x="4" y="32"/>
                    </a:lnTo>
                    <a:lnTo>
                      <a:pt x="0" y="36"/>
                    </a:lnTo>
                    <a:lnTo>
                      <a:pt x="0" y="39"/>
                    </a:lnTo>
                    <a:lnTo>
                      <a:pt x="0" y="43"/>
                    </a:lnTo>
                    <a:lnTo>
                      <a:pt x="0" y="43"/>
                    </a:lnTo>
                    <a:lnTo>
                      <a:pt x="4" y="46"/>
                    </a:lnTo>
                    <a:lnTo>
                      <a:pt x="4" y="46"/>
                    </a:lnTo>
                    <a:lnTo>
                      <a:pt x="7" y="46"/>
                    </a:lnTo>
                    <a:lnTo>
                      <a:pt x="11"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9" name="Freeform 347"/>
              <p:cNvSpPr>
                <a:spLocks/>
              </p:cNvSpPr>
              <p:nvPr userDrawn="1"/>
            </p:nvSpPr>
            <p:spPr bwMode="gray">
              <a:xfrm>
                <a:off x="1252" y="-2491"/>
                <a:ext cx="292" cy="338"/>
              </a:xfrm>
              <a:custGeom>
                <a:avLst/>
                <a:gdLst>
                  <a:gd name="T0" fmla="*/ 236 w 292"/>
                  <a:gd name="T1" fmla="*/ 240 h 338"/>
                  <a:gd name="T2" fmla="*/ 243 w 292"/>
                  <a:gd name="T3" fmla="*/ 261 h 338"/>
                  <a:gd name="T4" fmla="*/ 260 w 292"/>
                  <a:gd name="T5" fmla="*/ 257 h 338"/>
                  <a:gd name="T6" fmla="*/ 285 w 292"/>
                  <a:gd name="T7" fmla="*/ 247 h 338"/>
                  <a:gd name="T8" fmla="*/ 285 w 292"/>
                  <a:gd name="T9" fmla="*/ 233 h 338"/>
                  <a:gd name="T10" fmla="*/ 288 w 292"/>
                  <a:gd name="T11" fmla="*/ 222 h 338"/>
                  <a:gd name="T12" fmla="*/ 278 w 292"/>
                  <a:gd name="T13" fmla="*/ 208 h 338"/>
                  <a:gd name="T14" fmla="*/ 264 w 292"/>
                  <a:gd name="T15" fmla="*/ 208 h 338"/>
                  <a:gd name="T16" fmla="*/ 229 w 292"/>
                  <a:gd name="T17" fmla="*/ 176 h 338"/>
                  <a:gd name="T18" fmla="*/ 214 w 292"/>
                  <a:gd name="T19" fmla="*/ 173 h 338"/>
                  <a:gd name="T20" fmla="*/ 229 w 292"/>
                  <a:gd name="T21" fmla="*/ 155 h 338"/>
                  <a:gd name="T22" fmla="*/ 229 w 292"/>
                  <a:gd name="T23" fmla="*/ 134 h 338"/>
                  <a:gd name="T24" fmla="*/ 218 w 292"/>
                  <a:gd name="T25" fmla="*/ 124 h 338"/>
                  <a:gd name="T26" fmla="*/ 204 w 292"/>
                  <a:gd name="T27" fmla="*/ 99 h 338"/>
                  <a:gd name="T28" fmla="*/ 190 w 292"/>
                  <a:gd name="T29" fmla="*/ 102 h 338"/>
                  <a:gd name="T30" fmla="*/ 186 w 292"/>
                  <a:gd name="T31" fmla="*/ 92 h 338"/>
                  <a:gd name="T32" fmla="*/ 176 w 292"/>
                  <a:gd name="T33" fmla="*/ 81 h 338"/>
                  <a:gd name="T34" fmla="*/ 155 w 292"/>
                  <a:gd name="T35" fmla="*/ 60 h 338"/>
                  <a:gd name="T36" fmla="*/ 116 w 292"/>
                  <a:gd name="T37" fmla="*/ 50 h 338"/>
                  <a:gd name="T38" fmla="*/ 81 w 292"/>
                  <a:gd name="T39" fmla="*/ 46 h 338"/>
                  <a:gd name="T40" fmla="*/ 88 w 292"/>
                  <a:gd name="T41" fmla="*/ 25 h 338"/>
                  <a:gd name="T42" fmla="*/ 77 w 292"/>
                  <a:gd name="T43" fmla="*/ 7 h 338"/>
                  <a:gd name="T44" fmla="*/ 56 w 292"/>
                  <a:gd name="T45" fmla="*/ 35 h 338"/>
                  <a:gd name="T46" fmla="*/ 74 w 292"/>
                  <a:gd name="T47" fmla="*/ 88 h 338"/>
                  <a:gd name="T48" fmla="*/ 67 w 292"/>
                  <a:gd name="T49" fmla="*/ 92 h 338"/>
                  <a:gd name="T50" fmla="*/ 45 w 292"/>
                  <a:gd name="T51" fmla="*/ 39 h 338"/>
                  <a:gd name="T52" fmla="*/ 52 w 292"/>
                  <a:gd name="T53" fmla="*/ 4 h 338"/>
                  <a:gd name="T54" fmla="*/ 17 w 292"/>
                  <a:gd name="T55" fmla="*/ 18 h 338"/>
                  <a:gd name="T56" fmla="*/ 0 w 292"/>
                  <a:gd name="T57" fmla="*/ 60 h 338"/>
                  <a:gd name="T58" fmla="*/ 3 w 292"/>
                  <a:gd name="T59" fmla="*/ 74 h 338"/>
                  <a:gd name="T60" fmla="*/ 24 w 292"/>
                  <a:gd name="T61" fmla="*/ 109 h 338"/>
                  <a:gd name="T62" fmla="*/ 35 w 292"/>
                  <a:gd name="T63" fmla="*/ 116 h 338"/>
                  <a:gd name="T64" fmla="*/ 81 w 292"/>
                  <a:gd name="T65" fmla="*/ 131 h 338"/>
                  <a:gd name="T66" fmla="*/ 102 w 292"/>
                  <a:gd name="T67" fmla="*/ 131 h 338"/>
                  <a:gd name="T68" fmla="*/ 144 w 292"/>
                  <a:gd name="T69" fmla="*/ 148 h 338"/>
                  <a:gd name="T70" fmla="*/ 151 w 292"/>
                  <a:gd name="T71" fmla="*/ 159 h 338"/>
                  <a:gd name="T72" fmla="*/ 162 w 292"/>
                  <a:gd name="T73" fmla="*/ 180 h 338"/>
                  <a:gd name="T74" fmla="*/ 158 w 292"/>
                  <a:gd name="T75" fmla="*/ 229 h 338"/>
                  <a:gd name="T76" fmla="*/ 137 w 292"/>
                  <a:gd name="T77" fmla="*/ 254 h 338"/>
                  <a:gd name="T78" fmla="*/ 112 w 292"/>
                  <a:gd name="T79" fmla="*/ 264 h 338"/>
                  <a:gd name="T80" fmla="*/ 130 w 292"/>
                  <a:gd name="T81" fmla="*/ 282 h 338"/>
                  <a:gd name="T82" fmla="*/ 169 w 292"/>
                  <a:gd name="T83" fmla="*/ 289 h 338"/>
                  <a:gd name="T84" fmla="*/ 190 w 292"/>
                  <a:gd name="T85" fmla="*/ 314 h 338"/>
                  <a:gd name="T86" fmla="*/ 214 w 292"/>
                  <a:gd name="T87" fmla="*/ 328 h 338"/>
                  <a:gd name="T88" fmla="*/ 232 w 292"/>
                  <a:gd name="T89" fmla="*/ 335 h 338"/>
                  <a:gd name="T90" fmla="*/ 218 w 292"/>
                  <a:gd name="T91" fmla="*/ 307 h 338"/>
                  <a:gd name="T92" fmla="*/ 218 w 292"/>
                  <a:gd name="T93" fmla="*/ 300 h 338"/>
                  <a:gd name="T94" fmla="*/ 250 w 292"/>
                  <a:gd name="T95" fmla="*/ 321 h 338"/>
                  <a:gd name="T96" fmla="*/ 257 w 292"/>
                  <a:gd name="T97" fmla="*/ 321 h 338"/>
                  <a:gd name="T98" fmla="*/ 257 w 292"/>
                  <a:gd name="T99" fmla="*/ 293 h 338"/>
                  <a:gd name="T100" fmla="*/ 232 w 292"/>
                  <a:gd name="T101" fmla="*/ 271 h 338"/>
                  <a:gd name="T102" fmla="*/ 222 w 292"/>
                  <a:gd name="T103" fmla="*/ 261 h 338"/>
                  <a:gd name="T104" fmla="*/ 214 w 292"/>
                  <a:gd name="T105" fmla="*/ 23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338">
                    <a:moveTo>
                      <a:pt x="222" y="219"/>
                    </a:moveTo>
                    <a:lnTo>
                      <a:pt x="225" y="222"/>
                    </a:lnTo>
                    <a:lnTo>
                      <a:pt x="225" y="222"/>
                    </a:lnTo>
                    <a:lnTo>
                      <a:pt x="229" y="226"/>
                    </a:lnTo>
                    <a:lnTo>
                      <a:pt x="232" y="233"/>
                    </a:lnTo>
                    <a:lnTo>
                      <a:pt x="236" y="240"/>
                    </a:lnTo>
                    <a:lnTo>
                      <a:pt x="236" y="243"/>
                    </a:lnTo>
                    <a:lnTo>
                      <a:pt x="236" y="247"/>
                    </a:lnTo>
                    <a:lnTo>
                      <a:pt x="239" y="250"/>
                    </a:lnTo>
                    <a:lnTo>
                      <a:pt x="243" y="257"/>
                    </a:lnTo>
                    <a:lnTo>
                      <a:pt x="243" y="261"/>
                    </a:lnTo>
                    <a:lnTo>
                      <a:pt x="243" y="261"/>
                    </a:lnTo>
                    <a:lnTo>
                      <a:pt x="243" y="264"/>
                    </a:lnTo>
                    <a:lnTo>
                      <a:pt x="246" y="264"/>
                    </a:lnTo>
                    <a:lnTo>
                      <a:pt x="246" y="264"/>
                    </a:lnTo>
                    <a:lnTo>
                      <a:pt x="253" y="261"/>
                    </a:lnTo>
                    <a:lnTo>
                      <a:pt x="257" y="257"/>
                    </a:lnTo>
                    <a:lnTo>
                      <a:pt x="260" y="257"/>
                    </a:lnTo>
                    <a:lnTo>
                      <a:pt x="264" y="254"/>
                    </a:lnTo>
                    <a:lnTo>
                      <a:pt x="271" y="250"/>
                    </a:lnTo>
                    <a:lnTo>
                      <a:pt x="274" y="250"/>
                    </a:lnTo>
                    <a:lnTo>
                      <a:pt x="278" y="247"/>
                    </a:lnTo>
                    <a:lnTo>
                      <a:pt x="281" y="247"/>
                    </a:lnTo>
                    <a:lnTo>
                      <a:pt x="285" y="247"/>
                    </a:lnTo>
                    <a:lnTo>
                      <a:pt x="288" y="247"/>
                    </a:lnTo>
                    <a:lnTo>
                      <a:pt x="288" y="243"/>
                    </a:lnTo>
                    <a:lnTo>
                      <a:pt x="292" y="240"/>
                    </a:lnTo>
                    <a:lnTo>
                      <a:pt x="288" y="233"/>
                    </a:lnTo>
                    <a:lnTo>
                      <a:pt x="288" y="233"/>
                    </a:lnTo>
                    <a:lnTo>
                      <a:pt x="285" y="233"/>
                    </a:lnTo>
                    <a:lnTo>
                      <a:pt x="281" y="233"/>
                    </a:lnTo>
                    <a:lnTo>
                      <a:pt x="278" y="229"/>
                    </a:lnTo>
                    <a:lnTo>
                      <a:pt x="278" y="229"/>
                    </a:lnTo>
                    <a:lnTo>
                      <a:pt x="288" y="226"/>
                    </a:lnTo>
                    <a:lnTo>
                      <a:pt x="288" y="222"/>
                    </a:lnTo>
                    <a:lnTo>
                      <a:pt x="288" y="222"/>
                    </a:lnTo>
                    <a:lnTo>
                      <a:pt x="288" y="219"/>
                    </a:lnTo>
                    <a:lnTo>
                      <a:pt x="285" y="215"/>
                    </a:lnTo>
                    <a:lnTo>
                      <a:pt x="285" y="215"/>
                    </a:lnTo>
                    <a:lnTo>
                      <a:pt x="285" y="212"/>
                    </a:lnTo>
                    <a:lnTo>
                      <a:pt x="281" y="212"/>
                    </a:lnTo>
                    <a:lnTo>
                      <a:pt x="278" y="208"/>
                    </a:lnTo>
                    <a:lnTo>
                      <a:pt x="274" y="212"/>
                    </a:lnTo>
                    <a:lnTo>
                      <a:pt x="274" y="212"/>
                    </a:lnTo>
                    <a:lnTo>
                      <a:pt x="271" y="212"/>
                    </a:lnTo>
                    <a:lnTo>
                      <a:pt x="267" y="212"/>
                    </a:lnTo>
                    <a:lnTo>
                      <a:pt x="267" y="212"/>
                    </a:lnTo>
                    <a:lnTo>
                      <a:pt x="264" y="208"/>
                    </a:lnTo>
                    <a:lnTo>
                      <a:pt x="267" y="208"/>
                    </a:lnTo>
                    <a:lnTo>
                      <a:pt x="264" y="205"/>
                    </a:lnTo>
                    <a:lnTo>
                      <a:pt x="260" y="197"/>
                    </a:lnTo>
                    <a:lnTo>
                      <a:pt x="257" y="194"/>
                    </a:lnTo>
                    <a:lnTo>
                      <a:pt x="239" y="187"/>
                    </a:lnTo>
                    <a:lnTo>
                      <a:pt x="229" y="176"/>
                    </a:lnTo>
                    <a:lnTo>
                      <a:pt x="225" y="176"/>
                    </a:lnTo>
                    <a:lnTo>
                      <a:pt x="225" y="176"/>
                    </a:lnTo>
                    <a:lnTo>
                      <a:pt x="222" y="176"/>
                    </a:lnTo>
                    <a:lnTo>
                      <a:pt x="218" y="176"/>
                    </a:lnTo>
                    <a:lnTo>
                      <a:pt x="214" y="176"/>
                    </a:lnTo>
                    <a:lnTo>
                      <a:pt x="214" y="173"/>
                    </a:lnTo>
                    <a:lnTo>
                      <a:pt x="214" y="169"/>
                    </a:lnTo>
                    <a:lnTo>
                      <a:pt x="218" y="166"/>
                    </a:lnTo>
                    <a:lnTo>
                      <a:pt x="218" y="162"/>
                    </a:lnTo>
                    <a:lnTo>
                      <a:pt x="218" y="159"/>
                    </a:lnTo>
                    <a:lnTo>
                      <a:pt x="229" y="155"/>
                    </a:lnTo>
                    <a:lnTo>
                      <a:pt x="229" y="155"/>
                    </a:lnTo>
                    <a:lnTo>
                      <a:pt x="232" y="152"/>
                    </a:lnTo>
                    <a:lnTo>
                      <a:pt x="232" y="148"/>
                    </a:lnTo>
                    <a:lnTo>
                      <a:pt x="229" y="145"/>
                    </a:lnTo>
                    <a:lnTo>
                      <a:pt x="229" y="141"/>
                    </a:lnTo>
                    <a:lnTo>
                      <a:pt x="229" y="138"/>
                    </a:lnTo>
                    <a:lnTo>
                      <a:pt x="229" y="134"/>
                    </a:lnTo>
                    <a:lnTo>
                      <a:pt x="229" y="134"/>
                    </a:lnTo>
                    <a:lnTo>
                      <a:pt x="229" y="131"/>
                    </a:lnTo>
                    <a:lnTo>
                      <a:pt x="229" y="127"/>
                    </a:lnTo>
                    <a:lnTo>
                      <a:pt x="229" y="127"/>
                    </a:lnTo>
                    <a:lnTo>
                      <a:pt x="225" y="124"/>
                    </a:lnTo>
                    <a:lnTo>
                      <a:pt x="218" y="124"/>
                    </a:lnTo>
                    <a:lnTo>
                      <a:pt x="218" y="109"/>
                    </a:lnTo>
                    <a:lnTo>
                      <a:pt x="214" y="109"/>
                    </a:lnTo>
                    <a:lnTo>
                      <a:pt x="211" y="109"/>
                    </a:lnTo>
                    <a:lnTo>
                      <a:pt x="204" y="102"/>
                    </a:lnTo>
                    <a:lnTo>
                      <a:pt x="204" y="102"/>
                    </a:lnTo>
                    <a:lnTo>
                      <a:pt x="204" y="99"/>
                    </a:lnTo>
                    <a:lnTo>
                      <a:pt x="200" y="99"/>
                    </a:lnTo>
                    <a:lnTo>
                      <a:pt x="200" y="99"/>
                    </a:lnTo>
                    <a:lnTo>
                      <a:pt x="193" y="99"/>
                    </a:lnTo>
                    <a:lnTo>
                      <a:pt x="193" y="99"/>
                    </a:lnTo>
                    <a:lnTo>
                      <a:pt x="193" y="102"/>
                    </a:lnTo>
                    <a:lnTo>
                      <a:pt x="190" y="102"/>
                    </a:lnTo>
                    <a:lnTo>
                      <a:pt x="186" y="102"/>
                    </a:lnTo>
                    <a:lnTo>
                      <a:pt x="186" y="102"/>
                    </a:lnTo>
                    <a:lnTo>
                      <a:pt x="183" y="99"/>
                    </a:lnTo>
                    <a:lnTo>
                      <a:pt x="186" y="95"/>
                    </a:lnTo>
                    <a:lnTo>
                      <a:pt x="186" y="95"/>
                    </a:lnTo>
                    <a:lnTo>
                      <a:pt x="186" y="92"/>
                    </a:lnTo>
                    <a:lnTo>
                      <a:pt x="190" y="88"/>
                    </a:lnTo>
                    <a:lnTo>
                      <a:pt x="186" y="85"/>
                    </a:lnTo>
                    <a:lnTo>
                      <a:pt x="186" y="81"/>
                    </a:lnTo>
                    <a:lnTo>
                      <a:pt x="179" y="81"/>
                    </a:lnTo>
                    <a:lnTo>
                      <a:pt x="179" y="81"/>
                    </a:lnTo>
                    <a:lnTo>
                      <a:pt x="176" y="81"/>
                    </a:lnTo>
                    <a:lnTo>
                      <a:pt x="172" y="81"/>
                    </a:lnTo>
                    <a:lnTo>
                      <a:pt x="169" y="81"/>
                    </a:lnTo>
                    <a:lnTo>
                      <a:pt x="165" y="74"/>
                    </a:lnTo>
                    <a:lnTo>
                      <a:pt x="158" y="64"/>
                    </a:lnTo>
                    <a:lnTo>
                      <a:pt x="158" y="64"/>
                    </a:lnTo>
                    <a:lnTo>
                      <a:pt x="155" y="60"/>
                    </a:lnTo>
                    <a:lnTo>
                      <a:pt x="151" y="57"/>
                    </a:lnTo>
                    <a:lnTo>
                      <a:pt x="144" y="53"/>
                    </a:lnTo>
                    <a:lnTo>
                      <a:pt x="133" y="50"/>
                    </a:lnTo>
                    <a:lnTo>
                      <a:pt x="119" y="50"/>
                    </a:lnTo>
                    <a:lnTo>
                      <a:pt x="119" y="50"/>
                    </a:lnTo>
                    <a:lnTo>
                      <a:pt x="116" y="50"/>
                    </a:lnTo>
                    <a:lnTo>
                      <a:pt x="112" y="53"/>
                    </a:lnTo>
                    <a:lnTo>
                      <a:pt x="105" y="53"/>
                    </a:lnTo>
                    <a:lnTo>
                      <a:pt x="102" y="50"/>
                    </a:lnTo>
                    <a:lnTo>
                      <a:pt x="98" y="46"/>
                    </a:lnTo>
                    <a:lnTo>
                      <a:pt x="95" y="42"/>
                    </a:lnTo>
                    <a:lnTo>
                      <a:pt x="81" y="46"/>
                    </a:lnTo>
                    <a:lnTo>
                      <a:pt x="81" y="46"/>
                    </a:lnTo>
                    <a:lnTo>
                      <a:pt x="84" y="42"/>
                    </a:lnTo>
                    <a:lnTo>
                      <a:pt x="84" y="35"/>
                    </a:lnTo>
                    <a:lnTo>
                      <a:pt x="84" y="28"/>
                    </a:lnTo>
                    <a:lnTo>
                      <a:pt x="84" y="28"/>
                    </a:lnTo>
                    <a:lnTo>
                      <a:pt x="88" y="25"/>
                    </a:lnTo>
                    <a:lnTo>
                      <a:pt x="88" y="18"/>
                    </a:lnTo>
                    <a:lnTo>
                      <a:pt x="88" y="11"/>
                    </a:lnTo>
                    <a:lnTo>
                      <a:pt x="88" y="7"/>
                    </a:lnTo>
                    <a:lnTo>
                      <a:pt x="81" y="4"/>
                    </a:lnTo>
                    <a:lnTo>
                      <a:pt x="81" y="4"/>
                    </a:lnTo>
                    <a:lnTo>
                      <a:pt x="77" y="7"/>
                    </a:lnTo>
                    <a:lnTo>
                      <a:pt x="74" y="7"/>
                    </a:lnTo>
                    <a:lnTo>
                      <a:pt x="67" y="11"/>
                    </a:lnTo>
                    <a:lnTo>
                      <a:pt x="59" y="18"/>
                    </a:lnTo>
                    <a:lnTo>
                      <a:pt x="56" y="25"/>
                    </a:lnTo>
                    <a:lnTo>
                      <a:pt x="56" y="28"/>
                    </a:lnTo>
                    <a:lnTo>
                      <a:pt x="56" y="35"/>
                    </a:lnTo>
                    <a:lnTo>
                      <a:pt x="56" y="42"/>
                    </a:lnTo>
                    <a:lnTo>
                      <a:pt x="56" y="53"/>
                    </a:lnTo>
                    <a:lnTo>
                      <a:pt x="59" y="60"/>
                    </a:lnTo>
                    <a:lnTo>
                      <a:pt x="74" y="81"/>
                    </a:lnTo>
                    <a:lnTo>
                      <a:pt x="74" y="85"/>
                    </a:lnTo>
                    <a:lnTo>
                      <a:pt x="74" y="88"/>
                    </a:lnTo>
                    <a:lnTo>
                      <a:pt x="74" y="92"/>
                    </a:lnTo>
                    <a:lnTo>
                      <a:pt x="74" y="95"/>
                    </a:lnTo>
                    <a:lnTo>
                      <a:pt x="74" y="99"/>
                    </a:lnTo>
                    <a:lnTo>
                      <a:pt x="70" y="95"/>
                    </a:lnTo>
                    <a:lnTo>
                      <a:pt x="67" y="95"/>
                    </a:lnTo>
                    <a:lnTo>
                      <a:pt x="67" y="92"/>
                    </a:lnTo>
                    <a:lnTo>
                      <a:pt x="59" y="85"/>
                    </a:lnTo>
                    <a:lnTo>
                      <a:pt x="56" y="78"/>
                    </a:lnTo>
                    <a:lnTo>
                      <a:pt x="49" y="67"/>
                    </a:lnTo>
                    <a:lnTo>
                      <a:pt x="45" y="53"/>
                    </a:lnTo>
                    <a:lnTo>
                      <a:pt x="45" y="39"/>
                    </a:lnTo>
                    <a:lnTo>
                      <a:pt x="45" y="39"/>
                    </a:lnTo>
                    <a:lnTo>
                      <a:pt x="45" y="32"/>
                    </a:lnTo>
                    <a:lnTo>
                      <a:pt x="45" y="25"/>
                    </a:lnTo>
                    <a:lnTo>
                      <a:pt x="49" y="14"/>
                    </a:lnTo>
                    <a:lnTo>
                      <a:pt x="52" y="4"/>
                    </a:lnTo>
                    <a:lnTo>
                      <a:pt x="52" y="4"/>
                    </a:lnTo>
                    <a:lnTo>
                      <a:pt x="52" y="4"/>
                    </a:lnTo>
                    <a:lnTo>
                      <a:pt x="49" y="0"/>
                    </a:lnTo>
                    <a:lnTo>
                      <a:pt x="42" y="0"/>
                    </a:lnTo>
                    <a:lnTo>
                      <a:pt x="35" y="4"/>
                    </a:lnTo>
                    <a:lnTo>
                      <a:pt x="28" y="7"/>
                    </a:lnTo>
                    <a:lnTo>
                      <a:pt x="17" y="14"/>
                    </a:lnTo>
                    <a:lnTo>
                      <a:pt x="17" y="18"/>
                    </a:lnTo>
                    <a:lnTo>
                      <a:pt x="14" y="21"/>
                    </a:lnTo>
                    <a:lnTo>
                      <a:pt x="10" y="28"/>
                    </a:lnTo>
                    <a:lnTo>
                      <a:pt x="7" y="35"/>
                    </a:lnTo>
                    <a:lnTo>
                      <a:pt x="3" y="42"/>
                    </a:lnTo>
                    <a:lnTo>
                      <a:pt x="0" y="53"/>
                    </a:lnTo>
                    <a:lnTo>
                      <a:pt x="0" y="60"/>
                    </a:lnTo>
                    <a:lnTo>
                      <a:pt x="0" y="60"/>
                    </a:lnTo>
                    <a:lnTo>
                      <a:pt x="0" y="60"/>
                    </a:lnTo>
                    <a:lnTo>
                      <a:pt x="0" y="64"/>
                    </a:lnTo>
                    <a:lnTo>
                      <a:pt x="0" y="67"/>
                    </a:lnTo>
                    <a:lnTo>
                      <a:pt x="3" y="71"/>
                    </a:lnTo>
                    <a:lnTo>
                      <a:pt x="3" y="74"/>
                    </a:lnTo>
                    <a:lnTo>
                      <a:pt x="7" y="78"/>
                    </a:lnTo>
                    <a:lnTo>
                      <a:pt x="10" y="85"/>
                    </a:lnTo>
                    <a:lnTo>
                      <a:pt x="14" y="92"/>
                    </a:lnTo>
                    <a:lnTo>
                      <a:pt x="21" y="99"/>
                    </a:lnTo>
                    <a:lnTo>
                      <a:pt x="21" y="106"/>
                    </a:lnTo>
                    <a:lnTo>
                      <a:pt x="24" y="109"/>
                    </a:lnTo>
                    <a:lnTo>
                      <a:pt x="21" y="113"/>
                    </a:lnTo>
                    <a:lnTo>
                      <a:pt x="24" y="120"/>
                    </a:lnTo>
                    <a:lnTo>
                      <a:pt x="28" y="116"/>
                    </a:lnTo>
                    <a:lnTo>
                      <a:pt x="28" y="116"/>
                    </a:lnTo>
                    <a:lnTo>
                      <a:pt x="31" y="116"/>
                    </a:lnTo>
                    <a:lnTo>
                      <a:pt x="35" y="116"/>
                    </a:lnTo>
                    <a:lnTo>
                      <a:pt x="38" y="120"/>
                    </a:lnTo>
                    <a:lnTo>
                      <a:pt x="42" y="120"/>
                    </a:lnTo>
                    <a:lnTo>
                      <a:pt x="49" y="124"/>
                    </a:lnTo>
                    <a:lnTo>
                      <a:pt x="59" y="127"/>
                    </a:lnTo>
                    <a:lnTo>
                      <a:pt x="70" y="131"/>
                    </a:lnTo>
                    <a:lnTo>
                      <a:pt x="81" y="131"/>
                    </a:lnTo>
                    <a:lnTo>
                      <a:pt x="95" y="134"/>
                    </a:lnTo>
                    <a:lnTo>
                      <a:pt x="95" y="131"/>
                    </a:lnTo>
                    <a:lnTo>
                      <a:pt x="95" y="131"/>
                    </a:lnTo>
                    <a:lnTo>
                      <a:pt x="98" y="131"/>
                    </a:lnTo>
                    <a:lnTo>
                      <a:pt x="102" y="131"/>
                    </a:lnTo>
                    <a:lnTo>
                      <a:pt x="102" y="131"/>
                    </a:lnTo>
                    <a:lnTo>
                      <a:pt x="109" y="134"/>
                    </a:lnTo>
                    <a:lnTo>
                      <a:pt x="112" y="138"/>
                    </a:lnTo>
                    <a:lnTo>
                      <a:pt x="119" y="138"/>
                    </a:lnTo>
                    <a:lnTo>
                      <a:pt x="141" y="148"/>
                    </a:lnTo>
                    <a:lnTo>
                      <a:pt x="141" y="148"/>
                    </a:lnTo>
                    <a:lnTo>
                      <a:pt x="144" y="148"/>
                    </a:lnTo>
                    <a:lnTo>
                      <a:pt x="144" y="152"/>
                    </a:lnTo>
                    <a:lnTo>
                      <a:pt x="144" y="155"/>
                    </a:lnTo>
                    <a:lnTo>
                      <a:pt x="141" y="159"/>
                    </a:lnTo>
                    <a:lnTo>
                      <a:pt x="144" y="159"/>
                    </a:lnTo>
                    <a:lnTo>
                      <a:pt x="144" y="159"/>
                    </a:lnTo>
                    <a:lnTo>
                      <a:pt x="151" y="159"/>
                    </a:lnTo>
                    <a:lnTo>
                      <a:pt x="155" y="159"/>
                    </a:lnTo>
                    <a:lnTo>
                      <a:pt x="158" y="159"/>
                    </a:lnTo>
                    <a:lnTo>
                      <a:pt x="158" y="166"/>
                    </a:lnTo>
                    <a:lnTo>
                      <a:pt x="162" y="166"/>
                    </a:lnTo>
                    <a:lnTo>
                      <a:pt x="162" y="173"/>
                    </a:lnTo>
                    <a:lnTo>
                      <a:pt x="162" y="180"/>
                    </a:lnTo>
                    <a:lnTo>
                      <a:pt x="162" y="190"/>
                    </a:lnTo>
                    <a:lnTo>
                      <a:pt x="162" y="201"/>
                    </a:lnTo>
                    <a:lnTo>
                      <a:pt x="162" y="212"/>
                    </a:lnTo>
                    <a:lnTo>
                      <a:pt x="158" y="222"/>
                    </a:lnTo>
                    <a:lnTo>
                      <a:pt x="158" y="222"/>
                    </a:lnTo>
                    <a:lnTo>
                      <a:pt x="158" y="229"/>
                    </a:lnTo>
                    <a:lnTo>
                      <a:pt x="155" y="236"/>
                    </a:lnTo>
                    <a:lnTo>
                      <a:pt x="151" y="243"/>
                    </a:lnTo>
                    <a:lnTo>
                      <a:pt x="148" y="247"/>
                    </a:lnTo>
                    <a:lnTo>
                      <a:pt x="144" y="250"/>
                    </a:lnTo>
                    <a:lnTo>
                      <a:pt x="141" y="250"/>
                    </a:lnTo>
                    <a:lnTo>
                      <a:pt x="137" y="254"/>
                    </a:lnTo>
                    <a:lnTo>
                      <a:pt x="130" y="250"/>
                    </a:lnTo>
                    <a:lnTo>
                      <a:pt x="130" y="250"/>
                    </a:lnTo>
                    <a:lnTo>
                      <a:pt x="126" y="250"/>
                    </a:lnTo>
                    <a:lnTo>
                      <a:pt x="123" y="250"/>
                    </a:lnTo>
                    <a:lnTo>
                      <a:pt x="119" y="257"/>
                    </a:lnTo>
                    <a:lnTo>
                      <a:pt x="112" y="264"/>
                    </a:lnTo>
                    <a:lnTo>
                      <a:pt x="112" y="264"/>
                    </a:lnTo>
                    <a:lnTo>
                      <a:pt x="112" y="268"/>
                    </a:lnTo>
                    <a:lnTo>
                      <a:pt x="116" y="271"/>
                    </a:lnTo>
                    <a:lnTo>
                      <a:pt x="119" y="275"/>
                    </a:lnTo>
                    <a:lnTo>
                      <a:pt x="123" y="279"/>
                    </a:lnTo>
                    <a:lnTo>
                      <a:pt x="130" y="282"/>
                    </a:lnTo>
                    <a:lnTo>
                      <a:pt x="141" y="282"/>
                    </a:lnTo>
                    <a:lnTo>
                      <a:pt x="141" y="282"/>
                    </a:lnTo>
                    <a:lnTo>
                      <a:pt x="148" y="279"/>
                    </a:lnTo>
                    <a:lnTo>
                      <a:pt x="151" y="275"/>
                    </a:lnTo>
                    <a:lnTo>
                      <a:pt x="151" y="271"/>
                    </a:lnTo>
                    <a:lnTo>
                      <a:pt x="169" y="289"/>
                    </a:lnTo>
                    <a:lnTo>
                      <a:pt x="179" y="293"/>
                    </a:lnTo>
                    <a:lnTo>
                      <a:pt x="179" y="293"/>
                    </a:lnTo>
                    <a:lnTo>
                      <a:pt x="179" y="296"/>
                    </a:lnTo>
                    <a:lnTo>
                      <a:pt x="183" y="303"/>
                    </a:lnTo>
                    <a:lnTo>
                      <a:pt x="186" y="307"/>
                    </a:lnTo>
                    <a:lnTo>
                      <a:pt x="190" y="314"/>
                    </a:lnTo>
                    <a:lnTo>
                      <a:pt x="200" y="317"/>
                    </a:lnTo>
                    <a:lnTo>
                      <a:pt x="204" y="317"/>
                    </a:lnTo>
                    <a:lnTo>
                      <a:pt x="207" y="317"/>
                    </a:lnTo>
                    <a:lnTo>
                      <a:pt x="211" y="324"/>
                    </a:lnTo>
                    <a:lnTo>
                      <a:pt x="214" y="328"/>
                    </a:lnTo>
                    <a:lnTo>
                      <a:pt x="214" y="328"/>
                    </a:lnTo>
                    <a:lnTo>
                      <a:pt x="218" y="331"/>
                    </a:lnTo>
                    <a:lnTo>
                      <a:pt x="222" y="335"/>
                    </a:lnTo>
                    <a:lnTo>
                      <a:pt x="225" y="335"/>
                    </a:lnTo>
                    <a:lnTo>
                      <a:pt x="229" y="338"/>
                    </a:lnTo>
                    <a:lnTo>
                      <a:pt x="232" y="338"/>
                    </a:lnTo>
                    <a:lnTo>
                      <a:pt x="232" y="335"/>
                    </a:lnTo>
                    <a:lnTo>
                      <a:pt x="232" y="328"/>
                    </a:lnTo>
                    <a:lnTo>
                      <a:pt x="232" y="328"/>
                    </a:lnTo>
                    <a:lnTo>
                      <a:pt x="229" y="324"/>
                    </a:lnTo>
                    <a:lnTo>
                      <a:pt x="229" y="317"/>
                    </a:lnTo>
                    <a:lnTo>
                      <a:pt x="222" y="310"/>
                    </a:lnTo>
                    <a:lnTo>
                      <a:pt x="218" y="307"/>
                    </a:lnTo>
                    <a:lnTo>
                      <a:pt x="218" y="307"/>
                    </a:lnTo>
                    <a:lnTo>
                      <a:pt x="214" y="307"/>
                    </a:lnTo>
                    <a:lnTo>
                      <a:pt x="214" y="303"/>
                    </a:lnTo>
                    <a:lnTo>
                      <a:pt x="214" y="303"/>
                    </a:lnTo>
                    <a:lnTo>
                      <a:pt x="214" y="300"/>
                    </a:lnTo>
                    <a:lnTo>
                      <a:pt x="218" y="300"/>
                    </a:lnTo>
                    <a:lnTo>
                      <a:pt x="222" y="300"/>
                    </a:lnTo>
                    <a:lnTo>
                      <a:pt x="225" y="303"/>
                    </a:lnTo>
                    <a:lnTo>
                      <a:pt x="232" y="307"/>
                    </a:lnTo>
                    <a:lnTo>
                      <a:pt x="239" y="310"/>
                    </a:lnTo>
                    <a:lnTo>
                      <a:pt x="246" y="317"/>
                    </a:lnTo>
                    <a:lnTo>
                      <a:pt x="250" y="321"/>
                    </a:lnTo>
                    <a:lnTo>
                      <a:pt x="250" y="324"/>
                    </a:lnTo>
                    <a:lnTo>
                      <a:pt x="250" y="324"/>
                    </a:lnTo>
                    <a:lnTo>
                      <a:pt x="253" y="324"/>
                    </a:lnTo>
                    <a:lnTo>
                      <a:pt x="253" y="324"/>
                    </a:lnTo>
                    <a:lnTo>
                      <a:pt x="257" y="321"/>
                    </a:lnTo>
                    <a:lnTo>
                      <a:pt x="257" y="321"/>
                    </a:lnTo>
                    <a:lnTo>
                      <a:pt x="260" y="314"/>
                    </a:lnTo>
                    <a:lnTo>
                      <a:pt x="260" y="310"/>
                    </a:lnTo>
                    <a:lnTo>
                      <a:pt x="264" y="303"/>
                    </a:lnTo>
                    <a:lnTo>
                      <a:pt x="260" y="300"/>
                    </a:lnTo>
                    <a:lnTo>
                      <a:pt x="257" y="293"/>
                    </a:lnTo>
                    <a:lnTo>
                      <a:pt x="257" y="293"/>
                    </a:lnTo>
                    <a:lnTo>
                      <a:pt x="253" y="289"/>
                    </a:lnTo>
                    <a:lnTo>
                      <a:pt x="246" y="282"/>
                    </a:lnTo>
                    <a:lnTo>
                      <a:pt x="243" y="279"/>
                    </a:lnTo>
                    <a:lnTo>
                      <a:pt x="239" y="275"/>
                    </a:lnTo>
                    <a:lnTo>
                      <a:pt x="236" y="275"/>
                    </a:lnTo>
                    <a:lnTo>
                      <a:pt x="232" y="271"/>
                    </a:lnTo>
                    <a:lnTo>
                      <a:pt x="232" y="271"/>
                    </a:lnTo>
                    <a:lnTo>
                      <a:pt x="229" y="268"/>
                    </a:lnTo>
                    <a:lnTo>
                      <a:pt x="229" y="264"/>
                    </a:lnTo>
                    <a:lnTo>
                      <a:pt x="229" y="264"/>
                    </a:lnTo>
                    <a:lnTo>
                      <a:pt x="225" y="264"/>
                    </a:lnTo>
                    <a:lnTo>
                      <a:pt x="222" y="261"/>
                    </a:lnTo>
                    <a:lnTo>
                      <a:pt x="222" y="257"/>
                    </a:lnTo>
                    <a:lnTo>
                      <a:pt x="218" y="254"/>
                    </a:lnTo>
                    <a:lnTo>
                      <a:pt x="218" y="243"/>
                    </a:lnTo>
                    <a:lnTo>
                      <a:pt x="218" y="243"/>
                    </a:lnTo>
                    <a:lnTo>
                      <a:pt x="218" y="240"/>
                    </a:lnTo>
                    <a:lnTo>
                      <a:pt x="214" y="236"/>
                    </a:lnTo>
                    <a:lnTo>
                      <a:pt x="214" y="229"/>
                    </a:lnTo>
                    <a:lnTo>
                      <a:pt x="218" y="226"/>
                    </a:lnTo>
                    <a:lnTo>
                      <a:pt x="218" y="222"/>
                    </a:lnTo>
                    <a:lnTo>
                      <a:pt x="222" y="21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0" name="Freeform 348"/>
              <p:cNvSpPr>
                <a:spLocks/>
              </p:cNvSpPr>
              <p:nvPr userDrawn="1"/>
            </p:nvSpPr>
            <p:spPr bwMode="gray">
              <a:xfrm>
                <a:off x="1181" y="-2241"/>
                <a:ext cx="85" cy="64"/>
              </a:xfrm>
              <a:custGeom>
                <a:avLst/>
                <a:gdLst>
                  <a:gd name="T0" fmla="*/ 85 w 85"/>
                  <a:gd name="T1" fmla="*/ 46 h 64"/>
                  <a:gd name="T2" fmla="*/ 85 w 85"/>
                  <a:gd name="T3" fmla="*/ 46 h 64"/>
                  <a:gd name="T4" fmla="*/ 81 w 85"/>
                  <a:gd name="T5" fmla="*/ 39 h 64"/>
                  <a:gd name="T6" fmla="*/ 78 w 85"/>
                  <a:gd name="T7" fmla="*/ 36 h 64"/>
                  <a:gd name="T8" fmla="*/ 71 w 85"/>
                  <a:gd name="T9" fmla="*/ 32 h 64"/>
                  <a:gd name="T10" fmla="*/ 67 w 85"/>
                  <a:gd name="T11" fmla="*/ 29 h 64"/>
                  <a:gd name="T12" fmla="*/ 64 w 85"/>
                  <a:gd name="T13" fmla="*/ 25 h 64"/>
                  <a:gd name="T14" fmla="*/ 60 w 85"/>
                  <a:gd name="T15" fmla="*/ 21 h 64"/>
                  <a:gd name="T16" fmla="*/ 57 w 85"/>
                  <a:gd name="T17" fmla="*/ 18 h 64"/>
                  <a:gd name="T18" fmla="*/ 49 w 85"/>
                  <a:gd name="T19" fmla="*/ 14 h 64"/>
                  <a:gd name="T20" fmla="*/ 42 w 85"/>
                  <a:gd name="T21" fmla="*/ 14 h 64"/>
                  <a:gd name="T22" fmla="*/ 39 w 85"/>
                  <a:gd name="T23" fmla="*/ 11 h 64"/>
                  <a:gd name="T24" fmla="*/ 35 w 85"/>
                  <a:gd name="T25" fmla="*/ 0 h 64"/>
                  <a:gd name="T26" fmla="*/ 25 w 85"/>
                  <a:gd name="T27" fmla="*/ 14 h 64"/>
                  <a:gd name="T28" fmla="*/ 21 w 85"/>
                  <a:gd name="T29" fmla="*/ 18 h 64"/>
                  <a:gd name="T30" fmla="*/ 18 w 85"/>
                  <a:gd name="T31" fmla="*/ 18 h 64"/>
                  <a:gd name="T32" fmla="*/ 14 w 85"/>
                  <a:gd name="T33" fmla="*/ 21 h 64"/>
                  <a:gd name="T34" fmla="*/ 11 w 85"/>
                  <a:gd name="T35" fmla="*/ 25 h 64"/>
                  <a:gd name="T36" fmla="*/ 7 w 85"/>
                  <a:gd name="T37" fmla="*/ 32 h 64"/>
                  <a:gd name="T38" fmla="*/ 7 w 85"/>
                  <a:gd name="T39" fmla="*/ 39 h 64"/>
                  <a:gd name="T40" fmla="*/ 0 w 85"/>
                  <a:gd name="T41" fmla="*/ 50 h 64"/>
                  <a:gd name="T42" fmla="*/ 4 w 85"/>
                  <a:gd name="T43" fmla="*/ 50 h 64"/>
                  <a:gd name="T44" fmla="*/ 7 w 85"/>
                  <a:gd name="T45" fmla="*/ 50 h 64"/>
                  <a:gd name="T46" fmla="*/ 11 w 85"/>
                  <a:gd name="T47" fmla="*/ 50 h 64"/>
                  <a:gd name="T48" fmla="*/ 14 w 85"/>
                  <a:gd name="T49" fmla="*/ 50 h 64"/>
                  <a:gd name="T50" fmla="*/ 18 w 85"/>
                  <a:gd name="T51" fmla="*/ 50 h 64"/>
                  <a:gd name="T52" fmla="*/ 18 w 85"/>
                  <a:gd name="T53" fmla="*/ 57 h 64"/>
                  <a:gd name="T54" fmla="*/ 18 w 85"/>
                  <a:gd name="T55" fmla="*/ 57 h 64"/>
                  <a:gd name="T56" fmla="*/ 21 w 85"/>
                  <a:gd name="T57" fmla="*/ 60 h 64"/>
                  <a:gd name="T58" fmla="*/ 25 w 85"/>
                  <a:gd name="T59" fmla="*/ 60 h 64"/>
                  <a:gd name="T60" fmla="*/ 28 w 85"/>
                  <a:gd name="T61" fmla="*/ 64 h 64"/>
                  <a:gd name="T62" fmla="*/ 32 w 85"/>
                  <a:gd name="T63" fmla="*/ 64 h 64"/>
                  <a:gd name="T64" fmla="*/ 39 w 85"/>
                  <a:gd name="T65" fmla="*/ 60 h 64"/>
                  <a:gd name="T66" fmla="*/ 60 w 85"/>
                  <a:gd name="T67" fmla="*/ 50 h 64"/>
                  <a:gd name="T68" fmla="*/ 78 w 85"/>
                  <a:gd name="T69" fmla="*/ 53 h 64"/>
                  <a:gd name="T70" fmla="*/ 85 w 85"/>
                  <a:gd name="T71"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4">
                    <a:moveTo>
                      <a:pt x="85" y="46"/>
                    </a:moveTo>
                    <a:lnTo>
                      <a:pt x="85" y="46"/>
                    </a:lnTo>
                    <a:lnTo>
                      <a:pt x="81" y="39"/>
                    </a:lnTo>
                    <a:lnTo>
                      <a:pt x="78" y="36"/>
                    </a:lnTo>
                    <a:lnTo>
                      <a:pt x="71" y="32"/>
                    </a:lnTo>
                    <a:lnTo>
                      <a:pt x="67" y="29"/>
                    </a:lnTo>
                    <a:lnTo>
                      <a:pt x="64" y="25"/>
                    </a:lnTo>
                    <a:lnTo>
                      <a:pt x="60" y="21"/>
                    </a:lnTo>
                    <a:lnTo>
                      <a:pt x="57" y="18"/>
                    </a:lnTo>
                    <a:lnTo>
                      <a:pt x="49" y="14"/>
                    </a:lnTo>
                    <a:lnTo>
                      <a:pt x="42" y="14"/>
                    </a:lnTo>
                    <a:lnTo>
                      <a:pt x="39" y="11"/>
                    </a:lnTo>
                    <a:lnTo>
                      <a:pt x="35" y="0"/>
                    </a:lnTo>
                    <a:lnTo>
                      <a:pt x="25" y="14"/>
                    </a:lnTo>
                    <a:lnTo>
                      <a:pt x="21" y="18"/>
                    </a:lnTo>
                    <a:lnTo>
                      <a:pt x="18" y="18"/>
                    </a:lnTo>
                    <a:lnTo>
                      <a:pt x="14" y="21"/>
                    </a:lnTo>
                    <a:lnTo>
                      <a:pt x="11" y="25"/>
                    </a:lnTo>
                    <a:lnTo>
                      <a:pt x="7" y="32"/>
                    </a:lnTo>
                    <a:lnTo>
                      <a:pt x="7" y="39"/>
                    </a:lnTo>
                    <a:lnTo>
                      <a:pt x="0" y="50"/>
                    </a:lnTo>
                    <a:lnTo>
                      <a:pt x="4" y="50"/>
                    </a:lnTo>
                    <a:lnTo>
                      <a:pt x="7" y="50"/>
                    </a:lnTo>
                    <a:lnTo>
                      <a:pt x="11" y="50"/>
                    </a:lnTo>
                    <a:lnTo>
                      <a:pt x="14" y="50"/>
                    </a:lnTo>
                    <a:lnTo>
                      <a:pt x="18" y="50"/>
                    </a:lnTo>
                    <a:lnTo>
                      <a:pt x="18" y="57"/>
                    </a:lnTo>
                    <a:lnTo>
                      <a:pt x="18" y="57"/>
                    </a:lnTo>
                    <a:lnTo>
                      <a:pt x="21" y="60"/>
                    </a:lnTo>
                    <a:lnTo>
                      <a:pt x="25" y="60"/>
                    </a:lnTo>
                    <a:lnTo>
                      <a:pt x="28" y="64"/>
                    </a:lnTo>
                    <a:lnTo>
                      <a:pt x="32" y="64"/>
                    </a:lnTo>
                    <a:lnTo>
                      <a:pt x="39" y="60"/>
                    </a:lnTo>
                    <a:lnTo>
                      <a:pt x="60" y="50"/>
                    </a:lnTo>
                    <a:lnTo>
                      <a:pt x="78" y="53"/>
                    </a:lnTo>
                    <a:lnTo>
                      <a:pt x="8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1" name="Freeform 349"/>
              <p:cNvSpPr>
                <a:spLocks/>
              </p:cNvSpPr>
              <p:nvPr userDrawn="1"/>
            </p:nvSpPr>
            <p:spPr bwMode="gray">
              <a:xfrm>
                <a:off x="1139" y="-2783"/>
                <a:ext cx="32" cy="10"/>
              </a:xfrm>
              <a:custGeom>
                <a:avLst/>
                <a:gdLst>
                  <a:gd name="T0" fmla="*/ 3 w 32"/>
                  <a:gd name="T1" fmla="*/ 7 h 10"/>
                  <a:gd name="T2" fmla="*/ 3 w 32"/>
                  <a:gd name="T3" fmla="*/ 7 h 10"/>
                  <a:gd name="T4" fmla="*/ 7 w 32"/>
                  <a:gd name="T5" fmla="*/ 7 h 10"/>
                  <a:gd name="T6" fmla="*/ 14 w 32"/>
                  <a:gd name="T7" fmla="*/ 10 h 10"/>
                  <a:gd name="T8" fmla="*/ 21 w 32"/>
                  <a:gd name="T9" fmla="*/ 10 h 10"/>
                  <a:gd name="T10" fmla="*/ 28 w 32"/>
                  <a:gd name="T11" fmla="*/ 10 h 10"/>
                  <a:gd name="T12" fmla="*/ 32 w 32"/>
                  <a:gd name="T13" fmla="*/ 7 h 10"/>
                  <a:gd name="T14" fmla="*/ 32 w 32"/>
                  <a:gd name="T15" fmla="*/ 3 h 10"/>
                  <a:gd name="T16" fmla="*/ 32 w 32"/>
                  <a:gd name="T17" fmla="*/ 0 h 10"/>
                  <a:gd name="T18" fmla="*/ 28 w 32"/>
                  <a:gd name="T19" fmla="*/ 0 h 10"/>
                  <a:gd name="T20" fmla="*/ 21 w 32"/>
                  <a:gd name="T21" fmla="*/ 0 h 10"/>
                  <a:gd name="T22" fmla="*/ 14 w 32"/>
                  <a:gd name="T23" fmla="*/ 0 h 10"/>
                  <a:gd name="T24" fmla="*/ 10 w 32"/>
                  <a:gd name="T25" fmla="*/ 0 h 10"/>
                  <a:gd name="T26" fmla="*/ 10 w 32"/>
                  <a:gd name="T27" fmla="*/ 0 h 10"/>
                  <a:gd name="T28" fmla="*/ 10 w 32"/>
                  <a:gd name="T29" fmla="*/ 0 h 10"/>
                  <a:gd name="T30" fmla="*/ 7 w 32"/>
                  <a:gd name="T31" fmla="*/ 0 h 10"/>
                  <a:gd name="T32" fmla="*/ 3 w 32"/>
                  <a:gd name="T33" fmla="*/ 0 h 10"/>
                  <a:gd name="T34" fmla="*/ 0 w 32"/>
                  <a:gd name="T35" fmla="*/ 0 h 10"/>
                  <a:gd name="T36" fmla="*/ 0 w 32"/>
                  <a:gd name="T37" fmla="*/ 3 h 10"/>
                  <a:gd name="T38" fmla="*/ 3 w 32"/>
                  <a:gd name="T3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10">
                    <a:moveTo>
                      <a:pt x="3" y="7"/>
                    </a:moveTo>
                    <a:lnTo>
                      <a:pt x="3" y="7"/>
                    </a:lnTo>
                    <a:lnTo>
                      <a:pt x="7" y="7"/>
                    </a:lnTo>
                    <a:lnTo>
                      <a:pt x="14" y="10"/>
                    </a:lnTo>
                    <a:lnTo>
                      <a:pt x="21" y="10"/>
                    </a:lnTo>
                    <a:lnTo>
                      <a:pt x="28" y="10"/>
                    </a:lnTo>
                    <a:lnTo>
                      <a:pt x="32" y="7"/>
                    </a:lnTo>
                    <a:lnTo>
                      <a:pt x="32" y="3"/>
                    </a:lnTo>
                    <a:lnTo>
                      <a:pt x="32" y="0"/>
                    </a:lnTo>
                    <a:lnTo>
                      <a:pt x="28" y="0"/>
                    </a:lnTo>
                    <a:lnTo>
                      <a:pt x="21" y="0"/>
                    </a:lnTo>
                    <a:lnTo>
                      <a:pt x="14" y="0"/>
                    </a:lnTo>
                    <a:lnTo>
                      <a:pt x="10" y="0"/>
                    </a:lnTo>
                    <a:lnTo>
                      <a:pt x="10" y="0"/>
                    </a:lnTo>
                    <a:lnTo>
                      <a:pt x="10" y="0"/>
                    </a:lnTo>
                    <a:lnTo>
                      <a:pt x="7" y="0"/>
                    </a:lnTo>
                    <a:lnTo>
                      <a:pt x="3" y="0"/>
                    </a:lnTo>
                    <a:lnTo>
                      <a:pt x="0" y="0"/>
                    </a:lnTo>
                    <a:lnTo>
                      <a:pt x="0" y="3"/>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2" name="Freeform 350"/>
              <p:cNvSpPr>
                <a:spLocks/>
              </p:cNvSpPr>
              <p:nvPr userDrawn="1"/>
            </p:nvSpPr>
            <p:spPr bwMode="gray">
              <a:xfrm>
                <a:off x="970" y="-2582"/>
                <a:ext cx="88" cy="130"/>
              </a:xfrm>
              <a:custGeom>
                <a:avLst/>
                <a:gdLst>
                  <a:gd name="T0" fmla="*/ 84 w 88"/>
                  <a:gd name="T1" fmla="*/ 59 h 130"/>
                  <a:gd name="T2" fmla="*/ 77 w 88"/>
                  <a:gd name="T3" fmla="*/ 59 h 130"/>
                  <a:gd name="T4" fmla="*/ 67 w 88"/>
                  <a:gd name="T5" fmla="*/ 59 h 130"/>
                  <a:gd name="T6" fmla="*/ 63 w 88"/>
                  <a:gd name="T7" fmla="*/ 52 h 130"/>
                  <a:gd name="T8" fmla="*/ 67 w 88"/>
                  <a:gd name="T9" fmla="*/ 49 h 130"/>
                  <a:gd name="T10" fmla="*/ 74 w 88"/>
                  <a:gd name="T11" fmla="*/ 38 h 130"/>
                  <a:gd name="T12" fmla="*/ 81 w 88"/>
                  <a:gd name="T13" fmla="*/ 38 h 130"/>
                  <a:gd name="T14" fmla="*/ 81 w 88"/>
                  <a:gd name="T15" fmla="*/ 28 h 130"/>
                  <a:gd name="T16" fmla="*/ 81 w 88"/>
                  <a:gd name="T17" fmla="*/ 17 h 130"/>
                  <a:gd name="T18" fmla="*/ 77 w 88"/>
                  <a:gd name="T19" fmla="*/ 10 h 130"/>
                  <a:gd name="T20" fmla="*/ 70 w 88"/>
                  <a:gd name="T21" fmla="*/ 0 h 130"/>
                  <a:gd name="T22" fmla="*/ 56 w 88"/>
                  <a:gd name="T23" fmla="*/ 3 h 130"/>
                  <a:gd name="T24" fmla="*/ 49 w 88"/>
                  <a:gd name="T25" fmla="*/ 7 h 130"/>
                  <a:gd name="T26" fmla="*/ 39 w 88"/>
                  <a:gd name="T27" fmla="*/ 3 h 130"/>
                  <a:gd name="T28" fmla="*/ 28 w 88"/>
                  <a:gd name="T29" fmla="*/ 3 h 130"/>
                  <a:gd name="T30" fmla="*/ 21 w 88"/>
                  <a:gd name="T31" fmla="*/ 14 h 130"/>
                  <a:gd name="T32" fmla="*/ 21 w 88"/>
                  <a:gd name="T33" fmla="*/ 21 h 130"/>
                  <a:gd name="T34" fmla="*/ 21 w 88"/>
                  <a:gd name="T35" fmla="*/ 35 h 130"/>
                  <a:gd name="T36" fmla="*/ 28 w 88"/>
                  <a:gd name="T37" fmla="*/ 42 h 130"/>
                  <a:gd name="T38" fmla="*/ 35 w 88"/>
                  <a:gd name="T39" fmla="*/ 49 h 130"/>
                  <a:gd name="T40" fmla="*/ 31 w 88"/>
                  <a:gd name="T41" fmla="*/ 59 h 130"/>
                  <a:gd name="T42" fmla="*/ 28 w 88"/>
                  <a:gd name="T43" fmla="*/ 63 h 130"/>
                  <a:gd name="T44" fmla="*/ 17 w 88"/>
                  <a:gd name="T45" fmla="*/ 56 h 130"/>
                  <a:gd name="T46" fmla="*/ 14 w 88"/>
                  <a:gd name="T47" fmla="*/ 49 h 130"/>
                  <a:gd name="T48" fmla="*/ 7 w 88"/>
                  <a:gd name="T49" fmla="*/ 49 h 130"/>
                  <a:gd name="T50" fmla="*/ 0 w 88"/>
                  <a:gd name="T51" fmla="*/ 49 h 130"/>
                  <a:gd name="T52" fmla="*/ 0 w 88"/>
                  <a:gd name="T53" fmla="*/ 56 h 130"/>
                  <a:gd name="T54" fmla="*/ 0 w 88"/>
                  <a:gd name="T55" fmla="*/ 67 h 130"/>
                  <a:gd name="T56" fmla="*/ 3 w 88"/>
                  <a:gd name="T57" fmla="*/ 77 h 130"/>
                  <a:gd name="T58" fmla="*/ 14 w 88"/>
                  <a:gd name="T59" fmla="*/ 88 h 130"/>
                  <a:gd name="T60" fmla="*/ 21 w 88"/>
                  <a:gd name="T61" fmla="*/ 95 h 130"/>
                  <a:gd name="T62" fmla="*/ 31 w 88"/>
                  <a:gd name="T63" fmla="*/ 109 h 130"/>
                  <a:gd name="T64" fmla="*/ 35 w 88"/>
                  <a:gd name="T65" fmla="*/ 112 h 130"/>
                  <a:gd name="T66" fmla="*/ 39 w 88"/>
                  <a:gd name="T67" fmla="*/ 123 h 130"/>
                  <a:gd name="T68" fmla="*/ 49 w 88"/>
                  <a:gd name="T69" fmla="*/ 130 h 130"/>
                  <a:gd name="T70" fmla="*/ 67 w 88"/>
                  <a:gd name="T71" fmla="*/ 126 h 130"/>
                  <a:gd name="T72" fmla="*/ 74 w 88"/>
                  <a:gd name="T73" fmla="*/ 126 h 130"/>
                  <a:gd name="T74" fmla="*/ 84 w 88"/>
                  <a:gd name="T75" fmla="*/ 116 h 130"/>
                  <a:gd name="T76" fmla="*/ 88 w 88"/>
                  <a:gd name="T77" fmla="*/ 109 h 130"/>
                  <a:gd name="T78" fmla="*/ 88 w 88"/>
                  <a:gd name="T79" fmla="*/ 95 h 130"/>
                  <a:gd name="T80" fmla="*/ 84 w 88"/>
                  <a:gd name="T81"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 h="130">
                    <a:moveTo>
                      <a:pt x="84" y="70"/>
                    </a:moveTo>
                    <a:lnTo>
                      <a:pt x="84" y="59"/>
                    </a:lnTo>
                    <a:lnTo>
                      <a:pt x="81" y="59"/>
                    </a:lnTo>
                    <a:lnTo>
                      <a:pt x="77" y="59"/>
                    </a:lnTo>
                    <a:lnTo>
                      <a:pt x="74" y="59"/>
                    </a:lnTo>
                    <a:lnTo>
                      <a:pt x="67" y="59"/>
                    </a:lnTo>
                    <a:lnTo>
                      <a:pt x="63" y="56"/>
                    </a:lnTo>
                    <a:lnTo>
                      <a:pt x="63" y="52"/>
                    </a:lnTo>
                    <a:lnTo>
                      <a:pt x="63" y="52"/>
                    </a:lnTo>
                    <a:lnTo>
                      <a:pt x="67" y="49"/>
                    </a:lnTo>
                    <a:lnTo>
                      <a:pt x="70" y="42"/>
                    </a:lnTo>
                    <a:lnTo>
                      <a:pt x="74" y="38"/>
                    </a:lnTo>
                    <a:lnTo>
                      <a:pt x="81" y="38"/>
                    </a:lnTo>
                    <a:lnTo>
                      <a:pt x="81" y="38"/>
                    </a:lnTo>
                    <a:lnTo>
                      <a:pt x="81" y="35"/>
                    </a:lnTo>
                    <a:lnTo>
                      <a:pt x="81" y="28"/>
                    </a:lnTo>
                    <a:lnTo>
                      <a:pt x="84" y="24"/>
                    </a:lnTo>
                    <a:lnTo>
                      <a:pt x="81" y="17"/>
                    </a:lnTo>
                    <a:lnTo>
                      <a:pt x="81" y="14"/>
                    </a:lnTo>
                    <a:lnTo>
                      <a:pt x="77" y="10"/>
                    </a:lnTo>
                    <a:lnTo>
                      <a:pt x="70" y="0"/>
                    </a:lnTo>
                    <a:lnTo>
                      <a:pt x="70" y="0"/>
                    </a:lnTo>
                    <a:lnTo>
                      <a:pt x="63" y="3"/>
                    </a:lnTo>
                    <a:lnTo>
                      <a:pt x="56" y="3"/>
                    </a:lnTo>
                    <a:lnTo>
                      <a:pt x="49" y="7"/>
                    </a:lnTo>
                    <a:lnTo>
                      <a:pt x="49" y="7"/>
                    </a:lnTo>
                    <a:lnTo>
                      <a:pt x="42" y="3"/>
                    </a:lnTo>
                    <a:lnTo>
                      <a:pt x="39" y="3"/>
                    </a:lnTo>
                    <a:lnTo>
                      <a:pt x="31" y="3"/>
                    </a:lnTo>
                    <a:lnTo>
                      <a:pt x="28" y="3"/>
                    </a:lnTo>
                    <a:lnTo>
                      <a:pt x="21" y="7"/>
                    </a:lnTo>
                    <a:lnTo>
                      <a:pt x="21" y="14"/>
                    </a:lnTo>
                    <a:lnTo>
                      <a:pt x="21" y="17"/>
                    </a:lnTo>
                    <a:lnTo>
                      <a:pt x="21" y="21"/>
                    </a:lnTo>
                    <a:lnTo>
                      <a:pt x="21" y="28"/>
                    </a:lnTo>
                    <a:lnTo>
                      <a:pt x="21" y="35"/>
                    </a:lnTo>
                    <a:lnTo>
                      <a:pt x="28" y="38"/>
                    </a:lnTo>
                    <a:lnTo>
                      <a:pt x="28" y="42"/>
                    </a:lnTo>
                    <a:lnTo>
                      <a:pt x="31" y="45"/>
                    </a:lnTo>
                    <a:lnTo>
                      <a:pt x="35" y="49"/>
                    </a:lnTo>
                    <a:lnTo>
                      <a:pt x="35" y="52"/>
                    </a:lnTo>
                    <a:lnTo>
                      <a:pt x="31" y="59"/>
                    </a:lnTo>
                    <a:lnTo>
                      <a:pt x="28" y="63"/>
                    </a:lnTo>
                    <a:lnTo>
                      <a:pt x="28" y="63"/>
                    </a:lnTo>
                    <a:lnTo>
                      <a:pt x="24" y="59"/>
                    </a:lnTo>
                    <a:lnTo>
                      <a:pt x="17" y="56"/>
                    </a:lnTo>
                    <a:lnTo>
                      <a:pt x="14" y="49"/>
                    </a:lnTo>
                    <a:lnTo>
                      <a:pt x="14" y="49"/>
                    </a:lnTo>
                    <a:lnTo>
                      <a:pt x="10" y="49"/>
                    </a:lnTo>
                    <a:lnTo>
                      <a:pt x="7" y="49"/>
                    </a:lnTo>
                    <a:lnTo>
                      <a:pt x="3" y="49"/>
                    </a:lnTo>
                    <a:lnTo>
                      <a:pt x="0" y="49"/>
                    </a:lnTo>
                    <a:lnTo>
                      <a:pt x="0" y="52"/>
                    </a:lnTo>
                    <a:lnTo>
                      <a:pt x="0" y="56"/>
                    </a:lnTo>
                    <a:lnTo>
                      <a:pt x="0" y="67"/>
                    </a:lnTo>
                    <a:lnTo>
                      <a:pt x="0" y="67"/>
                    </a:lnTo>
                    <a:lnTo>
                      <a:pt x="3" y="74"/>
                    </a:lnTo>
                    <a:lnTo>
                      <a:pt x="3" y="77"/>
                    </a:lnTo>
                    <a:lnTo>
                      <a:pt x="7" y="84"/>
                    </a:lnTo>
                    <a:lnTo>
                      <a:pt x="14" y="88"/>
                    </a:lnTo>
                    <a:lnTo>
                      <a:pt x="21" y="91"/>
                    </a:lnTo>
                    <a:lnTo>
                      <a:pt x="21" y="95"/>
                    </a:lnTo>
                    <a:lnTo>
                      <a:pt x="28" y="98"/>
                    </a:lnTo>
                    <a:lnTo>
                      <a:pt x="31" y="109"/>
                    </a:lnTo>
                    <a:lnTo>
                      <a:pt x="31" y="109"/>
                    </a:lnTo>
                    <a:lnTo>
                      <a:pt x="35" y="112"/>
                    </a:lnTo>
                    <a:lnTo>
                      <a:pt x="35" y="119"/>
                    </a:lnTo>
                    <a:lnTo>
                      <a:pt x="39" y="123"/>
                    </a:lnTo>
                    <a:lnTo>
                      <a:pt x="42" y="126"/>
                    </a:lnTo>
                    <a:lnTo>
                      <a:pt x="49" y="130"/>
                    </a:lnTo>
                    <a:lnTo>
                      <a:pt x="56" y="130"/>
                    </a:lnTo>
                    <a:lnTo>
                      <a:pt x="67" y="126"/>
                    </a:lnTo>
                    <a:lnTo>
                      <a:pt x="67" y="126"/>
                    </a:lnTo>
                    <a:lnTo>
                      <a:pt x="74" y="126"/>
                    </a:lnTo>
                    <a:lnTo>
                      <a:pt x="77" y="123"/>
                    </a:lnTo>
                    <a:lnTo>
                      <a:pt x="84" y="116"/>
                    </a:lnTo>
                    <a:lnTo>
                      <a:pt x="88" y="112"/>
                    </a:lnTo>
                    <a:lnTo>
                      <a:pt x="88" y="109"/>
                    </a:lnTo>
                    <a:lnTo>
                      <a:pt x="88" y="102"/>
                    </a:lnTo>
                    <a:lnTo>
                      <a:pt x="88" y="95"/>
                    </a:lnTo>
                    <a:lnTo>
                      <a:pt x="88" y="84"/>
                    </a:lnTo>
                    <a:lnTo>
                      <a:pt x="84" y="77"/>
                    </a:lnTo>
                    <a:lnTo>
                      <a:pt x="84"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3" name="Freeform 351"/>
              <p:cNvSpPr>
                <a:spLocks/>
              </p:cNvSpPr>
              <p:nvPr userDrawn="1"/>
            </p:nvSpPr>
            <p:spPr bwMode="gray">
              <a:xfrm>
                <a:off x="1121" y="-2568"/>
                <a:ext cx="71" cy="112"/>
              </a:xfrm>
              <a:custGeom>
                <a:avLst/>
                <a:gdLst>
                  <a:gd name="T0" fmla="*/ 57 w 71"/>
                  <a:gd name="T1" fmla="*/ 7 h 112"/>
                  <a:gd name="T2" fmla="*/ 50 w 71"/>
                  <a:gd name="T3" fmla="*/ 7 h 112"/>
                  <a:gd name="T4" fmla="*/ 39 w 71"/>
                  <a:gd name="T5" fmla="*/ 3 h 112"/>
                  <a:gd name="T6" fmla="*/ 35 w 71"/>
                  <a:gd name="T7" fmla="*/ 0 h 112"/>
                  <a:gd name="T8" fmla="*/ 25 w 71"/>
                  <a:gd name="T9" fmla="*/ 0 h 112"/>
                  <a:gd name="T10" fmla="*/ 21 w 71"/>
                  <a:gd name="T11" fmla="*/ 3 h 112"/>
                  <a:gd name="T12" fmla="*/ 21 w 71"/>
                  <a:gd name="T13" fmla="*/ 0 h 112"/>
                  <a:gd name="T14" fmla="*/ 14 w 71"/>
                  <a:gd name="T15" fmla="*/ 3 h 112"/>
                  <a:gd name="T16" fmla="*/ 7 w 71"/>
                  <a:gd name="T17" fmla="*/ 14 h 112"/>
                  <a:gd name="T18" fmla="*/ 7 w 71"/>
                  <a:gd name="T19" fmla="*/ 21 h 112"/>
                  <a:gd name="T20" fmla="*/ 0 w 71"/>
                  <a:gd name="T21" fmla="*/ 31 h 112"/>
                  <a:gd name="T22" fmla="*/ 4 w 71"/>
                  <a:gd name="T23" fmla="*/ 35 h 112"/>
                  <a:gd name="T24" fmla="*/ 4 w 71"/>
                  <a:gd name="T25" fmla="*/ 42 h 112"/>
                  <a:gd name="T26" fmla="*/ 4 w 71"/>
                  <a:gd name="T27" fmla="*/ 49 h 112"/>
                  <a:gd name="T28" fmla="*/ 0 w 71"/>
                  <a:gd name="T29" fmla="*/ 56 h 112"/>
                  <a:gd name="T30" fmla="*/ 7 w 71"/>
                  <a:gd name="T31" fmla="*/ 77 h 112"/>
                  <a:gd name="T32" fmla="*/ 11 w 71"/>
                  <a:gd name="T33" fmla="*/ 109 h 112"/>
                  <a:gd name="T34" fmla="*/ 14 w 71"/>
                  <a:gd name="T35" fmla="*/ 112 h 112"/>
                  <a:gd name="T36" fmla="*/ 25 w 71"/>
                  <a:gd name="T37" fmla="*/ 109 h 112"/>
                  <a:gd name="T38" fmla="*/ 28 w 71"/>
                  <a:gd name="T39" fmla="*/ 95 h 112"/>
                  <a:gd name="T40" fmla="*/ 25 w 71"/>
                  <a:gd name="T41" fmla="*/ 91 h 112"/>
                  <a:gd name="T42" fmla="*/ 25 w 71"/>
                  <a:gd name="T43" fmla="*/ 81 h 112"/>
                  <a:gd name="T44" fmla="*/ 25 w 71"/>
                  <a:gd name="T45" fmla="*/ 74 h 112"/>
                  <a:gd name="T46" fmla="*/ 35 w 71"/>
                  <a:gd name="T47" fmla="*/ 70 h 112"/>
                  <a:gd name="T48" fmla="*/ 43 w 71"/>
                  <a:gd name="T49" fmla="*/ 70 h 112"/>
                  <a:gd name="T50" fmla="*/ 53 w 71"/>
                  <a:gd name="T51" fmla="*/ 63 h 112"/>
                  <a:gd name="T52" fmla="*/ 57 w 71"/>
                  <a:gd name="T53" fmla="*/ 53 h 112"/>
                  <a:gd name="T54" fmla="*/ 64 w 71"/>
                  <a:gd name="T55" fmla="*/ 42 h 112"/>
                  <a:gd name="T56" fmla="*/ 67 w 71"/>
                  <a:gd name="T57" fmla="*/ 24 h 112"/>
                  <a:gd name="T58" fmla="*/ 71 w 71"/>
                  <a:gd name="T59" fmla="*/ 21 h 112"/>
                  <a:gd name="T60" fmla="*/ 71 w 71"/>
                  <a:gd name="T61" fmla="*/ 14 h 112"/>
                  <a:gd name="T62" fmla="*/ 67 w 71"/>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12">
                    <a:moveTo>
                      <a:pt x="60" y="7"/>
                    </a:moveTo>
                    <a:lnTo>
                      <a:pt x="57" y="7"/>
                    </a:lnTo>
                    <a:lnTo>
                      <a:pt x="53" y="7"/>
                    </a:lnTo>
                    <a:lnTo>
                      <a:pt x="50" y="7"/>
                    </a:lnTo>
                    <a:lnTo>
                      <a:pt x="43" y="7"/>
                    </a:lnTo>
                    <a:lnTo>
                      <a:pt x="39" y="3"/>
                    </a:lnTo>
                    <a:lnTo>
                      <a:pt x="35" y="0"/>
                    </a:lnTo>
                    <a:lnTo>
                      <a:pt x="35" y="0"/>
                    </a:lnTo>
                    <a:lnTo>
                      <a:pt x="28" y="0"/>
                    </a:lnTo>
                    <a:lnTo>
                      <a:pt x="25" y="0"/>
                    </a:lnTo>
                    <a:lnTo>
                      <a:pt x="21" y="3"/>
                    </a:lnTo>
                    <a:lnTo>
                      <a:pt x="21" y="3"/>
                    </a:lnTo>
                    <a:lnTo>
                      <a:pt x="21" y="3"/>
                    </a:lnTo>
                    <a:lnTo>
                      <a:pt x="21" y="0"/>
                    </a:lnTo>
                    <a:lnTo>
                      <a:pt x="18" y="0"/>
                    </a:lnTo>
                    <a:lnTo>
                      <a:pt x="14" y="3"/>
                    </a:lnTo>
                    <a:lnTo>
                      <a:pt x="11" y="7"/>
                    </a:lnTo>
                    <a:lnTo>
                      <a:pt x="7" y="14"/>
                    </a:lnTo>
                    <a:lnTo>
                      <a:pt x="7" y="17"/>
                    </a:lnTo>
                    <a:lnTo>
                      <a:pt x="7" y="21"/>
                    </a:lnTo>
                    <a:lnTo>
                      <a:pt x="4" y="28"/>
                    </a:lnTo>
                    <a:lnTo>
                      <a:pt x="0" y="31"/>
                    </a:lnTo>
                    <a:lnTo>
                      <a:pt x="0" y="31"/>
                    </a:lnTo>
                    <a:lnTo>
                      <a:pt x="4" y="35"/>
                    </a:lnTo>
                    <a:lnTo>
                      <a:pt x="4" y="38"/>
                    </a:lnTo>
                    <a:lnTo>
                      <a:pt x="4" y="42"/>
                    </a:lnTo>
                    <a:lnTo>
                      <a:pt x="4" y="49"/>
                    </a:lnTo>
                    <a:lnTo>
                      <a:pt x="4" y="49"/>
                    </a:lnTo>
                    <a:lnTo>
                      <a:pt x="0" y="53"/>
                    </a:lnTo>
                    <a:lnTo>
                      <a:pt x="0" y="56"/>
                    </a:lnTo>
                    <a:lnTo>
                      <a:pt x="4" y="67"/>
                    </a:lnTo>
                    <a:lnTo>
                      <a:pt x="7" y="77"/>
                    </a:lnTo>
                    <a:lnTo>
                      <a:pt x="7" y="109"/>
                    </a:lnTo>
                    <a:lnTo>
                      <a:pt x="11" y="109"/>
                    </a:lnTo>
                    <a:lnTo>
                      <a:pt x="11" y="112"/>
                    </a:lnTo>
                    <a:lnTo>
                      <a:pt x="14" y="112"/>
                    </a:lnTo>
                    <a:lnTo>
                      <a:pt x="18" y="112"/>
                    </a:lnTo>
                    <a:lnTo>
                      <a:pt x="25" y="109"/>
                    </a:lnTo>
                    <a:lnTo>
                      <a:pt x="25" y="102"/>
                    </a:lnTo>
                    <a:lnTo>
                      <a:pt x="28" y="95"/>
                    </a:lnTo>
                    <a:lnTo>
                      <a:pt x="25" y="95"/>
                    </a:lnTo>
                    <a:lnTo>
                      <a:pt x="25" y="91"/>
                    </a:lnTo>
                    <a:lnTo>
                      <a:pt x="25" y="88"/>
                    </a:lnTo>
                    <a:lnTo>
                      <a:pt x="25" y="81"/>
                    </a:lnTo>
                    <a:lnTo>
                      <a:pt x="25" y="77"/>
                    </a:lnTo>
                    <a:lnTo>
                      <a:pt x="25" y="74"/>
                    </a:lnTo>
                    <a:lnTo>
                      <a:pt x="28" y="70"/>
                    </a:lnTo>
                    <a:lnTo>
                      <a:pt x="35" y="70"/>
                    </a:lnTo>
                    <a:lnTo>
                      <a:pt x="39" y="70"/>
                    </a:lnTo>
                    <a:lnTo>
                      <a:pt x="43" y="70"/>
                    </a:lnTo>
                    <a:lnTo>
                      <a:pt x="46" y="67"/>
                    </a:lnTo>
                    <a:lnTo>
                      <a:pt x="53" y="63"/>
                    </a:lnTo>
                    <a:lnTo>
                      <a:pt x="57" y="53"/>
                    </a:lnTo>
                    <a:lnTo>
                      <a:pt x="57" y="53"/>
                    </a:lnTo>
                    <a:lnTo>
                      <a:pt x="60" y="49"/>
                    </a:lnTo>
                    <a:lnTo>
                      <a:pt x="64" y="42"/>
                    </a:lnTo>
                    <a:lnTo>
                      <a:pt x="67" y="35"/>
                    </a:lnTo>
                    <a:lnTo>
                      <a:pt x="67" y="24"/>
                    </a:lnTo>
                    <a:lnTo>
                      <a:pt x="67" y="24"/>
                    </a:lnTo>
                    <a:lnTo>
                      <a:pt x="71" y="21"/>
                    </a:lnTo>
                    <a:lnTo>
                      <a:pt x="71" y="17"/>
                    </a:lnTo>
                    <a:lnTo>
                      <a:pt x="71" y="14"/>
                    </a:lnTo>
                    <a:lnTo>
                      <a:pt x="71" y="10"/>
                    </a:lnTo>
                    <a:lnTo>
                      <a:pt x="67" y="7"/>
                    </a:lnTo>
                    <a:lnTo>
                      <a:pt x="6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4" name="Freeform 352"/>
              <p:cNvSpPr>
                <a:spLocks/>
              </p:cNvSpPr>
              <p:nvPr userDrawn="1"/>
            </p:nvSpPr>
            <p:spPr bwMode="gray">
              <a:xfrm>
                <a:off x="698" y="-2596"/>
                <a:ext cx="110" cy="119"/>
              </a:xfrm>
              <a:custGeom>
                <a:avLst/>
                <a:gdLst>
                  <a:gd name="T0" fmla="*/ 8 w 110"/>
                  <a:gd name="T1" fmla="*/ 98 h 119"/>
                  <a:gd name="T2" fmla="*/ 15 w 110"/>
                  <a:gd name="T3" fmla="*/ 105 h 119"/>
                  <a:gd name="T4" fmla="*/ 18 w 110"/>
                  <a:gd name="T5" fmla="*/ 116 h 119"/>
                  <a:gd name="T6" fmla="*/ 22 w 110"/>
                  <a:gd name="T7" fmla="*/ 119 h 119"/>
                  <a:gd name="T8" fmla="*/ 32 w 110"/>
                  <a:gd name="T9" fmla="*/ 119 h 119"/>
                  <a:gd name="T10" fmla="*/ 36 w 110"/>
                  <a:gd name="T11" fmla="*/ 112 h 119"/>
                  <a:gd name="T12" fmla="*/ 39 w 110"/>
                  <a:gd name="T13" fmla="*/ 109 h 119"/>
                  <a:gd name="T14" fmla="*/ 50 w 110"/>
                  <a:gd name="T15" fmla="*/ 109 h 119"/>
                  <a:gd name="T16" fmla="*/ 53 w 110"/>
                  <a:gd name="T17" fmla="*/ 109 h 119"/>
                  <a:gd name="T18" fmla="*/ 57 w 110"/>
                  <a:gd name="T19" fmla="*/ 102 h 119"/>
                  <a:gd name="T20" fmla="*/ 60 w 110"/>
                  <a:gd name="T21" fmla="*/ 95 h 119"/>
                  <a:gd name="T22" fmla="*/ 64 w 110"/>
                  <a:gd name="T23" fmla="*/ 81 h 119"/>
                  <a:gd name="T24" fmla="*/ 71 w 110"/>
                  <a:gd name="T25" fmla="*/ 63 h 119"/>
                  <a:gd name="T26" fmla="*/ 89 w 110"/>
                  <a:gd name="T27" fmla="*/ 49 h 119"/>
                  <a:gd name="T28" fmla="*/ 110 w 110"/>
                  <a:gd name="T29" fmla="*/ 31 h 119"/>
                  <a:gd name="T30" fmla="*/ 106 w 110"/>
                  <a:gd name="T31" fmla="*/ 31 h 119"/>
                  <a:gd name="T32" fmla="*/ 96 w 110"/>
                  <a:gd name="T33" fmla="*/ 21 h 119"/>
                  <a:gd name="T34" fmla="*/ 92 w 110"/>
                  <a:gd name="T35" fmla="*/ 17 h 119"/>
                  <a:gd name="T36" fmla="*/ 85 w 110"/>
                  <a:gd name="T37" fmla="*/ 10 h 119"/>
                  <a:gd name="T38" fmla="*/ 78 w 110"/>
                  <a:gd name="T39" fmla="*/ 17 h 119"/>
                  <a:gd name="T40" fmla="*/ 74 w 110"/>
                  <a:gd name="T41" fmla="*/ 21 h 119"/>
                  <a:gd name="T42" fmla="*/ 71 w 110"/>
                  <a:gd name="T43" fmla="*/ 21 h 119"/>
                  <a:gd name="T44" fmla="*/ 67 w 110"/>
                  <a:gd name="T45" fmla="*/ 14 h 119"/>
                  <a:gd name="T46" fmla="*/ 64 w 110"/>
                  <a:gd name="T47" fmla="*/ 7 h 119"/>
                  <a:gd name="T48" fmla="*/ 57 w 110"/>
                  <a:gd name="T49" fmla="*/ 7 h 119"/>
                  <a:gd name="T50" fmla="*/ 46 w 110"/>
                  <a:gd name="T51" fmla="*/ 7 h 119"/>
                  <a:gd name="T52" fmla="*/ 46 w 110"/>
                  <a:gd name="T53" fmla="*/ 7 h 119"/>
                  <a:gd name="T54" fmla="*/ 50 w 110"/>
                  <a:gd name="T55" fmla="*/ 0 h 119"/>
                  <a:gd name="T56" fmla="*/ 43 w 110"/>
                  <a:gd name="T57" fmla="*/ 0 h 119"/>
                  <a:gd name="T58" fmla="*/ 29 w 110"/>
                  <a:gd name="T59" fmla="*/ 3 h 119"/>
                  <a:gd name="T60" fmla="*/ 29 w 110"/>
                  <a:gd name="T61" fmla="*/ 7 h 119"/>
                  <a:gd name="T62" fmla="*/ 25 w 110"/>
                  <a:gd name="T63" fmla="*/ 7 h 119"/>
                  <a:gd name="T64" fmla="*/ 18 w 110"/>
                  <a:gd name="T65" fmla="*/ 7 h 119"/>
                  <a:gd name="T66" fmla="*/ 15 w 110"/>
                  <a:gd name="T67" fmla="*/ 17 h 119"/>
                  <a:gd name="T68" fmla="*/ 18 w 110"/>
                  <a:gd name="T69" fmla="*/ 24 h 119"/>
                  <a:gd name="T70" fmla="*/ 18 w 110"/>
                  <a:gd name="T71" fmla="*/ 31 h 119"/>
                  <a:gd name="T72" fmla="*/ 18 w 110"/>
                  <a:gd name="T73" fmla="*/ 38 h 119"/>
                  <a:gd name="T74" fmla="*/ 15 w 110"/>
                  <a:gd name="T75" fmla="*/ 45 h 119"/>
                  <a:gd name="T76" fmla="*/ 8 w 110"/>
                  <a:gd name="T77" fmla="*/ 63 h 119"/>
                  <a:gd name="T78" fmla="*/ 4 w 110"/>
                  <a:gd name="T79" fmla="*/ 84 h 119"/>
                  <a:gd name="T80" fmla="*/ 0 w 110"/>
                  <a:gd name="T81" fmla="*/ 88 h 119"/>
                  <a:gd name="T82" fmla="*/ 4 w 110"/>
                  <a:gd name="T83"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19">
                    <a:moveTo>
                      <a:pt x="4" y="95"/>
                    </a:moveTo>
                    <a:lnTo>
                      <a:pt x="8" y="98"/>
                    </a:lnTo>
                    <a:lnTo>
                      <a:pt x="11" y="102"/>
                    </a:lnTo>
                    <a:lnTo>
                      <a:pt x="15" y="105"/>
                    </a:lnTo>
                    <a:lnTo>
                      <a:pt x="15" y="112"/>
                    </a:lnTo>
                    <a:lnTo>
                      <a:pt x="18" y="116"/>
                    </a:lnTo>
                    <a:lnTo>
                      <a:pt x="18" y="116"/>
                    </a:lnTo>
                    <a:lnTo>
                      <a:pt x="22" y="119"/>
                    </a:lnTo>
                    <a:lnTo>
                      <a:pt x="29" y="119"/>
                    </a:lnTo>
                    <a:lnTo>
                      <a:pt x="32" y="119"/>
                    </a:lnTo>
                    <a:lnTo>
                      <a:pt x="36" y="112"/>
                    </a:lnTo>
                    <a:lnTo>
                      <a:pt x="36" y="112"/>
                    </a:lnTo>
                    <a:lnTo>
                      <a:pt x="36" y="112"/>
                    </a:lnTo>
                    <a:lnTo>
                      <a:pt x="39" y="109"/>
                    </a:lnTo>
                    <a:lnTo>
                      <a:pt x="43" y="109"/>
                    </a:lnTo>
                    <a:lnTo>
                      <a:pt x="50" y="109"/>
                    </a:lnTo>
                    <a:lnTo>
                      <a:pt x="50" y="109"/>
                    </a:lnTo>
                    <a:lnTo>
                      <a:pt x="53" y="109"/>
                    </a:lnTo>
                    <a:lnTo>
                      <a:pt x="57" y="109"/>
                    </a:lnTo>
                    <a:lnTo>
                      <a:pt x="57" y="102"/>
                    </a:lnTo>
                    <a:lnTo>
                      <a:pt x="57" y="95"/>
                    </a:lnTo>
                    <a:lnTo>
                      <a:pt x="60" y="95"/>
                    </a:lnTo>
                    <a:lnTo>
                      <a:pt x="60" y="88"/>
                    </a:lnTo>
                    <a:lnTo>
                      <a:pt x="64" y="81"/>
                    </a:lnTo>
                    <a:lnTo>
                      <a:pt x="67" y="73"/>
                    </a:lnTo>
                    <a:lnTo>
                      <a:pt x="71" y="63"/>
                    </a:lnTo>
                    <a:lnTo>
                      <a:pt x="78" y="56"/>
                    </a:lnTo>
                    <a:lnTo>
                      <a:pt x="89" y="49"/>
                    </a:lnTo>
                    <a:lnTo>
                      <a:pt x="110" y="38"/>
                    </a:lnTo>
                    <a:lnTo>
                      <a:pt x="110" y="31"/>
                    </a:lnTo>
                    <a:lnTo>
                      <a:pt x="110" y="31"/>
                    </a:lnTo>
                    <a:lnTo>
                      <a:pt x="106" y="31"/>
                    </a:lnTo>
                    <a:lnTo>
                      <a:pt x="103" y="28"/>
                    </a:lnTo>
                    <a:lnTo>
                      <a:pt x="96" y="21"/>
                    </a:lnTo>
                    <a:lnTo>
                      <a:pt x="92" y="17"/>
                    </a:lnTo>
                    <a:lnTo>
                      <a:pt x="92" y="17"/>
                    </a:lnTo>
                    <a:lnTo>
                      <a:pt x="89" y="14"/>
                    </a:lnTo>
                    <a:lnTo>
                      <a:pt x="85" y="10"/>
                    </a:lnTo>
                    <a:lnTo>
                      <a:pt x="82" y="14"/>
                    </a:lnTo>
                    <a:lnTo>
                      <a:pt x="78" y="17"/>
                    </a:lnTo>
                    <a:lnTo>
                      <a:pt x="74" y="21"/>
                    </a:lnTo>
                    <a:lnTo>
                      <a:pt x="74" y="21"/>
                    </a:lnTo>
                    <a:lnTo>
                      <a:pt x="71" y="21"/>
                    </a:lnTo>
                    <a:lnTo>
                      <a:pt x="71" y="21"/>
                    </a:lnTo>
                    <a:lnTo>
                      <a:pt x="71" y="17"/>
                    </a:lnTo>
                    <a:lnTo>
                      <a:pt x="67" y="14"/>
                    </a:lnTo>
                    <a:lnTo>
                      <a:pt x="67" y="10"/>
                    </a:lnTo>
                    <a:lnTo>
                      <a:pt x="64" y="7"/>
                    </a:lnTo>
                    <a:lnTo>
                      <a:pt x="60" y="7"/>
                    </a:lnTo>
                    <a:lnTo>
                      <a:pt x="57" y="7"/>
                    </a:lnTo>
                    <a:lnTo>
                      <a:pt x="53" y="10"/>
                    </a:lnTo>
                    <a:lnTo>
                      <a:pt x="46" y="7"/>
                    </a:lnTo>
                    <a:lnTo>
                      <a:pt x="46" y="7"/>
                    </a:lnTo>
                    <a:lnTo>
                      <a:pt x="46" y="7"/>
                    </a:lnTo>
                    <a:lnTo>
                      <a:pt x="50" y="3"/>
                    </a:lnTo>
                    <a:lnTo>
                      <a:pt x="50" y="0"/>
                    </a:lnTo>
                    <a:lnTo>
                      <a:pt x="46" y="0"/>
                    </a:lnTo>
                    <a:lnTo>
                      <a:pt x="43" y="0"/>
                    </a:lnTo>
                    <a:lnTo>
                      <a:pt x="32" y="0"/>
                    </a:lnTo>
                    <a:lnTo>
                      <a:pt x="29" y="3"/>
                    </a:lnTo>
                    <a:lnTo>
                      <a:pt x="29" y="7"/>
                    </a:lnTo>
                    <a:lnTo>
                      <a:pt x="29" y="7"/>
                    </a:lnTo>
                    <a:lnTo>
                      <a:pt x="25" y="7"/>
                    </a:lnTo>
                    <a:lnTo>
                      <a:pt x="25" y="7"/>
                    </a:lnTo>
                    <a:lnTo>
                      <a:pt x="22" y="7"/>
                    </a:lnTo>
                    <a:lnTo>
                      <a:pt x="18" y="7"/>
                    </a:lnTo>
                    <a:lnTo>
                      <a:pt x="18" y="10"/>
                    </a:lnTo>
                    <a:lnTo>
                      <a:pt x="15" y="17"/>
                    </a:lnTo>
                    <a:lnTo>
                      <a:pt x="15" y="24"/>
                    </a:lnTo>
                    <a:lnTo>
                      <a:pt x="18" y="24"/>
                    </a:lnTo>
                    <a:lnTo>
                      <a:pt x="18" y="28"/>
                    </a:lnTo>
                    <a:lnTo>
                      <a:pt x="18" y="31"/>
                    </a:lnTo>
                    <a:lnTo>
                      <a:pt x="18" y="35"/>
                    </a:lnTo>
                    <a:lnTo>
                      <a:pt x="18" y="38"/>
                    </a:lnTo>
                    <a:lnTo>
                      <a:pt x="18" y="42"/>
                    </a:lnTo>
                    <a:lnTo>
                      <a:pt x="15" y="45"/>
                    </a:lnTo>
                    <a:lnTo>
                      <a:pt x="11" y="52"/>
                    </a:lnTo>
                    <a:lnTo>
                      <a:pt x="8" y="63"/>
                    </a:lnTo>
                    <a:lnTo>
                      <a:pt x="4" y="81"/>
                    </a:lnTo>
                    <a:lnTo>
                      <a:pt x="4" y="84"/>
                    </a:lnTo>
                    <a:lnTo>
                      <a:pt x="0" y="84"/>
                    </a:lnTo>
                    <a:lnTo>
                      <a:pt x="0" y="88"/>
                    </a:lnTo>
                    <a:lnTo>
                      <a:pt x="0" y="91"/>
                    </a:lnTo>
                    <a:lnTo>
                      <a:pt x="4" y="9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5" name="Freeform 353"/>
              <p:cNvSpPr>
                <a:spLocks/>
              </p:cNvSpPr>
              <p:nvPr userDrawn="1"/>
            </p:nvSpPr>
            <p:spPr bwMode="gray">
              <a:xfrm>
                <a:off x="758" y="-2540"/>
                <a:ext cx="243" cy="197"/>
              </a:xfrm>
              <a:custGeom>
                <a:avLst/>
                <a:gdLst>
                  <a:gd name="T0" fmla="*/ 219 w 243"/>
                  <a:gd name="T1" fmla="*/ 151 h 197"/>
                  <a:gd name="T2" fmla="*/ 240 w 243"/>
                  <a:gd name="T3" fmla="*/ 151 h 197"/>
                  <a:gd name="T4" fmla="*/ 243 w 243"/>
                  <a:gd name="T5" fmla="*/ 148 h 197"/>
                  <a:gd name="T6" fmla="*/ 240 w 243"/>
                  <a:gd name="T7" fmla="*/ 134 h 197"/>
                  <a:gd name="T8" fmla="*/ 222 w 243"/>
                  <a:gd name="T9" fmla="*/ 127 h 197"/>
                  <a:gd name="T10" fmla="*/ 198 w 243"/>
                  <a:gd name="T11" fmla="*/ 120 h 197"/>
                  <a:gd name="T12" fmla="*/ 184 w 243"/>
                  <a:gd name="T13" fmla="*/ 84 h 197"/>
                  <a:gd name="T14" fmla="*/ 180 w 243"/>
                  <a:gd name="T15" fmla="*/ 49 h 197"/>
                  <a:gd name="T16" fmla="*/ 177 w 243"/>
                  <a:gd name="T17" fmla="*/ 28 h 197"/>
                  <a:gd name="T18" fmla="*/ 159 w 243"/>
                  <a:gd name="T19" fmla="*/ 21 h 197"/>
                  <a:gd name="T20" fmla="*/ 148 w 243"/>
                  <a:gd name="T21" fmla="*/ 32 h 197"/>
                  <a:gd name="T22" fmla="*/ 134 w 243"/>
                  <a:gd name="T23" fmla="*/ 25 h 197"/>
                  <a:gd name="T24" fmla="*/ 127 w 243"/>
                  <a:gd name="T25" fmla="*/ 17 h 197"/>
                  <a:gd name="T26" fmla="*/ 117 w 243"/>
                  <a:gd name="T27" fmla="*/ 28 h 197"/>
                  <a:gd name="T28" fmla="*/ 106 w 243"/>
                  <a:gd name="T29" fmla="*/ 32 h 197"/>
                  <a:gd name="T30" fmla="*/ 96 w 243"/>
                  <a:gd name="T31" fmla="*/ 14 h 197"/>
                  <a:gd name="T32" fmla="*/ 85 w 243"/>
                  <a:gd name="T33" fmla="*/ 7 h 197"/>
                  <a:gd name="T34" fmla="*/ 85 w 243"/>
                  <a:gd name="T35" fmla="*/ 25 h 197"/>
                  <a:gd name="T36" fmla="*/ 78 w 243"/>
                  <a:gd name="T37" fmla="*/ 39 h 197"/>
                  <a:gd name="T38" fmla="*/ 67 w 243"/>
                  <a:gd name="T39" fmla="*/ 28 h 197"/>
                  <a:gd name="T40" fmla="*/ 67 w 243"/>
                  <a:gd name="T41" fmla="*/ 10 h 197"/>
                  <a:gd name="T42" fmla="*/ 67 w 243"/>
                  <a:gd name="T43" fmla="*/ 7 h 197"/>
                  <a:gd name="T44" fmla="*/ 57 w 243"/>
                  <a:gd name="T45" fmla="*/ 0 h 197"/>
                  <a:gd name="T46" fmla="*/ 39 w 243"/>
                  <a:gd name="T47" fmla="*/ 10 h 197"/>
                  <a:gd name="T48" fmla="*/ 14 w 243"/>
                  <a:gd name="T49" fmla="*/ 25 h 197"/>
                  <a:gd name="T50" fmla="*/ 7 w 243"/>
                  <a:gd name="T51" fmla="*/ 39 h 197"/>
                  <a:gd name="T52" fmla="*/ 4 w 243"/>
                  <a:gd name="T53" fmla="*/ 56 h 197"/>
                  <a:gd name="T54" fmla="*/ 0 w 243"/>
                  <a:gd name="T55" fmla="*/ 63 h 197"/>
                  <a:gd name="T56" fmla="*/ 0 w 243"/>
                  <a:gd name="T57" fmla="*/ 74 h 197"/>
                  <a:gd name="T58" fmla="*/ 25 w 243"/>
                  <a:gd name="T59" fmla="*/ 81 h 197"/>
                  <a:gd name="T60" fmla="*/ 39 w 243"/>
                  <a:gd name="T61" fmla="*/ 81 h 197"/>
                  <a:gd name="T62" fmla="*/ 46 w 243"/>
                  <a:gd name="T63" fmla="*/ 77 h 197"/>
                  <a:gd name="T64" fmla="*/ 46 w 243"/>
                  <a:gd name="T65" fmla="*/ 88 h 197"/>
                  <a:gd name="T66" fmla="*/ 29 w 243"/>
                  <a:gd name="T67" fmla="*/ 95 h 197"/>
                  <a:gd name="T68" fmla="*/ 22 w 243"/>
                  <a:gd name="T69" fmla="*/ 91 h 197"/>
                  <a:gd name="T70" fmla="*/ 11 w 243"/>
                  <a:gd name="T71" fmla="*/ 95 h 197"/>
                  <a:gd name="T72" fmla="*/ 7 w 243"/>
                  <a:gd name="T73" fmla="*/ 106 h 197"/>
                  <a:gd name="T74" fmla="*/ 25 w 243"/>
                  <a:gd name="T75" fmla="*/ 113 h 197"/>
                  <a:gd name="T76" fmla="*/ 46 w 243"/>
                  <a:gd name="T77" fmla="*/ 113 h 197"/>
                  <a:gd name="T78" fmla="*/ 74 w 243"/>
                  <a:gd name="T79" fmla="*/ 109 h 197"/>
                  <a:gd name="T80" fmla="*/ 88 w 243"/>
                  <a:gd name="T81" fmla="*/ 120 h 197"/>
                  <a:gd name="T82" fmla="*/ 88 w 243"/>
                  <a:gd name="T83" fmla="*/ 127 h 197"/>
                  <a:gd name="T84" fmla="*/ 85 w 243"/>
                  <a:gd name="T85" fmla="*/ 141 h 197"/>
                  <a:gd name="T86" fmla="*/ 71 w 243"/>
                  <a:gd name="T87" fmla="*/ 137 h 197"/>
                  <a:gd name="T88" fmla="*/ 53 w 243"/>
                  <a:gd name="T89" fmla="*/ 137 h 197"/>
                  <a:gd name="T90" fmla="*/ 39 w 243"/>
                  <a:gd name="T91" fmla="*/ 137 h 197"/>
                  <a:gd name="T92" fmla="*/ 25 w 243"/>
                  <a:gd name="T93" fmla="*/ 141 h 197"/>
                  <a:gd name="T94" fmla="*/ 22 w 243"/>
                  <a:gd name="T95" fmla="*/ 151 h 197"/>
                  <a:gd name="T96" fmla="*/ 32 w 243"/>
                  <a:gd name="T97" fmla="*/ 162 h 197"/>
                  <a:gd name="T98" fmla="*/ 53 w 243"/>
                  <a:gd name="T99" fmla="*/ 173 h 197"/>
                  <a:gd name="T100" fmla="*/ 67 w 243"/>
                  <a:gd name="T101" fmla="*/ 183 h 197"/>
                  <a:gd name="T102" fmla="*/ 81 w 243"/>
                  <a:gd name="T103" fmla="*/ 194 h 197"/>
                  <a:gd name="T104" fmla="*/ 155 w 243"/>
                  <a:gd name="T105" fmla="*/ 173 h 197"/>
                  <a:gd name="T106" fmla="*/ 169 w 243"/>
                  <a:gd name="T107" fmla="*/ 173 h 197"/>
                  <a:gd name="T108" fmla="*/ 187 w 243"/>
                  <a:gd name="T109" fmla="*/ 183 h 197"/>
                  <a:gd name="T110" fmla="*/ 194 w 243"/>
                  <a:gd name="T111" fmla="*/ 180 h 197"/>
                  <a:gd name="T112" fmla="*/ 198 w 243"/>
                  <a:gd name="T113" fmla="*/ 180 h 197"/>
                  <a:gd name="T114" fmla="*/ 212 w 243"/>
                  <a:gd name="T115" fmla="*/ 180 h 197"/>
                  <a:gd name="T116" fmla="*/ 222 w 243"/>
                  <a:gd name="T117" fmla="*/ 173 h 197"/>
                  <a:gd name="T118" fmla="*/ 219 w 243"/>
                  <a:gd name="T119" fmla="*/ 165 h 197"/>
                  <a:gd name="T120" fmla="*/ 208 w 243"/>
                  <a:gd name="T121" fmla="*/ 162 h 197"/>
                  <a:gd name="T122" fmla="*/ 205 w 243"/>
                  <a:gd name="T123" fmla="*/ 15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197">
                    <a:moveTo>
                      <a:pt x="212" y="155"/>
                    </a:moveTo>
                    <a:lnTo>
                      <a:pt x="212" y="151"/>
                    </a:lnTo>
                    <a:lnTo>
                      <a:pt x="219" y="151"/>
                    </a:lnTo>
                    <a:lnTo>
                      <a:pt x="226" y="151"/>
                    </a:lnTo>
                    <a:lnTo>
                      <a:pt x="233" y="148"/>
                    </a:lnTo>
                    <a:lnTo>
                      <a:pt x="240" y="151"/>
                    </a:lnTo>
                    <a:lnTo>
                      <a:pt x="240" y="151"/>
                    </a:lnTo>
                    <a:lnTo>
                      <a:pt x="240" y="148"/>
                    </a:lnTo>
                    <a:lnTo>
                      <a:pt x="243" y="148"/>
                    </a:lnTo>
                    <a:lnTo>
                      <a:pt x="243" y="144"/>
                    </a:lnTo>
                    <a:lnTo>
                      <a:pt x="243" y="137"/>
                    </a:lnTo>
                    <a:lnTo>
                      <a:pt x="240" y="134"/>
                    </a:lnTo>
                    <a:lnTo>
                      <a:pt x="233" y="130"/>
                    </a:lnTo>
                    <a:lnTo>
                      <a:pt x="229" y="130"/>
                    </a:lnTo>
                    <a:lnTo>
                      <a:pt x="222" y="127"/>
                    </a:lnTo>
                    <a:lnTo>
                      <a:pt x="219" y="123"/>
                    </a:lnTo>
                    <a:lnTo>
                      <a:pt x="208" y="123"/>
                    </a:lnTo>
                    <a:lnTo>
                      <a:pt x="198" y="120"/>
                    </a:lnTo>
                    <a:lnTo>
                      <a:pt x="194" y="116"/>
                    </a:lnTo>
                    <a:lnTo>
                      <a:pt x="187" y="106"/>
                    </a:lnTo>
                    <a:lnTo>
                      <a:pt x="184" y="84"/>
                    </a:lnTo>
                    <a:lnTo>
                      <a:pt x="184" y="56"/>
                    </a:lnTo>
                    <a:lnTo>
                      <a:pt x="184" y="53"/>
                    </a:lnTo>
                    <a:lnTo>
                      <a:pt x="180" y="49"/>
                    </a:lnTo>
                    <a:lnTo>
                      <a:pt x="180" y="42"/>
                    </a:lnTo>
                    <a:lnTo>
                      <a:pt x="177" y="35"/>
                    </a:lnTo>
                    <a:lnTo>
                      <a:pt x="177" y="28"/>
                    </a:lnTo>
                    <a:lnTo>
                      <a:pt x="169" y="25"/>
                    </a:lnTo>
                    <a:lnTo>
                      <a:pt x="166" y="21"/>
                    </a:lnTo>
                    <a:lnTo>
                      <a:pt x="159" y="21"/>
                    </a:lnTo>
                    <a:lnTo>
                      <a:pt x="155" y="21"/>
                    </a:lnTo>
                    <a:lnTo>
                      <a:pt x="152" y="25"/>
                    </a:lnTo>
                    <a:lnTo>
                      <a:pt x="148" y="32"/>
                    </a:lnTo>
                    <a:lnTo>
                      <a:pt x="148" y="39"/>
                    </a:lnTo>
                    <a:lnTo>
                      <a:pt x="145" y="46"/>
                    </a:lnTo>
                    <a:lnTo>
                      <a:pt x="134" y="25"/>
                    </a:lnTo>
                    <a:lnTo>
                      <a:pt x="131" y="25"/>
                    </a:lnTo>
                    <a:lnTo>
                      <a:pt x="131" y="21"/>
                    </a:lnTo>
                    <a:lnTo>
                      <a:pt x="127" y="17"/>
                    </a:lnTo>
                    <a:lnTo>
                      <a:pt x="124" y="17"/>
                    </a:lnTo>
                    <a:lnTo>
                      <a:pt x="120" y="21"/>
                    </a:lnTo>
                    <a:lnTo>
                      <a:pt x="117" y="28"/>
                    </a:lnTo>
                    <a:lnTo>
                      <a:pt x="113" y="32"/>
                    </a:lnTo>
                    <a:lnTo>
                      <a:pt x="110" y="35"/>
                    </a:lnTo>
                    <a:lnTo>
                      <a:pt x="106" y="32"/>
                    </a:lnTo>
                    <a:lnTo>
                      <a:pt x="103" y="28"/>
                    </a:lnTo>
                    <a:lnTo>
                      <a:pt x="99" y="21"/>
                    </a:lnTo>
                    <a:lnTo>
                      <a:pt x="96" y="14"/>
                    </a:lnTo>
                    <a:lnTo>
                      <a:pt x="92" y="10"/>
                    </a:lnTo>
                    <a:lnTo>
                      <a:pt x="88" y="7"/>
                    </a:lnTo>
                    <a:lnTo>
                      <a:pt x="85" y="7"/>
                    </a:lnTo>
                    <a:lnTo>
                      <a:pt x="85" y="14"/>
                    </a:lnTo>
                    <a:lnTo>
                      <a:pt x="85" y="17"/>
                    </a:lnTo>
                    <a:lnTo>
                      <a:pt x="85" y="25"/>
                    </a:lnTo>
                    <a:lnTo>
                      <a:pt x="81" y="32"/>
                    </a:lnTo>
                    <a:lnTo>
                      <a:pt x="81" y="35"/>
                    </a:lnTo>
                    <a:lnTo>
                      <a:pt x="78" y="39"/>
                    </a:lnTo>
                    <a:lnTo>
                      <a:pt x="74" y="35"/>
                    </a:lnTo>
                    <a:lnTo>
                      <a:pt x="67" y="35"/>
                    </a:lnTo>
                    <a:lnTo>
                      <a:pt x="67" y="28"/>
                    </a:lnTo>
                    <a:lnTo>
                      <a:pt x="64" y="25"/>
                    </a:lnTo>
                    <a:lnTo>
                      <a:pt x="67" y="17"/>
                    </a:lnTo>
                    <a:lnTo>
                      <a:pt x="67" y="10"/>
                    </a:lnTo>
                    <a:lnTo>
                      <a:pt x="67" y="7"/>
                    </a:lnTo>
                    <a:lnTo>
                      <a:pt x="67" y="7"/>
                    </a:lnTo>
                    <a:lnTo>
                      <a:pt x="67" y="7"/>
                    </a:lnTo>
                    <a:lnTo>
                      <a:pt x="64" y="3"/>
                    </a:lnTo>
                    <a:lnTo>
                      <a:pt x="60" y="0"/>
                    </a:lnTo>
                    <a:lnTo>
                      <a:pt x="57" y="0"/>
                    </a:lnTo>
                    <a:lnTo>
                      <a:pt x="53" y="3"/>
                    </a:lnTo>
                    <a:lnTo>
                      <a:pt x="46" y="7"/>
                    </a:lnTo>
                    <a:lnTo>
                      <a:pt x="39" y="10"/>
                    </a:lnTo>
                    <a:lnTo>
                      <a:pt x="32" y="14"/>
                    </a:lnTo>
                    <a:lnTo>
                      <a:pt x="25" y="21"/>
                    </a:lnTo>
                    <a:lnTo>
                      <a:pt x="14" y="25"/>
                    </a:lnTo>
                    <a:lnTo>
                      <a:pt x="11" y="32"/>
                    </a:lnTo>
                    <a:lnTo>
                      <a:pt x="7" y="39"/>
                    </a:lnTo>
                    <a:lnTo>
                      <a:pt x="7" y="39"/>
                    </a:lnTo>
                    <a:lnTo>
                      <a:pt x="7" y="46"/>
                    </a:lnTo>
                    <a:lnTo>
                      <a:pt x="7" y="49"/>
                    </a:lnTo>
                    <a:lnTo>
                      <a:pt x="4" y="56"/>
                    </a:lnTo>
                    <a:lnTo>
                      <a:pt x="0" y="60"/>
                    </a:lnTo>
                    <a:lnTo>
                      <a:pt x="0" y="60"/>
                    </a:lnTo>
                    <a:lnTo>
                      <a:pt x="0" y="63"/>
                    </a:lnTo>
                    <a:lnTo>
                      <a:pt x="0" y="67"/>
                    </a:lnTo>
                    <a:lnTo>
                      <a:pt x="0" y="70"/>
                    </a:lnTo>
                    <a:lnTo>
                      <a:pt x="0" y="74"/>
                    </a:lnTo>
                    <a:lnTo>
                      <a:pt x="7" y="77"/>
                    </a:lnTo>
                    <a:lnTo>
                      <a:pt x="14" y="81"/>
                    </a:lnTo>
                    <a:lnTo>
                      <a:pt x="25" y="81"/>
                    </a:lnTo>
                    <a:lnTo>
                      <a:pt x="25" y="81"/>
                    </a:lnTo>
                    <a:lnTo>
                      <a:pt x="32" y="81"/>
                    </a:lnTo>
                    <a:lnTo>
                      <a:pt x="39" y="81"/>
                    </a:lnTo>
                    <a:lnTo>
                      <a:pt x="43" y="81"/>
                    </a:lnTo>
                    <a:lnTo>
                      <a:pt x="46" y="77"/>
                    </a:lnTo>
                    <a:lnTo>
                      <a:pt x="46" y="77"/>
                    </a:lnTo>
                    <a:lnTo>
                      <a:pt x="50" y="81"/>
                    </a:lnTo>
                    <a:lnTo>
                      <a:pt x="50" y="84"/>
                    </a:lnTo>
                    <a:lnTo>
                      <a:pt x="46" y="88"/>
                    </a:lnTo>
                    <a:lnTo>
                      <a:pt x="46" y="88"/>
                    </a:lnTo>
                    <a:lnTo>
                      <a:pt x="39" y="91"/>
                    </a:lnTo>
                    <a:lnTo>
                      <a:pt x="29" y="95"/>
                    </a:lnTo>
                    <a:lnTo>
                      <a:pt x="29" y="91"/>
                    </a:lnTo>
                    <a:lnTo>
                      <a:pt x="25" y="91"/>
                    </a:lnTo>
                    <a:lnTo>
                      <a:pt x="22" y="91"/>
                    </a:lnTo>
                    <a:lnTo>
                      <a:pt x="18" y="91"/>
                    </a:lnTo>
                    <a:lnTo>
                      <a:pt x="14" y="91"/>
                    </a:lnTo>
                    <a:lnTo>
                      <a:pt x="11" y="95"/>
                    </a:lnTo>
                    <a:lnTo>
                      <a:pt x="7" y="99"/>
                    </a:lnTo>
                    <a:lnTo>
                      <a:pt x="7" y="106"/>
                    </a:lnTo>
                    <a:lnTo>
                      <a:pt x="7" y="106"/>
                    </a:lnTo>
                    <a:lnTo>
                      <a:pt x="11" y="109"/>
                    </a:lnTo>
                    <a:lnTo>
                      <a:pt x="14" y="109"/>
                    </a:lnTo>
                    <a:lnTo>
                      <a:pt x="25" y="113"/>
                    </a:lnTo>
                    <a:lnTo>
                      <a:pt x="39" y="113"/>
                    </a:lnTo>
                    <a:lnTo>
                      <a:pt x="43" y="113"/>
                    </a:lnTo>
                    <a:lnTo>
                      <a:pt x="46" y="113"/>
                    </a:lnTo>
                    <a:lnTo>
                      <a:pt x="57" y="109"/>
                    </a:lnTo>
                    <a:lnTo>
                      <a:pt x="64" y="109"/>
                    </a:lnTo>
                    <a:lnTo>
                      <a:pt x="74" y="109"/>
                    </a:lnTo>
                    <a:lnTo>
                      <a:pt x="81" y="113"/>
                    </a:lnTo>
                    <a:lnTo>
                      <a:pt x="88" y="116"/>
                    </a:lnTo>
                    <a:lnTo>
                      <a:pt x="88" y="120"/>
                    </a:lnTo>
                    <a:lnTo>
                      <a:pt x="88" y="120"/>
                    </a:lnTo>
                    <a:lnTo>
                      <a:pt x="92" y="123"/>
                    </a:lnTo>
                    <a:lnTo>
                      <a:pt x="88" y="127"/>
                    </a:lnTo>
                    <a:lnTo>
                      <a:pt x="88" y="134"/>
                    </a:lnTo>
                    <a:lnTo>
                      <a:pt x="88" y="137"/>
                    </a:lnTo>
                    <a:lnTo>
                      <a:pt x="85" y="141"/>
                    </a:lnTo>
                    <a:lnTo>
                      <a:pt x="81" y="141"/>
                    </a:lnTo>
                    <a:lnTo>
                      <a:pt x="74" y="137"/>
                    </a:lnTo>
                    <a:lnTo>
                      <a:pt x="71" y="137"/>
                    </a:lnTo>
                    <a:lnTo>
                      <a:pt x="67" y="137"/>
                    </a:lnTo>
                    <a:lnTo>
                      <a:pt x="64" y="137"/>
                    </a:lnTo>
                    <a:lnTo>
                      <a:pt x="53" y="137"/>
                    </a:lnTo>
                    <a:lnTo>
                      <a:pt x="43" y="141"/>
                    </a:lnTo>
                    <a:lnTo>
                      <a:pt x="43" y="141"/>
                    </a:lnTo>
                    <a:lnTo>
                      <a:pt x="39" y="137"/>
                    </a:lnTo>
                    <a:lnTo>
                      <a:pt x="36" y="137"/>
                    </a:lnTo>
                    <a:lnTo>
                      <a:pt x="29" y="137"/>
                    </a:lnTo>
                    <a:lnTo>
                      <a:pt x="25" y="141"/>
                    </a:lnTo>
                    <a:lnTo>
                      <a:pt x="22" y="144"/>
                    </a:lnTo>
                    <a:lnTo>
                      <a:pt x="22" y="151"/>
                    </a:lnTo>
                    <a:lnTo>
                      <a:pt x="22" y="151"/>
                    </a:lnTo>
                    <a:lnTo>
                      <a:pt x="22" y="155"/>
                    </a:lnTo>
                    <a:lnTo>
                      <a:pt x="25" y="158"/>
                    </a:lnTo>
                    <a:lnTo>
                      <a:pt x="32" y="162"/>
                    </a:lnTo>
                    <a:lnTo>
                      <a:pt x="39" y="165"/>
                    </a:lnTo>
                    <a:lnTo>
                      <a:pt x="50" y="169"/>
                    </a:lnTo>
                    <a:lnTo>
                      <a:pt x="53" y="173"/>
                    </a:lnTo>
                    <a:lnTo>
                      <a:pt x="57" y="173"/>
                    </a:lnTo>
                    <a:lnTo>
                      <a:pt x="64" y="176"/>
                    </a:lnTo>
                    <a:lnTo>
                      <a:pt x="67" y="183"/>
                    </a:lnTo>
                    <a:lnTo>
                      <a:pt x="71" y="190"/>
                    </a:lnTo>
                    <a:lnTo>
                      <a:pt x="74" y="197"/>
                    </a:lnTo>
                    <a:lnTo>
                      <a:pt x="81" y="194"/>
                    </a:lnTo>
                    <a:lnTo>
                      <a:pt x="106" y="190"/>
                    </a:lnTo>
                    <a:lnTo>
                      <a:pt x="131" y="183"/>
                    </a:lnTo>
                    <a:lnTo>
                      <a:pt x="155" y="173"/>
                    </a:lnTo>
                    <a:lnTo>
                      <a:pt x="155" y="173"/>
                    </a:lnTo>
                    <a:lnTo>
                      <a:pt x="162" y="173"/>
                    </a:lnTo>
                    <a:lnTo>
                      <a:pt x="169" y="173"/>
                    </a:lnTo>
                    <a:lnTo>
                      <a:pt x="177" y="173"/>
                    </a:lnTo>
                    <a:lnTo>
                      <a:pt x="184" y="180"/>
                    </a:lnTo>
                    <a:lnTo>
                      <a:pt x="187" y="183"/>
                    </a:lnTo>
                    <a:lnTo>
                      <a:pt x="187" y="183"/>
                    </a:lnTo>
                    <a:lnTo>
                      <a:pt x="191" y="183"/>
                    </a:lnTo>
                    <a:lnTo>
                      <a:pt x="194" y="180"/>
                    </a:lnTo>
                    <a:lnTo>
                      <a:pt x="198" y="180"/>
                    </a:lnTo>
                    <a:lnTo>
                      <a:pt x="198" y="180"/>
                    </a:lnTo>
                    <a:lnTo>
                      <a:pt x="198" y="180"/>
                    </a:lnTo>
                    <a:lnTo>
                      <a:pt x="201" y="183"/>
                    </a:lnTo>
                    <a:lnTo>
                      <a:pt x="205" y="183"/>
                    </a:lnTo>
                    <a:lnTo>
                      <a:pt x="212" y="180"/>
                    </a:lnTo>
                    <a:lnTo>
                      <a:pt x="219" y="173"/>
                    </a:lnTo>
                    <a:lnTo>
                      <a:pt x="219" y="173"/>
                    </a:lnTo>
                    <a:lnTo>
                      <a:pt x="222" y="173"/>
                    </a:lnTo>
                    <a:lnTo>
                      <a:pt x="222" y="169"/>
                    </a:lnTo>
                    <a:lnTo>
                      <a:pt x="222" y="165"/>
                    </a:lnTo>
                    <a:lnTo>
                      <a:pt x="219" y="165"/>
                    </a:lnTo>
                    <a:lnTo>
                      <a:pt x="215" y="162"/>
                    </a:lnTo>
                    <a:lnTo>
                      <a:pt x="208" y="162"/>
                    </a:lnTo>
                    <a:lnTo>
                      <a:pt x="208" y="162"/>
                    </a:lnTo>
                    <a:lnTo>
                      <a:pt x="205" y="162"/>
                    </a:lnTo>
                    <a:lnTo>
                      <a:pt x="205" y="158"/>
                    </a:lnTo>
                    <a:lnTo>
                      <a:pt x="205" y="158"/>
                    </a:lnTo>
                    <a:lnTo>
                      <a:pt x="205" y="155"/>
                    </a:lnTo>
                    <a:lnTo>
                      <a:pt x="212" y="15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6" name="Freeform 354"/>
              <p:cNvSpPr>
                <a:spLocks/>
              </p:cNvSpPr>
              <p:nvPr userDrawn="1"/>
            </p:nvSpPr>
            <p:spPr bwMode="gray">
              <a:xfrm>
                <a:off x="765" y="-2766"/>
                <a:ext cx="124" cy="96"/>
              </a:xfrm>
              <a:custGeom>
                <a:avLst/>
                <a:gdLst>
                  <a:gd name="T0" fmla="*/ 43 w 124"/>
                  <a:gd name="T1" fmla="*/ 92 h 96"/>
                  <a:gd name="T2" fmla="*/ 50 w 124"/>
                  <a:gd name="T3" fmla="*/ 96 h 96"/>
                  <a:gd name="T4" fmla="*/ 60 w 124"/>
                  <a:gd name="T5" fmla="*/ 96 h 96"/>
                  <a:gd name="T6" fmla="*/ 64 w 124"/>
                  <a:gd name="T7" fmla="*/ 88 h 96"/>
                  <a:gd name="T8" fmla="*/ 74 w 124"/>
                  <a:gd name="T9" fmla="*/ 78 h 96"/>
                  <a:gd name="T10" fmla="*/ 81 w 124"/>
                  <a:gd name="T11" fmla="*/ 60 h 96"/>
                  <a:gd name="T12" fmla="*/ 85 w 124"/>
                  <a:gd name="T13" fmla="*/ 64 h 96"/>
                  <a:gd name="T14" fmla="*/ 96 w 124"/>
                  <a:gd name="T15" fmla="*/ 67 h 96"/>
                  <a:gd name="T16" fmla="*/ 110 w 124"/>
                  <a:gd name="T17" fmla="*/ 60 h 96"/>
                  <a:gd name="T18" fmla="*/ 110 w 124"/>
                  <a:gd name="T19" fmla="*/ 57 h 96"/>
                  <a:gd name="T20" fmla="*/ 113 w 124"/>
                  <a:gd name="T21" fmla="*/ 50 h 96"/>
                  <a:gd name="T22" fmla="*/ 110 w 124"/>
                  <a:gd name="T23" fmla="*/ 46 h 96"/>
                  <a:gd name="T24" fmla="*/ 113 w 124"/>
                  <a:gd name="T25" fmla="*/ 43 h 96"/>
                  <a:gd name="T26" fmla="*/ 117 w 124"/>
                  <a:gd name="T27" fmla="*/ 36 h 96"/>
                  <a:gd name="T28" fmla="*/ 113 w 124"/>
                  <a:gd name="T29" fmla="*/ 29 h 96"/>
                  <a:gd name="T30" fmla="*/ 117 w 124"/>
                  <a:gd name="T31" fmla="*/ 22 h 96"/>
                  <a:gd name="T32" fmla="*/ 124 w 124"/>
                  <a:gd name="T33" fmla="*/ 14 h 96"/>
                  <a:gd name="T34" fmla="*/ 124 w 124"/>
                  <a:gd name="T35" fmla="*/ 11 h 96"/>
                  <a:gd name="T36" fmla="*/ 117 w 124"/>
                  <a:gd name="T37" fmla="*/ 7 h 96"/>
                  <a:gd name="T38" fmla="*/ 110 w 124"/>
                  <a:gd name="T39" fmla="*/ 0 h 96"/>
                  <a:gd name="T40" fmla="*/ 92 w 124"/>
                  <a:gd name="T41" fmla="*/ 14 h 96"/>
                  <a:gd name="T42" fmla="*/ 85 w 124"/>
                  <a:gd name="T43" fmla="*/ 14 h 96"/>
                  <a:gd name="T44" fmla="*/ 71 w 124"/>
                  <a:gd name="T45" fmla="*/ 18 h 96"/>
                  <a:gd name="T46" fmla="*/ 64 w 124"/>
                  <a:gd name="T47" fmla="*/ 22 h 96"/>
                  <a:gd name="T48" fmla="*/ 53 w 124"/>
                  <a:gd name="T49" fmla="*/ 36 h 96"/>
                  <a:gd name="T50" fmla="*/ 39 w 124"/>
                  <a:gd name="T51" fmla="*/ 53 h 96"/>
                  <a:gd name="T52" fmla="*/ 25 w 124"/>
                  <a:gd name="T53" fmla="*/ 67 h 96"/>
                  <a:gd name="T54" fmla="*/ 15 w 124"/>
                  <a:gd name="T55" fmla="*/ 71 h 96"/>
                  <a:gd name="T56" fmla="*/ 7 w 124"/>
                  <a:gd name="T57" fmla="*/ 71 h 96"/>
                  <a:gd name="T58" fmla="*/ 0 w 124"/>
                  <a:gd name="T59" fmla="*/ 74 h 96"/>
                  <a:gd name="T60" fmla="*/ 4 w 124"/>
                  <a:gd name="T61" fmla="*/ 81 h 96"/>
                  <a:gd name="T62" fmla="*/ 7 w 124"/>
                  <a:gd name="T63" fmla="*/ 88 h 96"/>
                  <a:gd name="T64" fmla="*/ 18 w 124"/>
                  <a:gd name="T65" fmla="*/ 96 h 96"/>
                  <a:gd name="T66" fmla="*/ 36 w 124"/>
                  <a:gd name="T6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96">
                    <a:moveTo>
                      <a:pt x="43" y="92"/>
                    </a:moveTo>
                    <a:lnTo>
                      <a:pt x="43" y="92"/>
                    </a:lnTo>
                    <a:lnTo>
                      <a:pt x="46" y="92"/>
                    </a:lnTo>
                    <a:lnTo>
                      <a:pt x="50" y="96"/>
                    </a:lnTo>
                    <a:lnTo>
                      <a:pt x="53" y="96"/>
                    </a:lnTo>
                    <a:lnTo>
                      <a:pt x="60" y="96"/>
                    </a:lnTo>
                    <a:lnTo>
                      <a:pt x="60" y="92"/>
                    </a:lnTo>
                    <a:lnTo>
                      <a:pt x="64" y="88"/>
                    </a:lnTo>
                    <a:lnTo>
                      <a:pt x="71" y="85"/>
                    </a:lnTo>
                    <a:lnTo>
                      <a:pt x="74" y="78"/>
                    </a:lnTo>
                    <a:lnTo>
                      <a:pt x="81" y="71"/>
                    </a:lnTo>
                    <a:lnTo>
                      <a:pt x="81" y="60"/>
                    </a:lnTo>
                    <a:lnTo>
                      <a:pt x="85" y="64"/>
                    </a:lnTo>
                    <a:lnTo>
                      <a:pt x="85" y="64"/>
                    </a:lnTo>
                    <a:lnTo>
                      <a:pt x="92" y="67"/>
                    </a:lnTo>
                    <a:lnTo>
                      <a:pt x="96" y="67"/>
                    </a:lnTo>
                    <a:lnTo>
                      <a:pt x="103" y="67"/>
                    </a:lnTo>
                    <a:lnTo>
                      <a:pt x="110" y="60"/>
                    </a:lnTo>
                    <a:lnTo>
                      <a:pt x="110" y="60"/>
                    </a:lnTo>
                    <a:lnTo>
                      <a:pt x="110" y="57"/>
                    </a:lnTo>
                    <a:lnTo>
                      <a:pt x="113" y="53"/>
                    </a:lnTo>
                    <a:lnTo>
                      <a:pt x="113" y="50"/>
                    </a:lnTo>
                    <a:lnTo>
                      <a:pt x="113" y="46"/>
                    </a:lnTo>
                    <a:lnTo>
                      <a:pt x="110" y="46"/>
                    </a:lnTo>
                    <a:lnTo>
                      <a:pt x="110" y="43"/>
                    </a:lnTo>
                    <a:lnTo>
                      <a:pt x="113" y="43"/>
                    </a:lnTo>
                    <a:lnTo>
                      <a:pt x="113" y="39"/>
                    </a:lnTo>
                    <a:lnTo>
                      <a:pt x="117" y="36"/>
                    </a:lnTo>
                    <a:lnTo>
                      <a:pt x="117" y="32"/>
                    </a:lnTo>
                    <a:lnTo>
                      <a:pt x="113" y="29"/>
                    </a:lnTo>
                    <a:lnTo>
                      <a:pt x="117" y="25"/>
                    </a:lnTo>
                    <a:lnTo>
                      <a:pt x="117" y="22"/>
                    </a:lnTo>
                    <a:lnTo>
                      <a:pt x="120" y="18"/>
                    </a:lnTo>
                    <a:lnTo>
                      <a:pt x="124" y="14"/>
                    </a:lnTo>
                    <a:lnTo>
                      <a:pt x="124" y="14"/>
                    </a:lnTo>
                    <a:lnTo>
                      <a:pt x="124" y="11"/>
                    </a:lnTo>
                    <a:lnTo>
                      <a:pt x="120" y="7"/>
                    </a:lnTo>
                    <a:lnTo>
                      <a:pt x="117" y="7"/>
                    </a:lnTo>
                    <a:lnTo>
                      <a:pt x="113" y="4"/>
                    </a:lnTo>
                    <a:lnTo>
                      <a:pt x="110" y="0"/>
                    </a:lnTo>
                    <a:lnTo>
                      <a:pt x="106" y="0"/>
                    </a:lnTo>
                    <a:lnTo>
                      <a:pt x="92" y="14"/>
                    </a:lnTo>
                    <a:lnTo>
                      <a:pt x="89" y="14"/>
                    </a:lnTo>
                    <a:lnTo>
                      <a:pt x="85" y="14"/>
                    </a:lnTo>
                    <a:lnTo>
                      <a:pt x="78" y="14"/>
                    </a:lnTo>
                    <a:lnTo>
                      <a:pt x="71" y="18"/>
                    </a:lnTo>
                    <a:lnTo>
                      <a:pt x="64" y="22"/>
                    </a:lnTo>
                    <a:lnTo>
                      <a:pt x="64" y="22"/>
                    </a:lnTo>
                    <a:lnTo>
                      <a:pt x="60" y="29"/>
                    </a:lnTo>
                    <a:lnTo>
                      <a:pt x="53" y="36"/>
                    </a:lnTo>
                    <a:lnTo>
                      <a:pt x="46" y="43"/>
                    </a:lnTo>
                    <a:lnTo>
                      <a:pt x="39" y="53"/>
                    </a:lnTo>
                    <a:lnTo>
                      <a:pt x="32" y="60"/>
                    </a:lnTo>
                    <a:lnTo>
                      <a:pt x="25" y="67"/>
                    </a:lnTo>
                    <a:lnTo>
                      <a:pt x="22" y="71"/>
                    </a:lnTo>
                    <a:lnTo>
                      <a:pt x="15" y="71"/>
                    </a:lnTo>
                    <a:lnTo>
                      <a:pt x="11" y="71"/>
                    </a:lnTo>
                    <a:lnTo>
                      <a:pt x="7" y="71"/>
                    </a:lnTo>
                    <a:lnTo>
                      <a:pt x="4" y="74"/>
                    </a:lnTo>
                    <a:lnTo>
                      <a:pt x="0" y="74"/>
                    </a:lnTo>
                    <a:lnTo>
                      <a:pt x="0" y="78"/>
                    </a:lnTo>
                    <a:lnTo>
                      <a:pt x="4" y="81"/>
                    </a:lnTo>
                    <a:lnTo>
                      <a:pt x="7" y="88"/>
                    </a:lnTo>
                    <a:lnTo>
                      <a:pt x="7" y="88"/>
                    </a:lnTo>
                    <a:lnTo>
                      <a:pt x="15" y="92"/>
                    </a:lnTo>
                    <a:lnTo>
                      <a:pt x="18" y="96"/>
                    </a:lnTo>
                    <a:lnTo>
                      <a:pt x="29" y="96"/>
                    </a:lnTo>
                    <a:lnTo>
                      <a:pt x="36" y="96"/>
                    </a:lnTo>
                    <a:lnTo>
                      <a:pt x="43" y="9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7" name="Freeform 355"/>
              <p:cNvSpPr>
                <a:spLocks/>
              </p:cNvSpPr>
              <p:nvPr userDrawn="1"/>
            </p:nvSpPr>
            <p:spPr bwMode="gray">
              <a:xfrm>
                <a:off x="885" y="-2808"/>
                <a:ext cx="25" cy="28"/>
              </a:xfrm>
              <a:custGeom>
                <a:avLst/>
                <a:gdLst>
                  <a:gd name="T0" fmla="*/ 25 w 25"/>
                  <a:gd name="T1" fmla="*/ 21 h 28"/>
                  <a:gd name="T2" fmla="*/ 21 w 25"/>
                  <a:gd name="T3" fmla="*/ 14 h 28"/>
                  <a:gd name="T4" fmla="*/ 21 w 25"/>
                  <a:gd name="T5" fmla="*/ 7 h 28"/>
                  <a:gd name="T6" fmla="*/ 18 w 25"/>
                  <a:gd name="T7" fmla="*/ 4 h 28"/>
                  <a:gd name="T8" fmla="*/ 18 w 25"/>
                  <a:gd name="T9" fmla="*/ 4 h 28"/>
                  <a:gd name="T10" fmla="*/ 14 w 25"/>
                  <a:gd name="T11" fmla="*/ 4 h 28"/>
                  <a:gd name="T12" fmla="*/ 14 w 25"/>
                  <a:gd name="T13" fmla="*/ 4 h 28"/>
                  <a:gd name="T14" fmla="*/ 11 w 25"/>
                  <a:gd name="T15" fmla="*/ 0 h 28"/>
                  <a:gd name="T16" fmla="*/ 11 w 25"/>
                  <a:gd name="T17" fmla="*/ 0 h 28"/>
                  <a:gd name="T18" fmla="*/ 7 w 25"/>
                  <a:gd name="T19" fmla="*/ 0 h 28"/>
                  <a:gd name="T20" fmla="*/ 4 w 25"/>
                  <a:gd name="T21" fmla="*/ 4 h 28"/>
                  <a:gd name="T22" fmla="*/ 0 w 25"/>
                  <a:gd name="T23" fmla="*/ 7 h 28"/>
                  <a:gd name="T24" fmla="*/ 0 w 25"/>
                  <a:gd name="T25" fmla="*/ 11 h 28"/>
                  <a:gd name="T26" fmla="*/ 0 w 25"/>
                  <a:gd name="T27" fmla="*/ 21 h 28"/>
                  <a:gd name="T28" fmla="*/ 0 w 25"/>
                  <a:gd name="T29" fmla="*/ 21 h 28"/>
                  <a:gd name="T30" fmla="*/ 4 w 25"/>
                  <a:gd name="T31" fmla="*/ 25 h 28"/>
                  <a:gd name="T32" fmla="*/ 7 w 25"/>
                  <a:gd name="T33" fmla="*/ 28 h 28"/>
                  <a:gd name="T34" fmla="*/ 14 w 25"/>
                  <a:gd name="T35" fmla="*/ 28 h 28"/>
                  <a:gd name="T36" fmla="*/ 18 w 25"/>
                  <a:gd name="T37" fmla="*/ 28 h 28"/>
                  <a:gd name="T38" fmla="*/ 21 w 25"/>
                  <a:gd name="T39" fmla="*/ 28 h 28"/>
                  <a:gd name="T40" fmla="*/ 25 w 25"/>
                  <a:gd name="T4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8">
                    <a:moveTo>
                      <a:pt x="25" y="21"/>
                    </a:moveTo>
                    <a:lnTo>
                      <a:pt x="21" y="14"/>
                    </a:lnTo>
                    <a:lnTo>
                      <a:pt x="21" y="7"/>
                    </a:lnTo>
                    <a:lnTo>
                      <a:pt x="18" y="4"/>
                    </a:lnTo>
                    <a:lnTo>
                      <a:pt x="18" y="4"/>
                    </a:lnTo>
                    <a:lnTo>
                      <a:pt x="14" y="4"/>
                    </a:lnTo>
                    <a:lnTo>
                      <a:pt x="14" y="4"/>
                    </a:lnTo>
                    <a:lnTo>
                      <a:pt x="11" y="0"/>
                    </a:lnTo>
                    <a:lnTo>
                      <a:pt x="11" y="0"/>
                    </a:lnTo>
                    <a:lnTo>
                      <a:pt x="7" y="0"/>
                    </a:lnTo>
                    <a:lnTo>
                      <a:pt x="4" y="4"/>
                    </a:lnTo>
                    <a:lnTo>
                      <a:pt x="0" y="7"/>
                    </a:lnTo>
                    <a:lnTo>
                      <a:pt x="0" y="11"/>
                    </a:lnTo>
                    <a:lnTo>
                      <a:pt x="0" y="21"/>
                    </a:lnTo>
                    <a:lnTo>
                      <a:pt x="0" y="21"/>
                    </a:lnTo>
                    <a:lnTo>
                      <a:pt x="4" y="25"/>
                    </a:lnTo>
                    <a:lnTo>
                      <a:pt x="7" y="28"/>
                    </a:lnTo>
                    <a:lnTo>
                      <a:pt x="14" y="28"/>
                    </a:lnTo>
                    <a:lnTo>
                      <a:pt x="18" y="28"/>
                    </a:lnTo>
                    <a:lnTo>
                      <a:pt x="21" y="28"/>
                    </a:lnTo>
                    <a:lnTo>
                      <a:pt x="25"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8" name="Freeform 356"/>
              <p:cNvSpPr>
                <a:spLocks/>
              </p:cNvSpPr>
              <p:nvPr userDrawn="1"/>
            </p:nvSpPr>
            <p:spPr bwMode="gray">
              <a:xfrm>
                <a:off x="913" y="-2847"/>
                <a:ext cx="71" cy="43"/>
              </a:xfrm>
              <a:custGeom>
                <a:avLst/>
                <a:gdLst>
                  <a:gd name="T0" fmla="*/ 11 w 71"/>
                  <a:gd name="T1" fmla="*/ 39 h 43"/>
                  <a:gd name="T2" fmla="*/ 11 w 71"/>
                  <a:gd name="T3" fmla="*/ 36 h 43"/>
                  <a:gd name="T4" fmla="*/ 14 w 71"/>
                  <a:gd name="T5" fmla="*/ 32 h 43"/>
                  <a:gd name="T6" fmla="*/ 18 w 71"/>
                  <a:gd name="T7" fmla="*/ 29 h 43"/>
                  <a:gd name="T8" fmla="*/ 22 w 71"/>
                  <a:gd name="T9" fmla="*/ 29 h 43"/>
                  <a:gd name="T10" fmla="*/ 25 w 71"/>
                  <a:gd name="T11" fmla="*/ 29 h 43"/>
                  <a:gd name="T12" fmla="*/ 32 w 71"/>
                  <a:gd name="T13" fmla="*/ 32 h 43"/>
                  <a:gd name="T14" fmla="*/ 32 w 71"/>
                  <a:gd name="T15" fmla="*/ 32 h 43"/>
                  <a:gd name="T16" fmla="*/ 32 w 71"/>
                  <a:gd name="T17" fmla="*/ 36 h 43"/>
                  <a:gd name="T18" fmla="*/ 39 w 71"/>
                  <a:gd name="T19" fmla="*/ 39 h 43"/>
                  <a:gd name="T20" fmla="*/ 43 w 71"/>
                  <a:gd name="T21" fmla="*/ 43 h 43"/>
                  <a:gd name="T22" fmla="*/ 50 w 71"/>
                  <a:gd name="T23" fmla="*/ 43 h 43"/>
                  <a:gd name="T24" fmla="*/ 57 w 71"/>
                  <a:gd name="T25" fmla="*/ 39 h 43"/>
                  <a:gd name="T26" fmla="*/ 64 w 71"/>
                  <a:gd name="T27" fmla="*/ 32 h 43"/>
                  <a:gd name="T28" fmla="*/ 67 w 71"/>
                  <a:gd name="T29" fmla="*/ 32 h 43"/>
                  <a:gd name="T30" fmla="*/ 67 w 71"/>
                  <a:gd name="T31" fmla="*/ 29 h 43"/>
                  <a:gd name="T32" fmla="*/ 71 w 71"/>
                  <a:gd name="T33" fmla="*/ 25 h 43"/>
                  <a:gd name="T34" fmla="*/ 71 w 71"/>
                  <a:gd name="T35" fmla="*/ 22 h 43"/>
                  <a:gd name="T36" fmla="*/ 67 w 71"/>
                  <a:gd name="T37" fmla="*/ 18 h 43"/>
                  <a:gd name="T38" fmla="*/ 60 w 71"/>
                  <a:gd name="T39" fmla="*/ 14 h 43"/>
                  <a:gd name="T40" fmla="*/ 39 w 71"/>
                  <a:gd name="T41" fmla="*/ 4 h 43"/>
                  <a:gd name="T42" fmla="*/ 39 w 71"/>
                  <a:gd name="T43" fmla="*/ 0 h 43"/>
                  <a:gd name="T44" fmla="*/ 36 w 71"/>
                  <a:gd name="T45" fmla="*/ 0 h 43"/>
                  <a:gd name="T46" fmla="*/ 32 w 71"/>
                  <a:gd name="T47" fmla="*/ 0 h 43"/>
                  <a:gd name="T48" fmla="*/ 25 w 71"/>
                  <a:gd name="T49" fmla="*/ 0 h 43"/>
                  <a:gd name="T50" fmla="*/ 18 w 71"/>
                  <a:gd name="T51" fmla="*/ 4 h 43"/>
                  <a:gd name="T52" fmla="*/ 11 w 71"/>
                  <a:gd name="T53" fmla="*/ 11 h 43"/>
                  <a:gd name="T54" fmla="*/ 11 w 71"/>
                  <a:gd name="T55" fmla="*/ 11 h 43"/>
                  <a:gd name="T56" fmla="*/ 7 w 71"/>
                  <a:gd name="T57" fmla="*/ 14 h 43"/>
                  <a:gd name="T58" fmla="*/ 4 w 71"/>
                  <a:gd name="T59" fmla="*/ 18 h 43"/>
                  <a:gd name="T60" fmla="*/ 0 w 71"/>
                  <a:gd name="T61" fmla="*/ 22 h 43"/>
                  <a:gd name="T62" fmla="*/ 0 w 71"/>
                  <a:gd name="T63" fmla="*/ 25 h 43"/>
                  <a:gd name="T64" fmla="*/ 0 w 71"/>
                  <a:gd name="T65" fmla="*/ 29 h 43"/>
                  <a:gd name="T66" fmla="*/ 4 w 71"/>
                  <a:gd name="T67" fmla="*/ 32 h 43"/>
                  <a:gd name="T68" fmla="*/ 11 w 71"/>
                  <a:gd name="T69"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43">
                    <a:moveTo>
                      <a:pt x="11" y="39"/>
                    </a:moveTo>
                    <a:lnTo>
                      <a:pt x="11" y="36"/>
                    </a:lnTo>
                    <a:lnTo>
                      <a:pt x="14" y="32"/>
                    </a:lnTo>
                    <a:lnTo>
                      <a:pt x="18" y="29"/>
                    </a:lnTo>
                    <a:lnTo>
                      <a:pt x="22" y="29"/>
                    </a:lnTo>
                    <a:lnTo>
                      <a:pt x="25" y="29"/>
                    </a:lnTo>
                    <a:lnTo>
                      <a:pt x="32" y="32"/>
                    </a:lnTo>
                    <a:lnTo>
                      <a:pt x="32" y="32"/>
                    </a:lnTo>
                    <a:lnTo>
                      <a:pt x="32" y="36"/>
                    </a:lnTo>
                    <a:lnTo>
                      <a:pt x="39" y="39"/>
                    </a:lnTo>
                    <a:lnTo>
                      <a:pt x="43" y="43"/>
                    </a:lnTo>
                    <a:lnTo>
                      <a:pt x="50" y="43"/>
                    </a:lnTo>
                    <a:lnTo>
                      <a:pt x="57" y="39"/>
                    </a:lnTo>
                    <a:lnTo>
                      <a:pt x="64" y="32"/>
                    </a:lnTo>
                    <a:lnTo>
                      <a:pt x="67" y="32"/>
                    </a:lnTo>
                    <a:lnTo>
                      <a:pt x="67" y="29"/>
                    </a:lnTo>
                    <a:lnTo>
                      <a:pt x="71" y="25"/>
                    </a:lnTo>
                    <a:lnTo>
                      <a:pt x="71" y="22"/>
                    </a:lnTo>
                    <a:lnTo>
                      <a:pt x="67" y="18"/>
                    </a:lnTo>
                    <a:lnTo>
                      <a:pt x="60" y="14"/>
                    </a:lnTo>
                    <a:lnTo>
                      <a:pt x="39" y="4"/>
                    </a:lnTo>
                    <a:lnTo>
                      <a:pt x="39" y="0"/>
                    </a:lnTo>
                    <a:lnTo>
                      <a:pt x="36" y="0"/>
                    </a:lnTo>
                    <a:lnTo>
                      <a:pt x="32" y="0"/>
                    </a:lnTo>
                    <a:lnTo>
                      <a:pt x="25" y="0"/>
                    </a:lnTo>
                    <a:lnTo>
                      <a:pt x="18" y="4"/>
                    </a:lnTo>
                    <a:lnTo>
                      <a:pt x="11" y="11"/>
                    </a:lnTo>
                    <a:lnTo>
                      <a:pt x="11" y="11"/>
                    </a:lnTo>
                    <a:lnTo>
                      <a:pt x="7" y="14"/>
                    </a:lnTo>
                    <a:lnTo>
                      <a:pt x="4" y="18"/>
                    </a:lnTo>
                    <a:lnTo>
                      <a:pt x="0" y="22"/>
                    </a:lnTo>
                    <a:lnTo>
                      <a:pt x="0" y="25"/>
                    </a:lnTo>
                    <a:lnTo>
                      <a:pt x="0" y="29"/>
                    </a:lnTo>
                    <a:lnTo>
                      <a:pt x="4" y="32"/>
                    </a:lnTo>
                    <a:lnTo>
                      <a:pt x="11"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9" name="Freeform 357"/>
              <p:cNvSpPr>
                <a:spLocks/>
              </p:cNvSpPr>
              <p:nvPr userDrawn="1"/>
            </p:nvSpPr>
            <p:spPr bwMode="gray">
              <a:xfrm>
                <a:off x="910" y="-2790"/>
                <a:ext cx="63" cy="35"/>
              </a:xfrm>
              <a:custGeom>
                <a:avLst/>
                <a:gdLst>
                  <a:gd name="T0" fmla="*/ 10 w 63"/>
                  <a:gd name="T1" fmla="*/ 35 h 35"/>
                  <a:gd name="T2" fmla="*/ 10 w 63"/>
                  <a:gd name="T3" fmla="*/ 35 h 35"/>
                  <a:gd name="T4" fmla="*/ 17 w 63"/>
                  <a:gd name="T5" fmla="*/ 35 h 35"/>
                  <a:gd name="T6" fmla="*/ 25 w 63"/>
                  <a:gd name="T7" fmla="*/ 35 h 35"/>
                  <a:gd name="T8" fmla="*/ 35 w 63"/>
                  <a:gd name="T9" fmla="*/ 35 h 35"/>
                  <a:gd name="T10" fmla="*/ 39 w 63"/>
                  <a:gd name="T11" fmla="*/ 31 h 35"/>
                  <a:gd name="T12" fmla="*/ 42 w 63"/>
                  <a:gd name="T13" fmla="*/ 28 h 35"/>
                  <a:gd name="T14" fmla="*/ 49 w 63"/>
                  <a:gd name="T15" fmla="*/ 21 h 35"/>
                  <a:gd name="T16" fmla="*/ 53 w 63"/>
                  <a:gd name="T17" fmla="*/ 17 h 35"/>
                  <a:gd name="T18" fmla="*/ 56 w 63"/>
                  <a:gd name="T19" fmla="*/ 17 h 35"/>
                  <a:gd name="T20" fmla="*/ 60 w 63"/>
                  <a:gd name="T21" fmla="*/ 17 h 35"/>
                  <a:gd name="T22" fmla="*/ 63 w 63"/>
                  <a:gd name="T23" fmla="*/ 17 h 35"/>
                  <a:gd name="T24" fmla="*/ 63 w 63"/>
                  <a:gd name="T25" fmla="*/ 14 h 35"/>
                  <a:gd name="T26" fmla="*/ 63 w 63"/>
                  <a:gd name="T27" fmla="*/ 10 h 35"/>
                  <a:gd name="T28" fmla="*/ 60 w 63"/>
                  <a:gd name="T29" fmla="*/ 7 h 35"/>
                  <a:gd name="T30" fmla="*/ 53 w 63"/>
                  <a:gd name="T31" fmla="*/ 3 h 35"/>
                  <a:gd name="T32" fmla="*/ 42 w 63"/>
                  <a:gd name="T33" fmla="*/ 3 h 35"/>
                  <a:gd name="T34" fmla="*/ 32 w 63"/>
                  <a:gd name="T35" fmla="*/ 0 h 35"/>
                  <a:gd name="T36" fmla="*/ 25 w 63"/>
                  <a:gd name="T37" fmla="*/ 0 h 35"/>
                  <a:gd name="T38" fmla="*/ 17 w 63"/>
                  <a:gd name="T39" fmla="*/ 0 h 35"/>
                  <a:gd name="T40" fmla="*/ 14 w 63"/>
                  <a:gd name="T41" fmla="*/ 0 h 35"/>
                  <a:gd name="T42" fmla="*/ 14 w 63"/>
                  <a:gd name="T43" fmla="*/ 0 h 35"/>
                  <a:gd name="T44" fmla="*/ 10 w 63"/>
                  <a:gd name="T45" fmla="*/ 3 h 35"/>
                  <a:gd name="T46" fmla="*/ 7 w 63"/>
                  <a:gd name="T47" fmla="*/ 10 h 35"/>
                  <a:gd name="T48" fmla="*/ 3 w 63"/>
                  <a:gd name="T49" fmla="*/ 14 h 35"/>
                  <a:gd name="T50" fmla="*/ 0 w 63"/>
                  <a:gd name="T51" fmla="*/ 21 h 35"/>
                  <a:gd name="T52" fmla="*/ 3 w 63"/>
                  <a:gd name="T53" fmla="*/ 28 h 35"/>
                  <a:gd name="T54" fmla="*/ 10 w 63"/>
                  <a:gd name="T5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35">
                    <a:moveTo>
                      <a:pt x="10" y="35"/>
                    </a:moveTo>
                    <a:lnTo>
                      <a:pt x="10" y="35"/>
                    </a:lnTo>
                    <a:lnTo>
                      <a:pt x="17" y="35"/>
                    </a:lnTo>
                    <a:lnTo>
                      <a:pt x="25" y="35"/>
                    </a:lnTo>
                    <a:lnTo>
                      <a:pt x="35" y="35"/>
                    </a:lnTo>
                    <a:lnTo>
                      <a:pt x="39" y="31"/>
                    </a:lnTo>
                    <a:lnTo>
                      <a:pt x="42" y="28"/>
                    </a:lnTo>
                    <a:lnTo>
                      <a:pt x="49" y="21"/>
                    </a:lnTo>
                    <a:lnTo>
                      <a:pt x="53" y="17"/>
                    </a:lnTo>
                    <a:lnTo>
                      <a:pt x="56" y="17"/>
                    </a:lnTo>
                    <a:lnTo>
                      <a:pt x="60" y="17"/>
                    </a:lnTo>
                    <a:lnTo>
                      <a:pt x="63" y="17"/>
                    </a:lnTo>
                    <a:lnTo>
                      <a:pt x="63" y="14"/>
                    </a:lnTo>
                    <a:lnTo>
                      <a:pt x="63" y="10"/>
                    </a:lnTo>
                    <a:lnTo>
                      <a:pt x="60" y="7"/>
                    </a:lnTo>
                    <a:lnTo>
                      <a:pt x="53" y="3"/>
                    </a:lnTo>
                    <a:lnTo>
                      <a:pt x="42" y="3"/>
                    </a:lnTo>
                    <a:lnTo>
                      <a:pt x="32" y="0"/>
                    </a:lnTo>
                    <a:lnTo>
                      <a:pt x="25" y="0"/>
                    </a:lnTo>
                    <a:lnTo>
                      <a:pt x="17" y="0"/>
                    </a:lnTo>
                    <a:lnTo>
                      <a:pt x="14" y="0"/>
                    </a:lnTo>
                    <a:lnTo>
                      <a:pt x="14" y="0"/>
                    </a:lnTo>
                    <a:lnTo>
                      <a:pt x="10" y="3"/>
                    </a:lnTo>
                    <a:lnTo>
                      <a:pt x="7" y="10"/>
                    </a:lnTo>
                    <a:lnTo>
                      <a:pt x="3" y="14"/>
                    </a:lnTo>
                    <a:lnTo>
                      <a:pt x="0" y="21"/>
                    </a:lnTo>
                    <a:lnTo>
                      <a:pt x="3" y="28"/>
                    </a:lnTo>
                    <a:lnTo>
                      <a:pt x="10"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0" name="Freeform 358"/>
              <p:cNvSpPr>
                <a:spLocks/>
              </p:cNvSpPr>
              <p:nvPr userDrawn="1"/>
            </p:nvSpPr>
            <p:spPr bwMode="gray">
              <a:xfrm>
                <a:off x="836" y="-2678"/>
                <a:ext cx="18" cy="29"/>
              </a:xfrm>
              <a:custGeom>
                <a:avLst/>
                <a:gdLst>
                  <a:gd name="T0" fmla="*/ 18 w 18"/>
                  <a:gd name="T1" fmla="*/ 15 h 29"/>
                  <a:gd name="T2" fmla="*/ 18 w 18"/>
                  <a:gd name="T3" fmla="*/ 15 h 29"/>
                  <a:gd name="T4" fmla="*/ 18 w 18"/>
                  <a:gd name="T5" fmla="*/ 11 h 29"/>
                  <a:gd name="T6" fmla="*/ 18 w 18"/>
                  <a:gd name="T7" fmla="*/ 8 h 29"/>
                  <a:gd name="T8" fmla="*/ 18 w 18"/>
                  <a:gd name="T9" fmla="*/ 4 h 29"/>
                  <a:gd name="T10" fmla="*/ 18 w 18"/>
                  <a:gd name="T11" fmla="*/ 0 h 29"/>
                  <a:gd name="T12" fmla="*/ 14 w 18"/>
                  <a:gd name="T13" fmla="*/ 0 h 29"/>
                  <a:gd name="T14" fmla="*/ 10 w 18"/>
                  <a:gd name="T15" fmla="*/ 0 h 29"/>
                  <a:gd name="T16" fmla="*/ 7 w 18"/>
                  <a:gd name="T17" fmla="*/ 4 h 29"/>
                  <a:gd name="T18" fmla="*/ 3 w 18"/>
                  <a:gd name="T19" fmla="*/ 11 h 29"/>
                  <a:gd name="T20" fmla="*/ 0 w 18"/>
                  <a:gd name="T21" fmla="*/ 15 h 29"/>
                  <a:gd name="T22" fmla="*/ 0 w 18"/>
                  <a:gd name="T23" fmla="*/ 22 h 29"/>
                  <a:gd name="T24" fmla="*/ 0 w 18"/>
                  <a:gd name="T25" fmla="*/ 29 h 29"/>
                  <a:gd name="T26" fmla="*/ 0 w 18"/>
                  <a:gd name="T27" fmla="*/ 29 h 29"/>
                  <a:gd name="T28" fmla="*/ 3 w 18"/>
                  <a:gd name="T29" fmla="*/ 29 h 29"/>
                  <a:gd name="T30" fmla="*/ 7 w 18"/>
                  <a:gd name="T31" fmla="*/ 29 h 29"/>
                  <a:gd name="T32" fmla="*/ 10 w 18"/>
                  <a:gd name="T33" fmla="*/ 29 h 29"/>
                  <a:gd name="T34" fmla="*/ 14 w 18"/>
                  <a:gd name="T35" fmla="*/ 22 h 29"/>
                  <a:gd name="T36" fmla="*/ 18 w 18"/>
                  <a:gd name="T3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9">
                    <a:moveTo>
                      <a:pt x="18" y="15"/>
                    </a:moveTo>
                    <a:lnTo>
                      <a:pt x="18" y="15"/>
                    </a:lnTo>
                    <a:lnTo>
                      <a:pt x="18" y="11"/>
                    </a:lnTo>
                    <a:lnTo>
                      <a:pt x="18" y="8"/>
                    </a:lnTo>
                    <a:lnTo>
                      <a:pt x="18" y="4"/>
                    </a:lnTo>
                    <a:lnTo>
                      <a:pt x="18" y="0"/>
                    </a:lnTo>
                    <a:lnTo>
                      <a:pt x="14" y="0"/>
                    </a:lnTo>
                    <a:lnTo>
                      <a:pt x="10" y="0"/>
                    </a:lnTo>
                    <a:lnTo>
                      <a:pt x="7" y="4"/>
                    </a:lnTo>
                    <a:lnTo>
                      <a:pt x="3" y="11"/>
                    </a:lnTo>
                    <a:lnTo>
                      <a:pt x="0" y="15"/>
                    </a:lnTo>
                    <a:lnTo>
                      <a:pt x="0" y="22"/>
                    </a:lnTo>
                    <a:lnTo>
                      <a:pt x="0" y="29"/>
                    </a:lnTo>
                    <a:lnTo>
                      <a:pt x="0" y="29"/>
                    </a:lnTo>
                    <a:lnTo>
                      <a:pt x="3" y="29"/>
                    </a:lnTo>
                    <a:lnTo>
                      <a:pt x="7" y="29"/>
                    </a:lnTo>
                    <a:lnTo>
                      <a:pt x="10" y="29"/>
                    </a:lnTo>
                    <a:lnTo>
                      <a:pt x="14" y="22"/>
                    </a:lnTo>
                    <a:lnTo>
                      <a:pt x="18"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1" name="Freeform 359"/>
              <p:cNvSpPr>
                <a:spLocks/>
              </p:cNvSpPr>
              <p:nvPr userDrawn="1"/>
            </p:nvSpPr>
            <p:spPr bwMode="gray">
              <a:xfrm>
                <a:off x="832" y="-2656"/>
                <a:ext cx="120" cy="95"/>
              </a:xfrm>
              <a:custGeom>
                <a:avLst/>
                <a:gdLst>
                  <a:gd name="T0" fmla="*/ 7 w 120"/>
                  <a:gd name="T1" fmla="*/ 70 h 95"/>
                  <a:gd name="T2" fmla="*/ 14 w 120"/>
                  <a:gd name="T3" fmla="*/ 74 h 95"/>
                  <a:gd name="T4" fmla="*/ 25 w 120"/>
                  <a:gd name="T5" fmla="*/ 74 h 95"/>
                  <a:gd name="T6" fmla="*/ 29 w 120"/>
                  <a:gd name="T7" fmla="*/ 70 h 95"/>
                  <a:gd name="T8" fmla="*/ 32 w 120"/>
                  <a:gd name="T9" fmla="*/ 67 h 95"/>
                  <a:gd name="T10" fmla="*/ 39 w 120"/>
                  <a:gd name="T11" fmla="*/ 70 h 95"/>
                  <a:gd name="T12" fmla="*/ 50 w 120"/>
                  <a:gd name="T13" fmla="*/ 70 h 95"/>
                  <a:gd name="T14" fmla="*/ 53 w 120"/>
                  <a:gd name="T15" fmla="*/ 67 h 95"/>
                  <a:gd name="T16" fmla="*/ 60 w 120"/>
                  <a:gd name="T17" fmla="*/ 67 h 95"/>
                  <a:gd name="T18" fmla="*/ 60 w 120"/>
                  <a:gd name="T19" fmla="*/ 70 h 95"/>
                  <a:gd name="T20" fmla="*/ 57 w 120"/>
                  <a:gd name="T21" fmla="*/ 74 h 95"/>
                  <a:gd name="T22" fmla="*/ 43 w 120"/>
                  <a:gd name="T23" fmla="*/ 81 h 95"/>
                  <a:gd name="T24" fmla="*/ 29 w 120"/>
                  <a:gd name="T25" fmla="*/ 88 h 95"/>
                  <a:gd name="T26" fmla="*/ 29 w 120"/>
                  <a:gd name="T27" fmla="*/ 91 h 95"/>
                  <a:gd name="T28" fmla="*/ 39 w 120"/>
                  <a:gd name="T29" fmla="*/ 95 h 95"/>
                  <a:gd name="T30" fmla="*/ 57 w 120"/>
                  <a:gd name="T31" fmla="*/ 91 h 95"/>
                  <a:gd name="T32" fmla="*/ 71 w 120"/>
                  <a:gd name="T33" fmla="*/ 81 h 95"/>
                  <a:gd name="T34" fmla="*/ 78 w 120"/>
                  <a:gd name="T35" fmla="*/ 77 h 95"/>
                  <a:gd name="T36" fmla="*/ 81 w 120"/>
                  <a:gd name="T37" fmla="*/ 74 h 95"/>
                  <a:gd name="T38" fmla="*/ 85 w 120"/>
                  <a:gd name="T39" fmla="*/ 77 h 95"/>
                  <a:gd name="T40" fmla="*/ 88 w 120"/>
                  <a:gd name="T41" fmla="*/ 77 h 95"/>
                  <a:gd name="T42" fmla="*/ 95 w 120"/>
                  <a:gd name="T43" fmla="*/ 74 h 95"/>
                  <a:gd name="T44" fmla="*/ 99 w 120"/>
                  <a:gd name="T45" fmla="*/ 74 h 95"/>
                  <a:gd name="T46" fmla="*/ 110 w 120"/>
                  <a:gd name="T47" fmla="*/ 74 h 95"/>
                  <a:gd name="T48" fmla="*/ 113 w 120"/>
                  <a:gd name="T49" fmla="*/ 70 h 95"/>
                  <a:gd name="T50" fmla="*/ 117 w 120"/>
                  <a:gd name="T51" fmla="*/ 60 h 95"/>
                  <a:gd name="T52" fmla="*/ 120 w 120"/>
                  <a:gd name="T53" fmla="*/ 45 h 95"/>
                  <a:gd name="T54" fmla="*/ 117 w 120"/>
                  <a:gd name="T55" fmla="*/ 35 h 95"/>
                  <a:gd name="T56" fmla="*/ 113 w 120"/>
                  <a:gd name="T57" fmla="*/ 35 h 95"/>
                  <a:gd name="T58" fmla="*/ 106 w 120"/>
                  <a:gd name="T59" fmla="*/ 38 h 95"/>
                  <a:gd name="T60" fmla="*/ 99 w 120"/>
                  <a:gd name="T61" fmla="*/ 38 h 95"/>
                  <a:gd name="T62" fmla="*/ 95 w 120"/>
                  <a:gd name="T63" fmla="*/ 31 h 95"/>
                  <a:gd name="T64" fmla="*/ 88 w 120"/>
                  <a:gd name="T65" fmla="*/ 17 h 95"/>
                  <a:gd name="T66" fmla="*/ 88 w 120"/>
                  <a:gd name="T67" fmla="*/ 7 h 95"/>
                  <a:gd name="T68" fmla="*/ 85 w 120"/>
                  <a:gd name="T69" fmla="*/ 0 h 95"/>
                  <a:gd name="T70" fmla="*/ 81 w 120"/>
                  <a:gd name="T71" fmla="*/ 0 h 95"/>
                  <a:gd name="T72" fmla="*/ 74 w 120"/>
                  <a:gd name="T73" fmla="*/ 3 h 95"/>
                  <a:gd name="T74" fmla="*/ 67 w 120"/>
                  <a:gd name="T75" fmla="*/ 14 h 95"/>
                  <a:gd name="T76" fmla="*/ 67 w 120"/>
                  <a:gd name="T77" fmla="*/ 21 h 95"/>
                  <a:gd name="T78" fmla="*/ 67 w 120"/>
                  <a:gd name="T79" fmla="*/ 28 h 95"/>
                  <a:gd name="T80" fmla="*/ 74 w 120"/>
                  <a:gd name="T81" fmla="*/ 31 h 95"/>
                  <a:gd name="T82" fmla="*/ 67 w 120"/>
                  <a:gd name="T83" fmla="*/ 38 h 95"/>
                  <a:gd name="T84" fmla="*/ 64 w 120"/>
                  <a:gd name="T85" fmla="*/ 45 h 95"/>
                  <a:gd name="T86" fmla="*/ 57 w 120"/>
                  <a:gd name="T87" fmla="*/ 49 h 95"/>
                  <a:gd name="T88" fmla="*/ 57 w 120"/>
                  <a:gd name="T89" fmla="*/ 38 h 95"/>
                  <a:gd name="T90" fmla="*/ 53 w 120"/>
                  <a:gd name="T91" fmla="*/ 28 h 95"/>
                  <a:gd name="T92" fmla="*/ 46 w 120"/>
                  <a:gd name="T93" fmla="*/ 24 h 95"/>
                  <a:gd name="T94" fmla="*/ 39 w 120"/>
                  <a:gd name="T95" fmla="*/ 28 h 95"/>
                  <a:gd name="T96" fmla="*/ 32 w 120"/>
                  <a:gd name="T97" fmla="*/ 24 h 95"/>
                  <a:gd name="T98" fmla="*/ 32 w 120"/>
                  <a:gd name="T99" fmla="*/ 21 h 95"/>
                  <a:gd name="T100" fmla="*/ 25 w 120"/>
                  <a:gd name="T101" fmla="*/ 17 h 95"/>
                  <a:gd name="T102" fmla="*/ 14 w 120"/>
                  <a:gd name="T103" fmla="*/ 17 h 95"/>
                  <a:gd name="T104" fmla="*/ 11 w 120"/>
                  <a:gd name="T105" fmla="*/ 24 h 95"/>
                  <a:gd name="T106" fmla="*/ 7 w 120"/>
                  <a:gd name="T107" fmla="*/ 35 h 95"/>
                  <a:gd name="T108" fmla="*/ 7 w 120"/>
                  <a:gd name="T109" fmla="*/ 35 h 95"/>
                  <a:gd name="T110" fmla="*/ 7 w 120"/>
                  <a:gd name="T111" fmla="*/ 45 h 95"/>
                  <a:gd name="T112" fmla="*/ 4 w 120"/>
                  <a:gd name="T113" fmla="*/ 49 h 95"/>
                  <a:gd name="T114" fmla="*/ 0 w 120"/>
                  <a:gd name="T115" fmla="*/ 56 h 95"/>
                  <a:gd name="T116" fmla="*/ 0 w 120"/>
                  <a:gd name="T117"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95">
                    <a:moveTo>
                      <a:pt x="7" y="70"/>
                    </a:moveTo>
                    <a:lnTo>
                      <a:pt x="7" y="70"/>
                    </a:lnTo>
                    <a:lnTo>
                      <a:pt x="11" y="74"/>
                    </a:lnTo>
                    <a:lnTo>
                      <a:pt x="14" y="74"/>
                    </a:lnTo>
                    <a:lnTo>
                      <a:pt x="22" y="77"/>
                    </a:lnTo>
                    <a:lnTo>
                      <a:pt x="25" y="74"/>
                    </a:lnTo>
                    <a:lnTo>
                      <a:pt x="25" y="74"/>
                    </a:lnTo>
                    <a:lnTo>
                      <a:pt x="29" y="70"/>
                    </a:lnTo>
                    <a:lnTo>
                      <a:pt x="32" y="67"/>
                    </a:lnTo>
                    <a:lnTo>
                      <a:pt x="32" y="67"/>
                    </a:lnTo>
                    <a:lnTo>
                      <a:pt x="36" y="70"/>
                    </a:lnTo>
                    <a:lnTo>
                      <a:pt x="39" y="70"/>
                    </a:lnTo>
                    <a:lnTo>
                      <a:pt x="46" y="70"/>
                    </a:lnTo>
                    <a:lnTo>
                      <a:pt x="50" y="70"/>
                    </a:lnTo>
                    <a:lnTo>
                      <a:pt x="50" y="67"/>
                    </a:lnTo>
                    <a:lnTo>
                      <a:pt x="53" y="67"/>
                    </a:lnTo>
                    <a:lnTo>
                      <a:pt x="57" y="67"/>
                    </a:lnTo>
                    <a:lnTo>
                      <a:pt x="60" y="67"/>
                    </a:lnTo>
                    <a:lnTo>
                      <a:pt x="64" y="67"/>
                    </a:lnTo>
                    <a:lnTo>
                      <a:pt x="60" y="70"/>
                    </a:lnTo>
                    <a:lnTo>
                      <a:pt x="60" y="74"/>
                    </a:lnTo>
                    <a:lnTo>
                      <a:pt x="57" y="74"/>
                    </a:lnTo>
                    <a:lnTo>
                      <a:pt x="50" y="77"/>
                    </a:lnTo>
                    <a:lnTo>
                      <a:pt x="43" y="81"/>
                    </a:lnTo>
                    <a:lnTo>
                      <a:pt x="36" y="84"/>
                    </a:lnTo>
                    <a:lnTo>
                      <a:pt x="29" y="88"/>
                    </a:lnTo>
                    <a:lnTo>
                      <a:pt x="29" y="91"/>
                    </a:lnTo>
                    <a:lnTo>
                      <a:pt x="29" y="91"/>
                    </a:lnTo>
                    <a:lnTo>
                      <a:pt x="32" y="91"/>
                    </a:lnTo>
                    <a:lnTo>
                      <a:pt x="39" y="95"/>
                    </a:lnTo>
                    <a:lnTo>
                      <a:pt x="50" y="95"/>
                    </a:lnTo>
                    <a:lnTo>
                      <a:pt x="57" y="91"/>
                    </a:lnTo>
                    <a:lnTo>
                      <a:pt x="64" y="84"/>
                    </a:lnTo>
                    <a:lnTo>
                      <a:pt x="71" y="81"/>
                    </a:lnTo>
                    <a:lnTo>
                      <a:pt x="78" y="77"/>
                    </a:lnTo>
                    <a:lnTo>
                      <a:pt x="78" y="77"/>
                    </a:lnTo>
                    <a:lnTo>
                      <a:pt x="78" y="74"/>
                    </a:lnTo>
                    <a:lnTo>
                      <a:pt x="81" y="74"/>
                    </a:lnTo>
                    <a:lnTo>
                      <a:pt x="85" y="74"/>
                    </a:lnTo>
                    <a:lnTo>
                      <a:pt x="85" y="77"/>
                    </a:lnTo>
                    <a:lnTo>
                      <a:pt x="88" y="77"/>
                    </a:lnTo>
                    <a:lnTo>
                      <a:pt x="88" y="77"/>
                    </a:lnTo>
                    <a:lnTo>
                      <a:pt x="92" y="77"/>
                    </a:lnTo>
                    <a:lnTo>
                      <a:pt x="95" y="74"/>
                    </a:lnTo>
                    <a:lnTo>
                      <a:pt x="99" y="74"/>
                    </a:lnTo>
                    <a:lnTo>
                      <a:pt x="99" y="74"/>
                    </a:lnTo>
                    <a:lnTo>
                      <a:pt x="106" y="77"/>
                    </a:lnTo>
                    <a:lnTo>
                      <a:pt x="110" y="74"/>
                    </a:lnTo>
                    <a:lnTo>
                      <a:pt x="113" y="70"/>
                    </a:lnTo>
                    <a:lnTo>
                      <a:pt x="113" y="70"/>
                    </a:lnTo>
                    <a:lnTo>
                      <a:pt x="117" y="63"/>
                    </a:lnTo>
                    <a:lnTo>
                      <a:pt x="117" y="60"/>
                    </a:lnTo>
                    <a:lnTo>
                      <a:pt x="120" y="52"/>
                    </a:lnTo>
                    <a:lnTo>
                      <a:pt x="120" y="45"/>
                    </a:lnTo>
                    <a:lnTo>
                      <a:pt x="120" y="42"/>
                    </a:lnTo>
                    <a:lnTo>
                      <a:pt x="117" y="35"/>
                    </a:lnTo>
                    <a:lnTo>
                      <a:pt x="113" y="35"/>
                    </a:lnTo>
                    <a:lnTo>
                      <a:pt x="113" y="35"/>
                    </a:lnTo>
                    <a:lnTo>
                      <a:pt x="110" y="35"/>
                    </a:lnTo>
                    <a:lnTo>
                      <a:pt x="106" y="38"/>
                    </a:lnTo>
                    <a:lnTo>
                      <a:pt x="103" y="38"/>
                    </a:lnTo>
                    <a:lnTo>
                      <a:pt x="99" y="38"/>
                    </a:lnTo>
                    <a:lnTo>
                      <a:pt x="95" y="31"/>
                    </a:lnTo>
                    <a:lnTo>
                      <a:pt x="95" y="31"/>
                    </a:lnTo>
                    <a:lnTo>
                      <a:pt x="92" y="24"/>
                    </a:lnTo>
                    <a:lnTo>
                      <a:pt x="88" y="17"/>
                    </a:lnTo>
                    <a:lnTo>
                      <a:pt x="88" y="10"/>
                    </a:lnTo>
                    <a:lnTo>
                      <a:pt x="88" y="7"/>
                    </a:lnTo>
                    <a:lnTo>
                      <a:pt x="85" y="0"/>
                    </a:lnTo>
                    <a:lnTo>
                      <a:pt x="85" y="0"/>
                    </a:lnTo>
                    <a:lnTo>
                      <a:pt x="85" y="0"/>
                    </a:lnTo>
                    <a:lnTo>
                      <a:pt x="81" y="0"/>
                    </a:lnTo>
                    <a:lnTo>
                      <a:pt x="78" y="0"/>
                    </a:lnTo>
                    <a:lnTo>
                      <a:pt x="74" y="3"/>
                    </a:lnTo>
                    <a:lnTo>
                      <a:pt x="71" y="7"/>
                    </a:lnTo>
                    <a:lnTo>
                      <a:pt x="67" y="14"/>
                    </a:lnTo>
                    <a:lnTo>
                      <a:pt x="67" y="21"/>
                    </a:lnTo>
                    <a:lnTo>
                      <a:pt x="67" y="21"/>
                    </a:lnTo>
                    <a:lnTo>
                      <a:pt x="67" y="24"/>
                    </a:lnTo>
                    <a:lnTo>
                      <a:pt x="67" y="28"/>
                    </a:lnTo>
                    <a:lnTo>
                      <a:pt x="74" y="28"/>
                    </a:lnTo>
                    <a:lnTo>
                      <a:pt x="74" y="31"/>
                    </a:lnTo>
                    <a:lnTo>
                      <a:pt x="71" y="35"/>
                    </a:lnTo>
                    <a:lnTo>
                      <a:pt x="67" y="38"/>
                    </a:lnTo>
                    <a:lnTo>
                      <a:pt x="67" y="42"/>
                    </a:lnTo>
                    <a:lnTo>
                      <a:pt x="64" y="45"/>
                    </a:lnTo>
                    <a:lnTo>
                      <a:pt x="60" y="49"/>
                    </a:lnTo>
                    <a:lnTo>
                      <a:pt x="57" y="49"/>
                    </a:lnTo>
                    <a:lnTo>
                      <a:pt x="57" y="45"/>
                    </a:lnTo>
                    <a:lnTo>
                      <a:pt x="57" y="38"/>
                    </a:lnTo>
                    <a:lnTo>
                      <a:pt x="57" y="35"/>
                    </a:lnTo>
                    <a:lnTo>
                      <a:pt x="53" y="28"/>
                    </a:lnTo>
                    <a:lnTo>
                      <a:pt x="50" y="24"/>
                    </a:lnTo>
                    <a:lnTo>
                      <a:pt x="46" y="24"/>
                    </a:lnTo>
                    <a:lnTo>
                      <a:pt x="43" y="24"/>
                    </a:lnTo>
                    <a:lnTo>
                      <a:pt x="39" y="28"/>
                    </a:lnTo>
                    <a:lnTo>
                      <a:pt x="36" y="28"/>
                    </a:lnTo>
                    <a:lnTo>
                      <a:pt x="32" y="24"/>
                    </a:lnTo>
                    <a:lnTo>
                      <a:pt x="32" y="21"/>
                    </a:lnTo>
                    <a:lnTo>
                      <a:pt x="32" y="21"/>
                    </a:lnTo>
                    <a:lnTo>
                      <a:pt x="29" y="17"/>
                    </a:lnTo>
                    <a:lnTo>
                      <a:pt x="25" y="17"/>
                    </a:lnTo>
                    <a:lnTo>
                      <a:pt x="22" y="17"/>
                    </a:lnTo>
                    <a:lnTo>
                      <a:pt x="14" y="17"/>
                    </a:lnTo>
                    <a:lnTo>
                      <a:pt x="11" y="21"/>
                    </a:lnTo>
                    <a:lnTo>
                      <a:pt x="11" y="24"/>
                    </a:lnTo>
                    <a:lnTo>
                      <a:pt x="11" y="35"/>
                    </a:lnTo>
                    <a:lnTo>
                      <a:pt x="7" y="35"/>
                    </a:lnTo>
                    <a:lnTo>
                      <a:pt x="7" y="35"/>
                    </a:lnTo>
                    <a:lnTo>
                      <a:pt x="7" y="35"/>
                    </a:lnTo>
                    <a:lnTo>
                      <a:pt x="7" y="38"/>
                    </a:lnTo>
                    <a:lnTo>
                      <a:pt x="7" y="45"/>
                    </a:lnTo>
                    <a:lnTo>
                      <a:pt x="7" y="49"/>
                    </a:lnTo>
                    <a:lnTo>
                      <a:pt x="4" y="49"/>
                    </a:lnTo>
                    <a:lnTo>
                      <a:pt x="0" y="52"/>
                    </a:lnTo>
                    <a:lnTo>
                      <a:pt x="0" y="56"/>
                    </a:lnTo>
                    <a:lnTo>
                      <a:pt x="0" y="60"/>
                    </a:lnTo>
                    <a:lnTo>
                      <a:pt x="0" y="63"/>
                    </a:lnTo>
                    <a:lnTo>
                      <a:pt x="7"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2" name="Freeform 360"/>
              <p:cNvSpPr>
                <a:spLocks/>
              </p:cNvSpPr>
              <p:nvPr userDrawn="1"/>
            </p:nvSpPr>
            <p:spPr bwMode="gray">
              <a:xfrm>
                <a:off x="1023" y="-2797"/>
                <a:ext cx="21" cy="53"/>
              </a:xfrm>
              <a:custGeom>
                <a:avLst/>
                <a:gdLst>
                  <a:gd name="T0" fmla="*/ 17 w 21"/>
                  <a:gd name="T1" fmla="*/ 38 h 53"/>
                  <a:gd name="T2" fmla="*/ 10 w 21"/>
                  <a:gd name="T3" fmla="*/ 10 h 53"/>
                  <a:gd name="T4" fmla="*/ 10 w 21"/>
                  <a:gd name="T5" fmla="*/ 10 h 53"/>
                  <a:gd name="T6" fmla="*/ 7 w 21"/>
                  <a:gd name="T7" fmla="*/ 7 h 53"/>
                  <a:gd name="T8" fmla="*/ 7 w 21"/>
                  <a:gd name="T9" fmla="*/ 3 h 53"/>
                  <a:gd name="T10" fmla="*/ 7 w 21"/>
                  <a:gd name="T11" fmla="*/ 3 h 53"/>
                  <a:gd name="T12" fmla="*/ 3 w 21"/>
                  <a:gd name="T13" fmla="*/ 0 h 53"/>
                  <a:gd name="T14" fmla="*/ 3 w 21"/>
                  <a:gd name="T15" fmla="*/ 3 h 53"/>
                  <a:gd name="T16" fmla="*/ 0 w 21"/>
                  <a:gd name="T17" fmla="*/ 7 h 53"/>
                  <a:gd name="T18" fmla="*/ 0 w 21"/>
                  <a:gd name="T19" fmla="*/ 14 h 53"/>
                  <a:gd name="T20" fmla="*/ 0 w 21"/>
                  <a:gd name="T21" fmla="*/ 24 h 53"/>
                  <a:gd name="T22" fmla="*/ 0 w 21"/>
                  <a:gd name="T23" fmla="*/ 28 h 53"/>
                  <a:gd name="T24" fmla="*/ 0 w 21"/>
                  <a:gd name="T25" fmla="*/ 31 h 53"/>
                  <a:gd name="T26" fmla="*/ 3 w 21"/>
                  <a:gd name="T27" fmla="*/ 38 h 53"/>
                  <a:gd name="T28" fmla="*/ 3 w 21"/>
                  <a:gd name="T29" fmla="*/ 42 h 53"/>
                  <a:gd name="T30" fmla="*/ 10 w 21"/>
                  <a:gd name="T31" fmla="*/ 49 h 53"/>
                  <a:gd name="T32" fmla="*/ 17 w 21"/>
                  <a:gd name="T33" fmla="*/ 53 h 53"/>
                  <a:gd name="T34" fmla="*/ 17 w 21"/>
                  <a:gd name="T35" fmla="*/ 53 h 53"/>
                  <a:gd name="T36" fmla="*/ 17 w 21"/>
                  <a:gd name="T37" fmla="*/ 53 h 53"/>
                  <a:gd name="T38" fmla="*/ 21 w 21"/>
                  <a:gd name="T39" fmla="*/ 49 h 53"/>
                  <a:gd name="T40" fmla="*/ 21 w 21"/>
                  <a:gd name="T41" fmla="*/ 49 h 53"/>
                  <a:gd name="T42" fmla="*/ 21 w 21"/>
                  <a:gd name="T43" fmla="*/ 42 h 53"/>
                  <a:gd name="T44" fmla="*/ 17 w 21"/>
                  <a:gd name="T4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53">
                    <a:moveTo>
                      <a:pt x="17" y="38"/>
                    </a:moveTo>
                    <a:lnTo>
                      <a:pt x="10" y="10"/>
                    </a:lnTo>
                    <a:lnTo>
                      <a:pt x="10" y="10"/>
                    </a:lnTo>
                    <a:lnTo>
                      <a:pt x="7" y="7"/>
                    </a:lnTo>
                    <a:lnTo>
                      <a:pt x="7" y="3"/>
                    </a:lnTo>
                    <a:lnTo>
                      <a:pt x="7" y="3"/>
                    </a:lnTo>
                    <a:lnTo>
                      <a:pt x="3" y="0"/>
                    </a:lnTo>
                    <a:lnTo>
                      <a:pt x="3" y="3"/>
                    </a:lnTo>
                    <a:lnTo>
                      <a:pt x="0" y="7"/>
                    </a:lnTo>
                    <a:lnTo>
                      <a:pt x="0" y="14"/>
                    </a:lnTo>
                    <a:lnTo>
                      <a:pt x="0" y="24"/>
                    </a:lnTo>
                    <a:lnTo>
                      <a:pt x="0" y="28"/>
                    </a:lnTo>
                    <a:lnTo>
                      <a:pt x="0" y="31"/>
                    </a:lnTo>
                    <a:lnTo>
                      <a:pt x="3" y="38"/>
                    </a:lnTo>
                    <a:lnTo>
                      <a:pt x="3" y="42"/>
                    </a:lnTo>
                    <a:lnTo>
                      <a:pt x="10" y="49"/>
                    </a:lnTo>
                    <a:lnTo>
                      <a:pt x="17" y="53"/>
                    </a:lnTo>
                    <a:lnTo>
                      <a:pt x="17" y="53"/>
                    </a:lnTo>
                    <a:lnTo>
                      <a:pt x="17" y="53"/>
                    </a:lnTo>
                    <a:lnTo>
                      <a:pt x="21" y="49"/>
                    </a:lnTo>
                    <a:lnTo>
                      <a:pt x="21" y="49"/>
                    </a:lnTo>
                    <a:lnTo>
                      <a:pt x="21" y="42"/>
                    </a:lnTo>
                    <a:lnTo>
                      <a:pt x="17" y="3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3" name="Freeform 361"/>
              <p:cNvSpPr>
                <a:spLocks/>
              </p:cNvSpPr>
              <p:nvPr userDrawn="1"/>
            </p:nvSpPr>
            <p:spPr bwMode="gray">
              <a:xfrm>
                <a:off x="970" y="-2723"/>
                <a:ext cx="77" cy="95"/>
              </a:xfrm>
              <a:custGeom>
                <a:avLst/>
                <a:gdLst>
                  <a:gd name="T0" fmla="*/ 0 w 77"/>
                  <a:gd name="T1" fmla="*/ 24 h 95"/>
                  <a:gd name="T2" fmla="*/ 7 w 77"/>
                  <a:gd name="T3" fmla="*/ 35 h 95"/>
                  <a:gd name="T4" fmla="*/ 14 w 77"/>
                  <a:gd name="T5" fmla="*/ 53 h 95"/>
                  <a:gd name="T6" fmla="*/ 21 w 77"/>
                  <a:gd name="T7" fmla="*/ 53 h 95"/>
                  <a:gd name="T8" fmla="*/ 31 w 77"/>
                  <a:gd name="T9" fmla="*/ 56 h 95"/>
                  <a:gd name="T10" fmla="*/ 39 w 77"/>
                  <a:gd name="T11" fmla="*/ 60 h 95"/>
                  <a:gd name="T12" fmla="*/ 39 w 77"/>
                  <a:gd name="T13" fmla="*/ 77 h 95"/>
                  <a:gd name="T14" fmla="*/ 49 w 77"/>
                  <a:gd name="T15" fmla="*/ 91 h 95"/>
                  <a:gd name="T16" fmla="*/ 63 w 77"/>
                  <a:gd name="T17" fmla="*/ 95 h 95"/>
                  <a:gd name="T18" fmla="*/ 77 w 77"/>
                  <a:gd name="T19" fmla="*/ 88 h 95"/>
                  <a:gd name="T20" fmla="*/ 77 w 77"/>
                  <a:gd name="T21" fmla="*/ 88 h 95"/>
                  <a:gd name="T22" fmla="*/ 70 w 77"/>
                  <a:gd name="T23" fmla="*/ 88 h 95"/>
                  <a:gd name="T24" fmla="*/ 67 w 77"/>
                  <a:gd name="T25" fmla="*/ 91 h 95"/>
                  <a:gd name="T26" fmla="*/ 67 w 77"/>
                  <a:gd name="T27" fmla="*/ 91 h 95"/>
                  <a:gd name="T28" fmla="*/ 67 w 77"/>
                  <a:gd name="T29" fmla="*/ 77 h 95"/>
                  <a:gd name="T30" fmla="*/ 63 w 77"/>
                  <a:gd name="T31" fmla="*/ 56 h 95"/>
                  <a:gd name="T32" fmla="*/ 60 w 77"/>
                  <a:gd name="T33" fmla="*/ 45 h 95"/>
                  <a:gd name="T34" fmla="*/ 63 w 77"/>
                  <a:gd name="T35" fmla="*/ 35 h 95"/>
                  <a:gd name="T36" fmla="*/ 70 w 77"/>
                  <a:gd name="T37" fmla="*/ 24 h 95"/>
                  <a:gd name="T38" fmla="*/ 70 w 77"/>
                  <a:gd name="T39" fmla="*/ 10 h 95"/>
                  <a:gd name="T40" fmla="*/ 63 w 77"/>
                  <a:gd name="T41" fmla="*/ 3 h 95"/>
                  <a:gd name="T42" fmla="*/ 56 w 77"/>
                  <a:gd name="T43" fmla="*/ 3 h 95"/>
                  <a:gd name="T44" fmla="*/ 46 w 77"/>
                  <a:gd name="T45" fmla="*/ 0 h 95"/>
                  <a:gd name="T46" fmla="*/ 39 w 77"/>
                  <a:gd name="T47" fmla="*/ 0 h 95"/>
                  <a:gd name="T48" fmla="*/ 39 w 77"/>
                  <a:gd name="T49" fmla="*/ 10 h 95"/>
                  <a:gd name="T50" fmla="*/ 42 w 77"/>
                  <a:gd name="T51" fmla="*/ 24 h 95"/>
                  <a:gd name="T52" fmla="*/ 46 w 77"/>
                  <a:gd name="T53" fmla="*/ 35 h 95"/>
                  <a:gd name="T54" fmla="*/ 42 w 77"/>
                  <a:gd name="T55" fmla="*/ 42 h 95"/>
                  <a:gd name="T56" fmla="*/ 31 w 77"/>
                  <a:gd name="T57" fmla="*/ 35 h 95"/>
                  <a:gd name="T58" fmla="*/ 17 w 77"/>
                  <a:gd name="T59" fmla="*/ 21 h 95"/>
                  <a:gd name="T60" fmla="*/ 14 w 77"/>
                  <a:gd name="T61" fmla="*/ 10 h 95"/>
                  <a:gd name="T62" fmla="*/ 10 w 77"/>
                  <a:gd name="T63" fmla="*/ 7 h 95"/>
                  <a:gd name="T64" fmla="*/ 3 w 77"/>
                  <a:gd name="T65" fmla="*/ 7 h 95"/>
                  <a:gd name="T66" fmla="*/ 0 w 77"/>
                  <a:gd name="T67" fmla="*/ 10 h 95"/>
                  <a:gd name="T68" fmla="*/ 0 w 77"/>
                  <a:gd name="T69"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95">
                    <a:moveTo>
                      <a:pt x="0" y="21"/>
                    </a:moveTo>
                    <a:lnTo>
                      <a:pt x="0" y="24"/>
                    </a:lnTo>
                    <a:lnTo>
                      <a:pt x="3" y="28"/>
                    </a:lnTo>
                    <a:lnTo>
                      <a:pt x="7" y="35"/>
                    </a:lnTo>
                    <a:lnTo>
                      <a:pt x="14" y="45"/>
                    </a:lnTo>
                    <a:lnTo>
                      <a:pt x="14" y="53"/>
                    </a:lnTo>
                    <a:lnTo>
                      <a:pt x="17" y="53"/>
                    </a:lnTo>
                    <a:lnTo>
                      <a:pt x="21" y="53"/>
                    </a:lnTo>
                    <a:lnTo>
                      <a:pt x="24" y="53"/>
                    </a:lnTo>
                    <a:lnTo>
                      <a:pt x="31" y="56"/>
                    </a:lnTo>
                    <a:lnTo>
                      <a:pt x="35" y="56"/>
                    </a:lnTo>
                    <a:lnTo>
                      <a:pt x="39" y="60"/>
                    </a:lnTo>
                    <a:lnTo>
                      <a:pt x="39" y="67"/>
                    </a:lnTo>
                    <a:lnTo>
                      <a:pt x="39" y="77"/>
                    </a:lnTo>
                    <a:lnTo>
                      <a:pt x="42" y="84"/>
                    </a:lnTo>
                    <a:lnTo>
                      <a:pt x="49" y="91"/>
                    </a:lnTo>
                    <a:lnTo>
                      <a:pt x="56" y="95"/>
                    </a:lnTo>
                    <a:lnTo>
                      <a:pt x="63" y="95"/>
                    </a:lnTo>
                    <a:lnTo>
                      <a:pt x="70" y="91"/>
                    </a:lnTo>
                    <a:lnTo>
                      <a:pt x="77" y="88"/>
                    </a:lnTo>
                    <a:lnTo>
                      <a:pt x="77" y="88"/>
                    </a:lnTo>
                    <a:lnTo>
                      <a:pt x="77" y="88"/>
                    </a:lnTo>
                    <a:lnTo>
                      <a:pt x="74" y="88"/>
                    </a:lnTo>
                    <a:lnTo>
                      <a:pt x="70" y="88"/>
                    </a:lnTo>
                    <a:lnTo>
                      <a:pt x="70" y="91"/>
                    </a:lnTo>
                    <a:lnTo>
                      <a:pt x="67" y="91"/>
                    </a:lnTo>
                    <a:lnTo>
                      <a:pt x="67" y="91"/>
                    </a:lnTo>
                    <a:lnTo>
                      <a:pt x="67" y="91"/>
                    </a:lnTo>
                    <a:lnTo>
                      <a:pt x="67" y="84"/>
                    </a:lnTo>
                    <a:lnTo>
                      <a:pt x="67" y="77"/>
                    </a:lnTo>
                    <a:lnTo>
                      <a:pt x="63" y="67"/>
                    </a:lnTo>
                    <a:lnTo>
                      <a:pt x="63" y="56"/>
                    </a:lnTo>
                    <a:lnTo>
                      <a:pt x="60" y="45"/>
                    </a:lnTo>
                    <a:lnTo>
                      <a:pt x="60" y="45"/>
                    </a:lnTo>
                    <a:lnTo>
                      <a:pt x="63" y="42"/>
                    </a:lnTo>
                    <a:lnTo>
                      <a:pt x="63" y="35"/>
                    </a:lnTo>
                    <a:lnTo>
                      <a:pt x="67" y="31"/>
                    </a:lnTo>
                    <a:lnTo>
                      <a:pt x="70" y="24"/>
                    </a:lnTo>
                    <a:lnTo>
                      <a:pt x="70" y="17"/>
                    </a:lnTo>
                    <a:lnTo>
                      <a:pt x="70" y="10"/>
                    </a:lnTo>
                    <a:lnTo>
                      <a:pt x="67" y="7"/>
                    </a:lnTo>
                    <a:lnTo>
                      <a:pt x="63" y="3"/>
                    </a:lnTo>
                    <a:lnTo>
                      <a:pt x="60" y="3"/>
                    </a:lnTo>
                    <a:lnTo>
                      <a:pt x="56" y="3"/>
                    </a:lnTo>
                    <a:lnTo>
                      <a:pt x="53" y="0"/>
                    </a:lnTo>
                    <a:lnTo>
                      <a:pt x="46" y="0"/>
                    </a:lnTo>
                    <a:lnTo>
                      <a:pt x="42" y="0"/>
                    </a:lnTo>
                    <a:lnTo>
                      <a:pt x="39" y="0"/>
                    </a:lnTo>
                    <a:lnTo>
                      <a:pt x="35" y="7"/>
                    </a:lnTo>
                    <a:lnTo>
                      <a:pt x="39" y="10"/>
                    </a:lnTo>
                    <a:lnTo>
                      <a:pt x="39" y="17"/>
                    </a:lnTo>
                    <a:lnTo>
                      <a:pt x="42" y="24"/>
                    </a:lnTo>
                    <a:lnTo>
                      <a:pt x="42" y="31"/>
                    </a:lnTo>
                    <a:lnTo>
                      <a:pt x="46" y="35"/>
                    </a:lnTo>
                    <a:lnTo>
                      <a:pt x="46" y="38"/>
                    </a:lnTo>
                    <a:lnTo>
                      <a:pt x="42" y="42"/>
                    </a:lnTo>
                    <a:lnTo>
                      <a:pt x="39" y="38"/>
                    </a:lnTo>
                    <a:lnTo>
                      <a:pt x="31" y="35"/>
                    </a:lnTo>
                    <a:lnTo>
                      <a:pt x="21" y="28"/>
                    </a:lnTo>
                    <a:lnTo>
                      <a:pt x="17" y="21"/>
                    </a:lnTo>
                    <a:lnTo>
                      <a:pt x="14" y="10"/>
                    </a:lnTo>
                    <a:lnTo>
                      <a:pt x="14" y="10"/>
                    </a:lnTo>
                    <a:lnTo>
                      <a:pt x="14" y="10"/>
                    </a:lnTo>
                    <a:lnTo>
                      <a:pt x="10" y="7"/>
                    </a:lnTo>
                    <a:lnTo>
                      <a:pt x="7" y="7"/>
                    </a:lnTo>
                    <a:lnTo>
                      <a:pt x="3" y="7"/>
                    </a:lnTo>
                    <a:lnTo>
                      <a:pt x="0" y="7"/>
                    </a:lnTo>
                    <a:lnTo>
                      <a:pt x="0" y="10"/>
                    </a:lnTo>
                    <a:lnTo>
                      <a:pt x="0" y="14"/>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4" name="Freeform 362"/>
              <p:cNvSpPr>
                <a:spLocks/>
              </p:cNvSpPr>
              <p:nvPr userDrawn="1"/>
            </p:nvSpPr>
            <p:spPr bwMode="gray">
              <a:xfrm>
                <a:off x="1051" y="-2663"/>
                <a:ext cx="42" cy="49"/>
              </a:xfrm>
              <a:custGeom>
                <a:avLst/>
                <a:gdLst>
                  <a:gd name="T0" fmla="*/ 24 w 42"/>
                  <a:gd name="T1" fmla="*/ 49 h 49"/>
                  <a:gd name="T2" fmla="*/ 24 w 42"/>
                  <a:gd name="T3" fmla="*/ 49 h 49"/>
                  <a:gd name="T4" fmla="*/ 31 w 42"/>
                  <a:gd name="T5" fmla="*/ 45 h 49"/>
                  <a:gd name="T6" fmla="*/ 35 w 42"/>
                  <a:gd name="T7" fmla="*/ 45 h 49"/>
                  <a:gd name="T8" fmla="*/ 39 w 42"/>
                  <a:gd name="T9" fmla="*/ 38 h 49"/>
                  <a:gd name="T10" fmla="*/ 42 w 42"/>
                  <a:gd name="T11" fmla="*/ 38 h 49"/>
                  <a:gd name="T12" fmla="*/ 42 w 42"/>
                  <a:gd name="T13" fmla="*/ 35 h 49"/>
                  <a:gd name="T14" fmla="*/ 42 w 42"/>
                  <a:gd name="T15" fmla="*/ 28 h 49"/>
                  <a:gd name="T16" fmla="*/ 42 w 42"/>
                  <a:gd name="T17" fmla="*/ 21 h 49"/>
                  <a:gd name="T18" fmla="*/ 39 w 42"/>
                  <a:gd name="T19" fmla="*/ 14 h 49"/>
                  <a:gd name="T20" fmla="*/ 39 w 42"/>
                  <a:gd name="T21" fmla="*/ 14 h 49"/>
                  <a:gd name="T22" fmla="*/ 35 w 42"/>
                  <a:gd name="T23" fmla="*/ 10 h 49"/>
                  <a:gd name="T24" fmla="*/ 31 w 42"/>
                  <a:gd name="T25" fmla="*/ 7 h 49"/>
                  <a:gd name="T26" fmla="*/ 24 w 42"/>
                  <a:gd name="T27" fmla="*/ 3 h 49"/>
                  <a:gd name="T28" fmla="*/ 17 w 42"/>
                  <a:gd name="T29" fmla="*/ 0 h 49"/>
                  <a:gd name="T30" fmla="*/ 10 w 42"/>
                  <a:gd name="T31" fmla="*/ 3 h 49"/>
                  <a:gd name="T32" fmla="*/ 10 w 42"/>
                  <a:gd name="T33" fmla="*/ 3 h 49"/>
                  <a:gd name="T34" fmla="*/ 7 w 42"/>
                  <a:gd name="T35" fmla="*/ 3 h 49"/>
                  <a:gd name="T36" fmla="*/ 7 w 42"/>
                  <a:gd name="T37" fmla="*/ 3 h 49"/>
                  <a:gd name="T38" fmla="*/ 3 w 42"/>
                  <a:gd name="T39" fmla="*/ 0 h 49"/>
                  <a:gd name="T40" fmla="*/ 3 w 42"/>
                  <a:gd name="T41" fmla="*/ 3 h 49"/>
                  <a:gd name="T42" fmla="*/ 0 w 42"/>
                  <a:gd name="T43" fmla="*/ 3 h 49"/>
                  <a:gd name="T44" fmla="*/ 0 w 42"/>
                  <a:gd name="T45" fmla="*/ 7 h 49"/>
                  <a:gd name="T46" fmla="*/ 3 w 42"/>
                  <a:gd name="T47" fmla="*/ 14 h 49"/>
                  <a:gd name="T48" fmla="*/ 3 w 42"/>
                  <a:gd name="T49" fmla="*/ 17 h 49"/>
                  <a:gd name="T50" fmla="*/ 3 w 42"/>
                  <a:gd name="T51" fmla="*/ 21 h 49"/>
                  <a:gd name="T52" fmla="*/ 3 w 42"/>
                  <a:gd name="T53" fmla="*/ 28 h 49"/>
                  <a:gd name="T54" fmla="*/ 0 w 42"/>
                  <a:gd name="T55" fmla="*/ 35 h 49"/>
                  <a:gd name="T56" fmla="*/ 0 w 42"/>
                  <a:gd name="T57" fmla="*/ 42 h 49"/>
                  <a:gd name="T58" fmla="*/ 14 w 42"/>
                  <a:gd name="T59" fmla="*/ 38 h 49"/>
                  <a:gd name="T60" fmla="*/ 24 w 42"/>
                  <a:gd name="T6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49">
                    <a:moveTo>
                      <a:pt x="24" y="49"/>
                    </a:moveTo>
                    <a:lnTo>
                      <a:pt x="24" y="49"/>
                    </a:lnTo>
                    <a:lnTo>
                      <a:pt x="31" y="45"/>
                    </a:lnTo>
                    <a:lnTo>
                      <a:pt x="35" y="45"/>
                    </a:lnTo>
                    <a:lnTo>
                      <a:pt x="39" y="38"/>
                    </a:lnTo>
                    <a:lnTo>
                      <a:pt x="42" y="38"/>
                    </a:lnTo>
                    <a:lnTo>
                      <a:pt x="42" y="35"/>
                    </a:lnTo>
                    <a:lnTo>
                      <a:pt x="42" y="28"/>
                    </a:lnTo>
                    <a:lnTo>
                      <a:pt x="42" y="21"/>
                    </a:lnTo>
                    <a:lnTo>
                      <a:pt x="39" y="14"/>
                    </a:lnTo>
                    <a:lnTo>
                      <a:pt x="39" y="14"/>
                    </a:lnTo>
                    <a:lnTo>
                      <a:pt x="35" y="10"/>
                    </a:lnTo>
                    <a:lnTo>
                      <a:pt x="31" y="7"/>
                    </a:lnTo>
                    <a:lnTo>
                      <a:pt x="24" y="3"/>
                    </a:lnTo>
                    <a:lnTo>
                      <a:pt x="17" y="0"/>
                    </a:lnTo>
                    <a:lnTo>
                      <a:pt x="10" y="3"/>
                    </a:lnTo>
                    <a:lnTo>
                      <a:pt x="10" y="3"/>
                    </a:lnTo>
                    <a:lnTo>
                      <a:pt x="7" y="3"/>
                    </a:lnTo>
                    <a:lnTo>
                      <a:pt x="7" y="3"/>
                    </a:lnTo>
                    <a:lnTo>
                      <a:pt x="3" y="0"/>
                    </a:lnTo>
                    <a:lnTo>
                      <a:pt x="3" y="3"/>
                    </a:lnTo>
                    <a:lnTo>
                      <a:pt x="0" y="3"/>
                    </a:lnTo>
                    <a:lnTo>
                      <a:pt x="0" y="7"/>
                    </a:lnTo>
                    <a:lnTo>
                      <a:pt x="3" y="14"/>
                    </a:lnTo>
                    <a:lnTo>
                      <a:pt x="3" y="17"/>
                    </a:lnTo>
                    <a:lnTo>
                      <a:pt x="3" y="21"/>
                    </a:lnTo>
                    <a:lnTo>
                      <a:pt x="3" y="28"/>
                    </a:lnTo>
                    <a:lnTo>
                      <a:pt x="0" y="35"/>
                    </a:lnTo>
                    <a:lnTo>
                      <a:pt x="0" y="42"/>
                    </a:lnTo>
                    <a:lnTo>
                      <a:pt x="14" y="38"/>
                    </a:lnTo>
                    <a:lnTo>
                      <a:pt x="24"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5" name="Freeform 363"/>
              <p:cNvSpPr>
                <a:spLocks/>
              </p:cNvSpPr>
              <p:nvPr userDrawn="1"/>
            </p:nvSpPr>
            <p:spPr bwMode="gray">
              <a:xfrm>
                <a:off x="1104" y="-2681"/>
                <a:ext cx="176" cy="102"/>
              </a:xfrm>
              <a:custGeom>
                <a:avLst/>
                <a:gdLst>
                  <a:gd name="T0" fmla="*/ 28 w 176"/>
                  <a:gd name="T1" fmla="*/ 28 h 102"/>
                  <a:gd name="T2" fmla="*/ 31 w 176"/>
                  <a:gd name="T3" fmla="*/ 25 h 102"/>
                  <a:gd name="T4" fmla="*/ 35 w 176"/>
                  <a:gd name="T5" fmla="*/ 28 h 102"/>
                  <a:gd name="T6" fmla="*/ 38 w 176"/>
                  <a:gd name="T7" fmla="*/ 39 h 102"/>
                  <a:gd name="T8" fmla="*/ 45 w 176"/>
                  <a:gd name="T9" fmla="*/ 74 h 102"/>
                  <a:gd name="T10" fmla="*/ 42 w 176"/>
                  <a:gd name="T11" fmla="*/ 74 h 102"/>
                  <a:gd name="T12" fmla="*/ 38 w 176"/>
                  <a:gd name="T13" fmla="*/ 81 h 102"/>
                  <a:gd name="T14" fmla="*/ 42 w 176"/>
                  <a:gd name="T15" fmla="*/ 92 h 102"/>
                  <a:gd name="T16" fmla="*/ 52 w 176"/>
                  <a:gd name="T17" fmla="*/ 92 h 102"/>
                  <a:gd name="T18" fmla="*/ 56 w 176"/>
                  <a:gd name="T19" fmla="*/ 92 h 102"/>
                  <a:gd name="T20" fmla="*/ 63 w 176"/>
                  <a:gd name="T21" fmla="*/ 88 h 102"/>
                  <a:gd name="T22" fmla="*/ 70 w 176"/>
                  <a:gd name="T23" fmla="*/ 92 h 102"/>
                  <a:gd name="T24" fmla="*/ 74 w 176"/>
                  <a:gd name="T25" fmla="*/ 95 h 102"/>
                  <a:gd name="T26" fmla="*/ 84 w 176"/>
                  <a:gd name="T27" fmla="*/ 102 h 102"/>
                  <a:gd name="T28" fmla="*/ 102 w 176"/>
                  <a:gd name="T29" fmla="*/ 102 h 102"/>
                  <a:gd name="T30" fmla="*/ 123 w 176"/>
                  <a:gd name="T31" fmla="*/ 102 h 102"/>
                  <a:gd name="T32" fmla="*/ 123 w 176"/>
                  <a:gd name="T33" fmla="*/ 99 h 102"/>
                  <a:gd name="T34" fmla="*/ 126 w 176"/>
                  <a:gd name="T35" fmla="*/ 92 h 102"/>
                  <a:gd name="T36" fmla="*/ 130 w 176"/>
                  <a:gd name="T37" fmla="*/ 92 h 102"/>
                  <a:gd name="T38" fmla="*/ 144 w 176"/>
                  <a:gd name="T39" fmla="*/ 99 h 102"/>
                  <a:gd name="T40" fmla="*/ 151 w 176"/>
                  <a:gd name="T41" fmla="*/ 99 h 102"/>
                  <a:gd name="T42" fmla="*/ 158 w 176"/>
                  <a:gd name="T43" fmla="*/ 95 h 102"/>
                  <a:gd name="T44" fmla="*/ 162 w 176"/>
                  <a:gd name="T45" fmla="*/ 88 h 102"/>
                  <a:gd name="T46" fmla="*/ 162 w 176"/>
                  <a:gd name="T47" fmla="*/ 81 h 102"/>
                  <a:gd name="T48" fmla="*/ 169 w 176"/>
                  <a:gd name="T49" fmla="*/ 77 h 102"/>
                  <a:gd name="T50" fmla="*/ 172 w 176"/>
                  <a:gd name="T51" fmla="*/ 70 h 102"/>
                  <a:gd name="T52" fmla="*/ 172 w 176"/>
                  <a:gd name="T53" fmla="*/ 67 h 102"/>
                  <a:gd name="T54" fmla="*/ 176 w 176"/>
                  <a:gd name="T55" fmla="*/ 63 h 102"/>
                  <a:gd name="T56" fmla="*/ 169 w 176"/>
                  <a:gd name="T57" fmla="*/ 56 h 102"/>
                  <a:gd name="T58" fmla="*/ 148 w 176"/>
                  <a:gd name="T59" fmla="*/ 53 h 102"/>
                  <a:gd name="T60" fmla="*/ 141 w 176"/>
                  <a:gd name="T61" fmla="*/ 49 h 102"/>
                  <a:gd name="T62" fmla="*/ 123 w 176"/>
                  <a:gd name="T63" fmla="*/ 46 h 102"/>
                  <a:gd name="T64" fmla="*/ 116 w 176"/>
                  <a:gd name="T65" fmla="*/ 49 h 102"/>
                  <a:gd name="T66" fmla="*/ 105 w 176"/>
                  <a:gd name="T67" fmla="*/ 53 h 102"/>
                  <a:gd name="T68" fmla="*/ 95 w 176"/>
                  <a:gd name="T69" fmla="*/ 53 h 102"/>
                  <a:gd name="T70" fmla="*/ 63 w 176"/>
                  <a:gd name="T71" fmla="*/ 35 h 102"/>
                  <a:gd name="T72" fmla="*/ 60 w 176"/>
                  <a:gd name="T73" fmla="*/ 28 h 102"/>
                  <a:gd name="T74" fmla="*/ 52 w 176"/>
                  <a:gd name="T75" fmla="*/ 25 h 102"/>
                  <a:gd name="T76" fmla="*/ 49 w 176"/>
                  <a:gd name="T77" fmla="*/ 25 h 102"/>
                  <a:gd name="T78" fmla="*/ 52 w 176"/>
                  <a:gd name="T79" fmla="*/ 21 h 102"/>
                  <a:gd name="T80" fmla="*/ 52 w 176"/>
                  <a:gd name="T81" fmla="*/ 18 h 102"/>
                  <a:gd name="T82" fmla="*/ 49 w 176"/>
                  <a:gd name="T83" fmla="*/ 11 h 102"/>
                  <a:gd name="T84" fmla="*/ 42 w 176"/>
                  <a:gd name="T85" fmla="*/ 11 h 102"/>
                  <a:gd name="T86" fmla="*/ 38 w 176"/>
                  <a:gd name="T87" fmla="*/ 11 h 102"/>
                  <a:gd name="T88" fmla="*/ 35 w 176"/>
                  <a:gd name="T89" fmla="*/ 14 h 102"/>
                  <a:gd name="T90" fmla="*/ 28 w 176"/>
                  <a:gd name="T91" fmla="*/ 14 h 102"/>
                  <a:gd name="T92" fmla="*/ 28 w 176"/>
                  <a:gd name="T93" fmla="*/ 7 h 102"/>
                  <a:gd name="T94" fmla="*/ 17 w 176"/>
                  <a:gd name="T95" fmla="*/ 3 h 102"/>
                  <a:gd name="T96" fmla="*/ 10 w 176"/>
                  <a:gd name="T97" fmla="*/ 3 h 102"/>
                  <a:gd name="T98" fmla="*/ 7 w 176"/>
                  <a:gd name="T99" fmla="*/ 0 h 102"/>
                  <a:gd name="T100" fmla="*/ 0 w 176"/>
                  <a:gd name="T101" fmla="*/ 0 h 102"/>
                  <a:gd name="T102" fmla="*/ 0 w 176"/>
                  <a:gd name="T103" fmla="*/ 7 h 102"/>
                  <a:gd name="T104" fmla="*/ 3 w 176"/>
                  <a:gd name="T105" fmla="*/ 25 h 102"/>
                  <a:gd name="T106" fmla="*/ 3 w 176"/>
                  <a:gd name="T107" fmla="*/ 28 h 102"/>
                  <a:gd name="T108" fmla="*/ 7 w 176"/>
                  <a:gd name="T109" fmla="*/ 35 h 102"/>
                  <a:gd name="T110" fmla="*/ 17 w 176"/>
                  <a:gd name="T111" fmla="*/ 3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02">
                    <a:moveTo>
                      <a:pt x="28" y="28"/>
                    </a:moveTo>
                    <a:lnTo>
                      <a:pt x="28" y="28"/>
                    </a:lnTo>
                    <a:lnTo>
                      <a:pt x="28" y="25"/>
                    </a:lnTo>
                    <a:lnTo>
                      <a:pt x="31" y="25"/>
                    </a:lnTo>
                    <a:lnTo>
                      <a:pt x="31" y="25"/>
                    </a:lnTo>
                    <a:lnTo>
                      <a:pt x="35" y="28"/>
                    </a:lnTo>
                    <a:lnTo>
                      <a:pt x="35" y="32"/>
                    </a:lnTo>
                    <a:lnTo>
                      <a:pt x="38" y="39"/>
                    </a:lnTo>
                    <a:lnTo>
                      <a:pt x="38" y="53"/>
                    </a:lnTo>
                    <a:lnTo>
                      <a:pt x="45" y="74"/>
                    </a:lnTo>
                    <a:lnTo>
                      <a:pt x="42" y="74"/>
                    </a:lnTo>
                    <a:lnTo>
                      <a:pt x="42" y="74"/>
                    </a:lnTo>
                    <a:lnTo>
                      <a:pt x="38" y="77"/>
                    </a:lnTo>
                    <a:lnTo>
                      <a:pt x="38" y="81"/>
                    </a:lnTo>
                    <a:lnTo>
                      <a:pt x="38" y="85"/>
                    </a:lnTo>
                    <a:lnTo>
                      <a:pt x="42" y="92"/>
                    </a:lnTo>
                    <a:lnTo>
                      <a:pt x="45" y="92"/>
                    </a:lnTo>
                    <a:lnTo>
                      <a:pt x="52" y="92"/>
                    </a:lnTo>
                    <a:lnTo>
                      <a:pt x="56" y="92"/>
                    </a:lnTo>
                    <a:lnTo>
                      <a:pt x="56" y="92"/>
                    </a:lnTo>
                    <a:lnTo>
                      <a:pt x="60" y="92"/>
                    </a:lnTo>
                    <a:lnTo>
                      <a:pt x="63" y="88"/>
                    </a:lnTo>
                    <a:lnTo>
                      <a:pt x="67" y="88"/>
                    </a:lnTo>
                    <a:lnTo>
                      <a:pt x="70" y="92"/>
                    </a:lnTo>
                    <a:lnTo>
                      <a:pt x="74" y="95"/>
                    </a:lnTo>
                    <a:lnTo>
                      <a:pt x="74" y="95"/>
                    </a:lnTo>
                    <a:lnTo>
                      <a:pt x="81" y="99"/>
                    </a:lnTo>
                    <a:lnTo>
                      <a:pt x="84" y="102"/>
                    </a:lnTo>
                    <a:lnTo>
                      <a:pt x="91" y="102"/>
                    </a:lnTo>
                    <a:lnTo>
                      <a:pt x="102" y="102"/>
                    </a:lnTo>
                    <a:lnTo>
                      <a:pt x="112" y="102"/>
                    </a:lnTo>
                    <a:lnTo>
                      <a:pt x="123" y="102"/>
                    </a:lnTo>
                    <a:lnTo>
                      <a:pt x="123" y="99"/>
                    </a:lnTo>
                    <a:lnTo>
                      <a:pt x="123" y="99"/>
                    </a:lnTo>
                    <a:lnTo>
                      <a:pt x="123" y="95"/>
                    </a:lnTo>
                    <a:lnTo>
                      <a:pt x="126" y="92"/>
                    </a:lnTo>
                    <a:lnTo>
                      <a:pt x="126" y="92"/>
                    </a:lnTo>
                    <a:lnTo>
                      <a:pt x="130" y="92"/>
                    </a:lnTo>
                    <a:lnTo>
                      <a:pt x="137" y="95"/>
                    </a:lnTo>
                    <a:lnTo>
                      <a:pt x="144" y="99"/>
                    </a:lnTo>
                    <a:lnTo>
                      <a:pt x="148" y="99"/>
                    </a:lnTo>
                    <a:lnTo>
                      <a:pt x="151" y="99"/>
                    </a:lnTo>
                    <a:lnTo>
                      <a:pt x="155" y="99"/>
                    </a:lnTo>
                    <a:lnTo>
                      <a:pt x="158" y="95"/>
                    </a:lnTo>
                    <a:lnTo>
                      <a:pt x="162" y="92"/>
                    </a:lnTo>
                    <a:lnTo>
                      <a:pt x="162" y="88"/>
                    </a:lnTo>
                    <a:lnTo>
                      <a:pt x="162" y="81"/>
                    </a:lnTo>
                    <a:lnTo>
                      <a:pt x="162" y="81"/>
                    </a:lnTo>
                    <a:lnTo>
                      <a:pt x="165" y="77"/>
                    </a:lnTo>
                    <a:lnTo>
                      <a:pt x="169" y="77"/>
                    </a:lnTo>
                    <a:lnTo>
                      <a:pt x="172" y="74"/>
                    </a:lnTo>
                    <a:lnTo>
                      <a:pt x="172" y="70"/>
                    </a:lnTo>
                    <a:lnTo>
                      <a:pt x="172" y="70"/>
                    </a:lnTo>
                    <a:lnTo>
                      <a:pt x="172" y="67"/>
                    </a:lnTo>
                    <a:lnTo>
                      <a:pt x="176" y="63"/>
                    </a:lnTo>
                    <a:lnTo>
                      <a:pt x="176" y="63"/>
                    </a:lnTo>
                    <a:lnTo>
                      <a:pt x="172" y="60"/>
                    </a:lnTo>
                    <a:lnTo>
                      <a:pt x="169" y="56"/>
                    </a:lnTo>
                    <a:lnTo>
                      <a:pt x="162" y="53"/>
                    </a:lnTo>
                    <a:lnTo>
                      <a:pt x="148" y="53"/>
                    </a:lnTo>
                    <a:lnTo>
                      <a:pt x="144" y="49"/>
                    </a:lnTo>
                    <a:lnTo>
                      <a:pt x="141" y="49"/>
                    </a:lnTo>
                    <a:lnTo>
                      <a:pt x="134" y="46"/>
                    </a:lnTo>
                    <a:lnTo>
                      <a:pt x="123" y="46"/>
                    </a:lnTo>
                    <a:lnTo>
                      <a:pt x="116" y="46"/>
                    </a:lnTo>
                    <a:lnTo>
                      <a:pt x="116" y="49"/>
                    </a:lnTo>
                    <a:lnTo>
                      <a:pt x="112" y="49"/>
                    </a:lnTo>
                    <a:lnTo>
                      <a:pt x="105" y="53"/>
                    </a:lnTo>
                    <a:lnTo>
                      <a:pt x="102" y="53"/>
                    </a:lnTo>
                    <a:lnTo>
                      <a:pt x="95" y="53"/>
                    </a:lnTo>
                    <a:lnTo>
                      <a:pt x="84" y="46"/>
                    </a:lnTo>
                    <a:lnTo>
                      <a:pt x="63" y="35"/>
                    </a:lnTo>
                    <a:lnTo>
                      <a:pt x="63" y="32"/>
                    </a:lnTo>
                    <a:lnTo>
                      <a:pt x="60" y="28"/>
                    </a:lnTo>
                    <a:lnTo>
                      <a:pt x="56" y="25"/>
                    </a:lnTo>
                    <a:lnTo>
                      <a:pt x="52" y="25"/>
                    </a:lnTo>
                    <a:lnTo>
                      <a:pt x="52" y="25"/>
                    </a:lnTo>
                    <a:lnTo>
                      <a:pt x="49" y="25"/>
                    </a:lnTo>
                    <a:lnTo>
                      <a:pt x="49" y="21"/>
                    </a:lnTo>
                    <a:lnTo>
                      <a:pt x="52" y="21"/>
                    </a:lnTo>
                    <a:lnTo>
                      <a:pt x="52" y="18"/>
                    </a:lnTo>
                    <a:lnTo>
                      <a:pt x="52" y="18"/>
                    </a:lnTo>
                    <a:lnTo>
                      <a:pt x="52" y="14"/>
                    </a:lnTo>
                    <a:lnTo>
                      <a:pt x="49" y="11"/>
                    </a:lnTo>
                    <a:lnTo>
                      <a:pt x="45" y="11"/>
                    </a:lnTo>
                    <a:lnTo>
                      <a:pt x="42" y="11"/>
                    </a:lnTo>
                    <a:lnTo>
                      <a:pt x="42" y="11"/>
                    </a:lnTo>
                    <a:lnTo>
                      <a:pt x="38" y="11"/>
                    </a:lnTo>
                    <a:lnTo>
                      <a:pt x="35" y="14"/>
                    </a:lnTo>
                    <a:lnTo>
                      <a:pt x="35" y="14"/>
                    </a:lnTo>
                    <a:lnTo>
                      <a:pt x="31" y="14"/>
                    </a:lnTo>
                    <a:lnTo>
                      <a:pt x="28" y="14"/>
                    </a:lnTo>
                    <a:lnTo>
                      <a:pt x="28" y="7"/>
                    </a:lnTo>
                    <a:lnTo>
                      <a:pt x="28" y="7"/>
                    </a:lnTo>
                    <a:lnTo>
                      <a:pt x="24" y="3"/>
                    </a:lnTo>
                    <a:lnTo>
                      <a:pt x="17" y="3"/>
                    </a:lnTo>
                    <a:lnTo>
                      <a:pt x="10" y="3"/>
                    </a:lnTo>
                    <a:lnTo>
                      <a:pt x="10" y="3"/>
                    </a:lnTo>
                    <a:lnTo>
                      <a:pt x="7" y="0"/>
                    </a:lnTo>
                    <a:lnTo>
                      <a:pt x="7" y="0"/>
                    </a:lnTo>
                    <a:lnTo>
                      <a:pt x="3" y="0"/>
                    </a:lnTo>
                    <a:lnTo>
                      <a:pt x="0" y="0"/>
                    </a:lnTo>
                    <a:lnTo>
                      <a:pt x="0" y="3"/>
                    </a:lnTo>
                    <a:lnTo>
                      <a:pt x="0" y="7"/>
                    </a:lnTo>
                    <a:lnTo>
                      <a:pt x="0" y="14"/>
                    </a:lnTo>
                    <a:lnTo>
                      <a:pt x="3" y="25"/>
                    </a:lnTo>
                    <a:lnTo>
                      <a:pt x="3" y="28"/>
                    </a:lnTo>
                    <a:lnTo>
                      <a:pt x="3" y="28"/>
                    </a:lnTo>
                    <a:lnTo>
                      <a:pt x="3" y="32"/>
                    </a:lnTo>
                    <a:lnTo>
                      <a:pt x="7" y="35"/>
                    </a:lnTo>
                    <a:lnTo>
                      <a:pt x="14" y="35"/>
                    </a:lnTo>
                    <a:lnTo>
                      <a:pt x="17" y="32"/>
                    </a:lnTo>
                    <a:lnTo>
                      <a:pt x="28"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6" name="Freeform 364"/>
              <p:cNvSpPr>
                <a:spLocks/>
              </p:cNvSpPr>
              <p:nvPr userDrawn="1"/>
            </p:nvSpPr>
            <p:spPr bwMode="gray">
              <a:xfrm>
                <a:off x="1009" y="-2896"/>
                <a:ext cx="91" cy="109"/>
              </a:xfrm>
              <a:custGeom>
                <a:avLst/>
                <a:gdLst>
                  <a:gd name="T0" fmla="*/ 21 w 91"/>
                  <a:gd name="T1" fmla="*/ 35 h 109"/>
                  <a:gd name="T2" fmla="*/ 28 w 91"/>
                  <a:gd name="T3" fmla="*/ 42 h 109"/>
                  <a:gd name="T4" fmla="*/ 28 w 91"/>
                  <a:gd name="T5" fmla="*/ 46 h 109"/>
                  <a:gd name="T6" fmla="*/ 49 w 91"/>
                  <a:gd name="T7" fmla="*/ 71 h 109"/>
                  <a:gd name="T8" fmla="*/ 59 w 91"/>
                  <a:gd name="T9" fmla="*/ 78 h 109"/>
                  <a:gd name="T10" fmla="*/ 66 w 91"/>
                  <a:gd name="T11" fmla="*/ 81 h 109"/>
                  <a:gd name="T12" fmla="*/ 73 w 91"/>
                  <a:gd name="T13" fmla="*/ 81 h 109"/>
                  <a:gd name="T14" fmla="*/ 77 w 91"/>
                  <a:gd name="T15" fmla="*/ 92 h 109"/>
                  <a:gd name="T16" fmla="*/ 81 w 91"/>
                  <a:gd name="T17" fmla="*/ 99 h 109"/>
                  <a:gd name="T18" fmla="*/ 81 w 91"/>
                  <a:gd name="T19" fmla="*/ 106 h 109"/>
                  <a:gd name="T20" fmla="*/ 84 w 91"/>
                  <a:gd name="T21" fmla="*/ 106 h 109"/>
                  <a:gd name="T22" fmla="*/ 88 w 91"/>
                  <a:gd name="T23" fmla="*/ 99 h 109"/>
                  <a:gd name="T24" fmla="*/ 91 w 91"/>
                  <a:gd name="T25" fmla="*/ 95 h 109"/>
                  <a:gd name="T26" fmla="*/ 84 w 91"/>
                  <a:gd name="T27" fmla="*/ 78 h 109"/>
                  <a:gd name="T28" fmla="*/ 88 w 91"/>
                  <a:gd name="T29" fmla="*/ 63 h 109"/>
                  <a:gd name="T30" fmla="*/ 91 w 91"/>
                  <a:gd name="T31" fmla="*/ 49 h 109"/>
                  <a:gd name="T32" fmla="*/ 91 w 91"/>
                  <a:gd name="T33" fmla="*/ 39 h 109"/>
                  <a:gd name="T34" fmla="*/ 88 w 91"/>
                  <a:gd name="T35" fmla="*/ 28 h 109"/>
                  <a:gd name="T36" fmla="*/ 84 w 91"/>
                  <a:gd name="T37" fmla="*/ 28 h 109"/>
                  <a:gd name="T38" fmla="*/ 81 w 91"/>
                  <a:gd name="T39" fmla="*/ 32 h 109"/>
                  <a:gd name="T40" fmla="*/ 77 w 91"/>
                  <a:gd name="T41" fmla="*/ 35 h 109"/>
                  <a:gd name="T42" fmla="*/ 70 w 91"/>
                  <a:gd name="T43" fmla="*/ 49 h 109"/>
                  <a:gd name="T44" fmla="*/ 66 w 91"/>
                  <a:gd name="T45" fmla="*/ 46 h 109"/>
                  <a:gd name="T46" fmla="*/ 59 w 91"/>
                  <a:gd name="T47" fmla="*/ 35 h 109"/>
                  <a:gd name="T48" fmla="*/ 59 w 91"/>
                  <a:gd name="T49" fmla="*/ 21 h 109"/>
                  <a:gd name="T50" fmla="*/ 59 w 91"/>
                  <a:gd name="T51" fmla="*/ 14 h 109"/>
                  <a:gd name="T52" fmla="*/ 49 w 91"/>
                  <a:gd name="T53" fmla="*/ 11 h 109"/>
                  <a:gd name="T54" fmla="*/ 45 w 91"/>
                  <a:gd name="T55" fmla="*/ 14 h 109"/>
                  <a:gd name="T56" fmla="*/ 42 w 91"/>
                  <a:gd name="T57" fmla="*/ 21 h 109"/>
                  <a:gd name="T58" fmla="*/ 42 w 91"/>
                  <a:gd name="T59" fmla="*/ 28 h 109"/>
                  <a:gd name="T60" fmla="*/ 35 w 91"/>
                  <a:gd name="T61" fmla="*/ 25 h 109"/>
                  <a:gd name="T62" fmla="*/ 31 w 91"/>
                  <a:gd name="T63" fmla="*/ 18 h 109"/>
                  <a:gd name="T64" fmla="*/ 28 w 91"/>
                  <a:gd name="T65" fmla="*/ 11 h 109"/>
                  <a:gd name="T66" fmla="*/ 21 w 91"/>
                  <a:gd name="T67" fmla="*/ 4 h 109"/>
                  <a:gd name="T68" fmla="*/ 10 w 91"/>
                  <a:gd name="T69" fmla="*/ 0 h 109"/>
                  <a:gd name="T70" fmla="*/ 7 w 91"/>
                  <a:gd name="T71" fmla="*/ 0 h 109"/>
                  <a:gd name="T72" fmla="*/ 0 w 91"/>
                  <a:gd name="T73" fmla="*/ 11 h 109"/>
                  <a:gd name="T74" fmla="*/ 3 w 91"/>
                  <a:gd name="T75" fmla="*/ 21 h 109"/>
                  <a:gd name="T76" fmla="*/ 14 w 91"/>
                  <a:gd name="T77" fmla="*/ 28 h 109"/>
                  <a:gd name="T78" fmla="*/ 14 w 91"/>
                  <a:gd name="T79"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 h="109">
                    <a:moveTo>
                      <a:pt x="14" y="32"/>
                    </a:moveTo>
                    <a:lnTo>
                      <a:pt x="21" y="35"/>
                    </a:lnTo>
                    <a:lnTo>
                      <a:pt x="24" y="39"/>
                    </a:lnTo>
                    <a:lnTo>
                      <a:pt x="28" y="42"/>
                    </a:lnTo>
                    <a:lnTo>
                      <a:pt x="28" y="46"/>
                    </a:lnTo>
                    <a:lnTo>
                      <a:pt x="28" y="46"/>
                    </a:lnTo>
                    <a:lnTo>
                      <a:pt x="42" y="63"/>
                    </a:lnTo>
                    <a:lnTo>
                      <a:pt x="49" y="71"/>
                    </a:lnTo>
                    <a:lnTo>
                      <a:pt x="56" y="74"/>
                    </a:lnTo>
                    <a:lnTo>
                      <a:pt x="59" y="78"/>
                    </a:lnTo>
                    <a:lnTo>
                      <a:pt x="66" y="81"/>
                    </a:lnTo>
                    <a:lnTo>
                      <a:pt x="66" y="81"/>
                    </a:lnTo>
                    <a:lnTo>
                      <a:pt x="70" y="78"/>
                    </a:lnTo>
                    <a:lnTo>
                      <a:pt x="73" y="81"/>
                    </a:lnTo>
                    <a:lnTo>
                      <a:pt x="77" y="85"/>
                    </a:lnTo>
                    <a:lnTo>
                      <a:pt x="77" y="92"/>
                    </a:lnTo>
                    <a:lnTo>
                      <a:pt x="81" y="95"/>
                    </a:lnTo>
                    <a:lnTo>
                      <a:pt x="81" y="99"/>
                    </a:lnTo>
                    <a:lnTo>
                      <a:pt x="81" y="102"/>
                    </a:lnTo>
                    <a:lnTo>
                      <a:pt x="81" y="106"/>
                    </a:lnTo>
                    <a:lnTo>
                      <a:pt x="84" y="109"/>
                    </a:lnTo>
                    <a:lnTo>
                      <a:pt x="84" y="106"/>
                    </a:lnTo>
                    <a:lnTo>
                      <a:pt x="88" y="102"/>
                    </a:lnTo>
                    <a:lnTo>
                      <a:pt x="88" y="99"/>
                    </a:lnTo>
                    <a:lnTo>
                      <a:pt x="91" y="95"/>
                    </a:lnTo>
                    <a:lnTo>
                      <a:pt x="91" y="95"/>
                    </a:lnTo>
                    <a:lnTo>
                      <a:pt x="88" y="88"/>
                    </a:lnTo>
                    <a:lnTo>
                      <a:pt x="84" y="78"/>
                    </a:lnTo>
                    <a:lnTo>
                      <a:pt x="84" y="71"/>
                    </a:lnTo>
                    <a:lnTo>
                      <a:pt x="88" y="63"/>
                    </a:lnTo>
                    <a:lnTo>
                      <a:pt x="88" y="53"/>
                    </a:lnTo>
                    <a:lnTo>
                      <a:pt x="91" y="49"/>
                    </a:lnTo>
                    <a:lnTo>
                      <a:pt x="91" y="46"/>
                    </a:lnTo>
                    <a:lnTo>
                      <a:pt x="91" y="39"/>
                    </a:lnTo>
                    <a:lnTo>
                      <a:pt x="88" y="32"/>
                    </a:lnTo>
                    <a:lnTo>
                      <a:pt x="88" y="28"/>
                    </a:lnTo>
                    <a:lnTo>
                      <a:pt x="84" y="28"/>
                    </a:lnTo>
                    <a:lnTo>
                      <a:pt x="84" y="28"/>
                    </a:lnTo>
                    <a:lnTo>
                      <a:pt x="81" y="32"/>
                    </a:lnTo>
                    <a:lnTo>
                      <a:pt x="81" y="32"/>
                    </a:lnTo>
                    <a:lnTo>
                      <a:pt x="77" y="35"/>
                    </a:lnTo>
                    <a:lnTo>
                      <a:pt x="77" y="35"/>
                    </a:lnTo>
                    <a:lnTo>
                      <a:pt x="73" y="42"/>
                    </a:lnTo>
                    <a:lnTo>
                      <a:pt x="70" y="49"/>
                    </a:lnTo>
                    <a:lnTo>
                      <a:pt x="70" y="49"/>
                    </a:lnTo>
                    <a:lnTo>
                      <a:pt x="66" y="46"/>
                    </a:lnTo>
                    <a:lnTo>
                      <a:pt x="63" y="42"/>
                    </a:lnTo>
                    <a:lnTo>
                      <a:pt x="59" y="35"/>
                    </a:lnTo>
                    <a:lnTo>
                      <a:pt x="59" y="28"/>
                    </a:lnTo>
                    <a:lnTo>
                      <a:pt x="59" y="21"/>
                    </a:lnTo>
                    <a:lnTo>
                      <a:pt x="59" y="18"/>
                    </a:lnTo>
                    <a:lnTo>
                      <a:pt x="59" y="14"/>
                    </a:lnTo>
                    <a:lnTo>
                      <a:pt x="56" y="11"/>
                    </a:lnTo>
                    <a:lnTo>
                      <a:pt x="49" y="11"/>
                    </a:lnTo>
                    <a:lnTo>
                      <a:pt x="45" y="11"/>
                    </a:lnTo>
                    <a:lnTo>
                      <a:pt x="45" y="14"/>
                    </a:lnTo>
                    <a:lnTo>
                      <a:pt x="45" y="18"/>
                    </a:lnTo>
                    <a:lnTo>
                      <a:pt x="42" y="21"/>
                    </a:lnTo>
                    <a:lnTo>
                      <a:pt x="42" y="25"/>
                    </a:lnTo>
                    <a:lnTo>
                      <a:pt x="42" y="28"/>
                    </a:lnTo>
                    <a:lnTo>
                      <a:pt x="38" y="28"/>
                    </a:lnTo>
                    <a:lnTo>
                      <a:pt x="35" y="25"/>
                    </a:lnTo>
                    <a:lnTo>
                      <a:pt x="31" y="21"/>
                    </a:lnTo>
                    <a:lnTo>
                      <a:pt x="31" y="18"/>
                    </a:lnTo>
                    <a:lnTo>
                      <a:pt x="31" y="18"/>
                    </a:lnTo>
                    <a:lnTo>
                      <a:pt x="28" y="11"/>
                    </a:lnTo>
                    <a:lnTo>
                      <a:pt x="24" y="7"/>
                    </a:lnTo>
                    <a:lnTo>
                      <a:pt x="21" y="4"/>
                    </a:lnTo>
                    <a:lnTo>
                      <a:pt x="17" y="0"/>
                    </a:lnTo>
                    <a:lnTo>
                      <a:pt x="10" y="0"/>
                    </a:lnTo>
                    <a:lnTo>
                      <a:pt x="10" y="0"/>
                    </a:lnTo>
                    <a:lnTo>
                      <a:pt x="7" y="0"/>
                    </a:lnTo>
                    <a:lnTo>
                      <a:pt x="0" y="7"/>
                    </a:lnTo>
                    <a:lnTo>
                      <a:pt x="0" y="11"/>
                    </a:lnTo>
                    <a:lnTo>
                      <a:pt x="0" y="18"/>
                    </a:lnTo>
                    <a:lnTo>
                      <a:pt x="3" y="21"/>
                    </a:lnTo>
                    <a:lnTo>
                      <a:pt x="10" y="25"/>
                    </a:lnTo>
                    <a:lnTo>
                      <a:pt x="14" y="28"/>
                    </a:lnTo>
                    <a:lnTo>
                      <a:pt x="14" y="32"/>
                    </a:lnTo>
                    <a:lnTo>
                      <a:pt x="14"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7" name="Freeform 365"/>
              <p:cNvSpPr>
                <a:spLocks/>
              </p:cNvSpPr>
              <p:nvPr userDrawn="1"/>
            </p:nvSpPr>
            <p:spPr bwMode="gray">
              <a:xfrm>
                <a:off x="1118" y="-2850"/>
                <a:ext cx="42" cy="56"/>
              </a:xfrm>
              <a:custGeom>
                <a:avLst/>
                <a:gdLst>
                  <a:gd name="T0" fmla="*/ 42 w 42"/>
                  <a:gd name="T1" fmla="*/ 42 h 56"/>
                  <a:gd name="T2" fmla="*/ 17 w 42"/>
                  <a:gd name="T3" fmla="*/ 0 h 56"/>
                  <a:gd name="T4" fmla="*/ 17 w 42"/>
                  <a:gd name="T5" fmla="*/ 0 h 56"/>
                  <a:gd name="T6" fmla="*/ 14 w 42"/>
                  <a:gd name="T7" fmla="*/ 0 h 56"/>
                  <a:gd name="T8" fmla="*/ 10 w 42"/>
                  <a:gd name="T9" fmla="*/ 3 h 56"/>
                  <a:gd name="T10" fmla="*/ 7 w 42"/>
                  <a:gd name="T11" fmla="*/ 7 h 56"/>
                  <a:gd name="T12" fmla="*/ 3 w 42"/>
                  <a:gd name="T13" fmla="*/ 14 h 56"/>
                  <a:gd name="T14" fmla="*/ 3 w 42"/>
                  <a:gd name="T15" fmla="*/ 25 h 56"/>
                  <a:gd name="T16" fmla="*/ 0 w 42"/>
                  <a:gd name="T17" fmla="*/ 49 h 56"/>
                  <a:gd name="T18" fmla="*/ 3 w 42"/>
                  <a:gd name="T19" fmla="*/ 49 h 56"/>
                  <a:gd name="T20" fmla="*/ 7 w 42"/>
                  <a:gd name="T21" fmla="*/ 53 h 56"/>
                  <a:gd name="T22" fmla="*/ 10 w 42"/>
                  <a:gd name="T23" fmla="*/ 53 h 56"/>
                  <a:gd name="T24" fmla="*/ 17 w 42"/>
                  <a:gd name="T25" fmla="*/ 56 h 56"/>
                  <a:gd name="T26" fmla="*/ 24 w 42"/>
                  <a:gd name="T27" fmla="*/ 56 h 56"/>
                  <a:gd name="T28" fmla="*/ 31 w 42"/>
                  <a:gd name="T29" fmla="*/ 56 h 56"/>
                  <a:gd name="T30" fmla="*/ 35 w 42"/>
                  <a:gd name="T31" fmla="*/ 53 h 56"/>
                  <a:gd name="T32" fmla="*/ 38 w 42"/>
                  <a:gd name="T33" fmla="*/ 49 h 56"/>
                  <a:gd name="T34" fmla="*/ 42 w 42"/>
                  <a:gd name="T35"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6">
                    <a:moveTo>
                      <a:pt x="42" y="42"/>
                    </a:moveTo>
                    <a:lnTo>
                      <a:pt x="17" y="0"/>
                    </a:lnTo>
                    <a:lnTo>
                      <a:pt x="17" y="0"/>
                    </a:lnTo>
                    <a:lnTo>
                      <a:pt x="14" y="0"/>
                    </a:lnTo>
                    <a:lnTo>
                      <a:pt x="10" y="3"/>
                    </a:lnTo>
                    <a:lnTo>
                      <a:pt x="7" y="7"/>
                    </a:lnTo>
                    <a:lnTo>
                      <a:pt x="3" y="14"/>
                    </a:lnTo>
                    <a:lnTo>
                      <a:pt x="3" y="25"/>
                    </a:lnTo>
                    <a:lnTo>
                      <a:pt x="0" y="49"/>
                    </a:lnTo>
                    <a:lnTo>
                      <a:pt x="3" y="49"/>
                    </a:lnTo>
                    <a:lnTo>
                      <a:pt x="7" y="53"/>
                    </a:lnTo>
                    <a:lnTo>
                      <a:pt x="10" y="53"/>
                    </a:lnTo>
                    <a:lnTo>
                      <a:pt x="17" y="56"/>
                    </a:lnTo>
                    <a:lnTo>
                      <a:pt x="24" y="56"/>
                    </a:lnTo>
                    <a:lnTo>
                      <a:pt x="31" y="56"/>
                    </a:lnTo>
                    <a:lnTo>
                      <a:pt x="35" y="53"/>
                    </a:lnTo>
                    <a:lnTo>
                      <a:pt x="38" y="49"/>
                    </a:lnTo>
                    <a:lnTo>
                      <a:pt x="42"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8" name="Freeform 366"/>
              <p:cNvSpPr>
                <a:spLocks/>
              </p:cNvSpPr>
              <p:nvPr userDrawn="1"/>
            </p:nvSpPr>
            <p:spPr bwMode="gray">
              <a:xfrm>
                <a:off x="1252" y="-2840"/>
                <a:ext cx="74" cy="155"/>
              </a:xfrm>
              <a:custGeom>
                <a:avLst/>
                <a:gdLst>
                  <a:gd name="T0" fmla="*/ 3 w 74"/>
                  <a:gd name="T1" fmla="*/ 88 h 155"/>
                  <a:gd name="T2" fmla="*/ 10 w 74"/>
                  <a:gd name="T3" fmla="*/ 88 h 155"/>
                  <a:gd name="T4" fmla="*/ 14 w 74"/>
                  <a:gd name="T5" fmla="*/ 96 h 155"/>
                  <a:gd name="T6" fmla="*/ 17 w 74"/>
                  <a:gd name="T7" fmla="*/ 103 h 155"/>
                  <a:gd name="T8" fmla="*/ 17 w 74"/>
                  <a:gd name="T9" fmla="*/ 110 h 155"/>
                  <a:gd name="T10" fmla="*/ 14 w 74"/>
                  <a:gd name="T11" fmla="*/ 117 h 155"/>
                  <a:gd name="T12" fmla="*/ 10 w 74"/>
                  <a:gd name="T13" fmla="*/ 117 h 155"/>
                  <a:gd name="T14" fmla="*/ 10 w 74"/>
                  <a:gd name="T15" fmla="*/ 127 h 155"/>
                  <a:gd name="T16" fmla="*/ 14 w 74"/>
                  <a:gd name="T17" fmla="*/ 134 h 155"/>
                  <a:gd name="T18" fmla="*/ 10 w 74"/>
                  <a:gd name="T19" fmla="*/ 141 h 155"/>
                  <a:gd name="T20" fmla="*/ 17 w 74"/>
                  <a:gd name="T21" fmla="*/ 152 h 155"/>
                  <a:gd name="T22" fmla="*/ 28 w 74"/>
                  <a:gd name="T23" fmla="*/ 155 h 155"/>
                  <a:gd name="T24" fmla="*/ 35 w 74"/>
                  <a:gd name="T25" fmla="*/ 155 h 155"/>
                  <a:gd name="T26" fmla="*/ 38 w 74"/>
                  <a:gd name="T27" fmla="*/ 155 h 155"/>
                  <a:gd name="T28" fmla="*/ 45 w 74"/>
                  <a:gd name="T29" fmla="*/ 152 h 155"/>
                  <a:gd name="T30" fmla="*/ 52 w 74"/>
                  <a:gd name="T31" fmla="*/ 141 h 155"/>
                  <a:gd name="T32" fmla="*/ 56 w 74"/>
                  <a:gd name="T33" fmla="*/ 138 h 155"/>
                  <a:gd name="T34" fmla="*/ 59 w 74"/>
                  <a:gd name="T35" fmla="*/ 124 h 155"/>
                  <a:gd name="T36" fmla="*/ 67 w 74"/>
                  <a:gd name="T37" fmla="*/ 117 h 155"/>
                  <a:gd name="T38" fmla="*/ 70 w 74"/>
                  <a:gd name="T39" fmla="*/ 110 h 155"/>
                  <a:gd name="T40" fmla="*/ 74 w 74"/>
                  <a:gd name="T41" fmla="*/ 88 h 155"/>
                  <a:gd name="T42" fmla="*/ 67 w 74"/>
                  <a:gd name="T43" fmla="*/ 85 h 155"/>
                  <a:gd name="T44" fmla="*/ 59 w 74"/>
                  <a:gd name="T45" fmla="*/ 85 h 155"/>
                  <a:gd name="T46" fmla="*/ 56 w 74"/>
                  <a:gd name="T47" fmla="*/ 85 h 155"/>
                  <a:gd name="T48" fmla="*/ 52 w 74"/>
                  <a:gd name="T49" fmla="*/ 85 h 155"/>
                  <a:gd name="T50" fmla="*/ 56 w 74"/>
                  <a:gd name="T51" fmla="*/ 78 h 155"/>
                  <a:gd name="T52" fmla="*/ 59 w 74"/>
                  <a:gd name="T53" fmla="*/ 78 h 155"/>
                  <a:gd name="T54" fmla="*/ 59 w 74"/>
                  <a:gd name="T55" fmla="*/ 67 h 155"/>
                  <a:gd name="T56" fmla="*/ 59 w 74"/>
                  <a:gd name="T57" fmla="*/ 60 h 155"/>
                  <a:gd name="T58" fmla="*/ 56 w 74"/>
                  <a:gd name="T59" fmla="*/ 46 h 155"/>
                  <a:gd name="T60" fmla="*/ 45 w 74"/>
                  <a:gd name="T61" fmla="*/ 32 h 155"/>
                  <a:gd name="T62" fmla="*/ 42 w 74"/>
                  <a:gd name="T63" fmla="*/ 29 h 155"/>
                  <a:gd name="T64" fmla="*/ 35 w 74"/>
                  <a:gd name="T65" fmla="*/ 18 h 155"/>
                  <a:gd name="T66" fmla="*/ 28 w 74"/>
                  <a:gd name="T67" fmla="*/ 15 h 155"/>
                  <a:gd name="T68" fmla="*/ 24 w 74"/>
                  <a:gd name="T69" fmla="*/ 11 h 155"/>
                  <a:gd name="T70" fmla="*/ 21 w 74"/>
                  <a:gd name="T71" fmla="*/ 4 h 155"/>
                  <a:gd name="T72" fmla="*/ 17 w 74"/>
                  <a:gd name="T73" fmla="*/ 0 h 155"/>
                  <a:gd name="T74" fmla="*/ 10 w 74"/>
                  <a:gd name="T75" fmla="*/ 4 h 155"/>
                  <a:gd name="T76" fmla="*/ 10 w 74"/>
                  <a:gd name="T77" fmla="*/ 7 h 155"/>
                  <a:gd name="T78" fmla="*/ 14 w 74"/>
                  <a:gd name="T79" fmla="*/ 15 h 155"/>
                  <a:gd name="T80" fmla="*/ 10 w 74"/>
                  <a:gd name="T81" fmla="*/ 22 h 155"/>
                  <a:gd name="T82" fmla="*/ 7 w 74"/>
                  <a:gd name="T83" fmla="*/ 29 h 155"/>
                  <a:gd name="T84" fmla="*/ 3 w 74"/>
                  <a:gd name="T85" fmla="*/ 43 h 155"/>
                  <a:gd name="T86" fmla="*/ 3 w 74"/>
                  <a:gd name="T87" fmla="*/ 60 h 155"/>
                  <a:gd name="T88" fmla="*/ 0 w 74"/>
                  <a:gd name="T89" fmla="*/ 64 h 155"/>
                  <a:gd name="T90" fmla="*/ 0 w 74"/>
                  <a:gd name="T91" fmla="*/ 67 h 155"/>
                  <a:gd name="T92" fmla="*/ 7 w 74"/>
                  <a:gd name="T93" fmla="*/ 8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155">
                    <a:moveTo>
                      <a:pt x="3" y="88"/>
                    </a:moveTo>
                    <a:lnTo>
                      <a:pt x="3" y="88"/>
                    </a:lnTo>
                    <a:lnTo>
                      <a:pt x="7" y="88"/>
                    </a:lnTo>
                    <a:lnTo>
                      <a:pt x="10" y="88"/>
                    </a:lnTo>
                    <a:lnTo>
                      <a:pt x="14" y="92"/>
                    </a:lnTo>
                    <a:lnTo>
                      <a:pt x="14" y="96"/>
                    </a:lnTo>
                    <a:lnTo>
                      <a:pt x="14" y="103"/>
                    </a:lnTo>
                    <a:lnTo>
                      <a:pt x="17" y="103"/>
                    </a:lnTo>
                    <a:lnTo>
                      <a:pt x="17" y="106"/>
                    </a:lnTo>
                    <a:lnTo>
                      <a:pt x="17" y="110"/>
                    </a:lnTo>
                    <a:lnTo>
                      <a:pt x="14" y="113"/>
                    </a:lnTo>
                    <a:lnTo>
                      <a:pt x="14" y="117"/>
                    </a:lnTo>
                    <a:lnTo>
                      <a:pt x="14" y="117"/>
                    </a:lnTo>
                    <a:lnTo>
                      <a:pt x="10" y="117"/>
                    </a:lnTo>
                    <a:lnTo>
                      <a:pt x="10" y="120"/>
                    </a:lnTo>
                    <a:lnTo>
                      <a:pt x="10" y="127"/>
                    </a:lnTo>
                    <a:lnTo>
                      <a:pt x="14" y="134"/>
                    </a:lnTo>
                    <a:lnTo>
                      <a:pt x="14" y="134"/>
                    </a:lnTo>
                    <a:lnTo>
                      <a:pt x="10" y="138"/>
                    </a:lnTo>
                    <a:lnTo>
                      <a:pt x="10" y="141"/>
                    </a:lnTo>
                    <a:lnTo>
                      <a:pt x="14" y="148"/>
                    </a:lnTo>
                    <a:lnTo>
                      <a:pt x="17" y="152"/>
                    </a:lnTo>
                    <a:lnTo>
                      <a:pt x="24" y="152"/>
                    </a:lnTo>
                    <a:lnTo>
                      <a:pt x="28" y="155"/>
                    </a:lnTo>
                    <a:lnTo>
                      <a:pt x="31" y="155"/>
                    </a:lnTo>
                    <a:lnTo>
                      <a:pt x="35" y="155"/>
                    </a:lnTo>
                    <a:lnTo>
                      <a:pt x="38" y="155"/>
                    </a:lnTo>
                    <a:lnTo>
                      <a:pt x="38" y="155"/>
                    </a:lnTo>
                    <a:lnTo>
                      <a:pt x="42" y="155"/>
                    </a:lnTo>
                    <a:lnTo>
                      <a:pt x="45" y="152"/>
                    </a:lnTo>
                    <a:lnTo>
                      <a:pt x="49" y="148"/>
                    </a:lnTo>
                    <a:lnTo>
                      <a:pt x="52" y="141"/>
                    </a:lnTo>
                    <a:lnTo>
                      <a:pt x="52" y="141"/>
                    </a:lnTo>
                    <a:lnTo>
                      <a:pt x="56" y="138"/>
                    </a:lnTo>
                    <a:lnTo>
                      <a:pt x="56" y="131"/>
                    </a:lnTo>
                    <a:lnTo>
                      <a:pt x="59" y="124"/>
                    </a:lnTo>
                    <a:lnTo>
                      <a:pt x="67" y="120"/>
                    </a:lnTo>
                    <a:lnTo>
                      <a:pt x="67" y="117"/>
                    </a:lnTo>
                    <a:lnTo>
                      <a:pt x="70" y="113"/>
                    </a:lnTo>
                    <a:lnTo>
                      <a:pt x="70" y="110"/>
                    </a:lnTo>
                    <a:lnTo>
                      <a:pt x="74" y="99"/>
                    </a:lnTo>
                    <a:lnTo>
                      <a:pt x="74" y="88"/>
                    </a:lnTo>
                    <a:lnTo>
                      <a:pt x="70" y="88"/>
                    </a:lnTo>
                    <a:lnTo>
                      <a:pt x="67" y="85"/>
                    </a:lnTo>
                    <a:lnTo>
                      <a:pt x="63" y="81"/>
                    </a:lnTo>
                    <a:lnTo>
                      <a:pt x="59" y="85"/>
                    </a:lnTo>
                    <a:lnTo>
                      <a:pt x="59" y="85"/>
                    </a:lnTo>
                    <a:lnTo>
                      <a:pt x="56" y="85"/>
                    </a:lnTo>
                    <a:lnTo>
                      <a:pt x="56" y="85"/>
                    </a:lnTo>
                    <a:lnTo>
                      <a:pt x="52" y="85"/>
                    </a:lnTo>
                    <a:lnTo>
                      <a:pt x="52" y="85"/>
                    </a:lnTo>
                    <a:lnTo>
                      <a:pt x="56" y="78"/>
                    </a:lnTo>
                    <a:lnTo>
                      <a:pt x="56" y="78"/>
                    </a:lnTo>
                    <a:lnTo>
                      <a:pt x="59" y="78"/>
                    </a:lnTo>
                    <a:lnTo>
                      <a:pt x="59" y="74"/>
                    </a:lnTo>
                    <a:lnTo>
                      <a:pt x="59" y="67"/>
                    </a:lnTo>
                    <a:lnTo>
                      <a:pt x="59" y="60"/>
                    </a:lnTo>
                    <a:lnTo>
                      <a:pt x="59" y="60"/>
                    </a:lnTo>
                    <a:lnTo>
                      <a:pt x="59" y="53"/>
                    </a:lnTo>
                    <a:lnTo>
                      <a:pt x="56" y="46"/>
                    </a:lnTo>
                    <a:lnTo>
                      <a:pt x="52" y="39"/>
                    </a:lnTo>
                    <a:lnTo>
                      <a:pt x="45" y="32"/>
                    </a:lnTo>
                    <a:lnTo>
                      <a:pt x="45" y="29"/>
                    </a:lnTo>
                    <a:lnTo>
                      <a:pt x="42" y="29"/>
                    </a:lnTo>
                    <a:lnTo>
                      <a:pt x="38" y="22"/>
                    </a:lnTo>
                    <a:lnTo>
                      <a:pt x="35" y="18"/>
                    </a:lnTo>
                    <a:lnTo>
                      <a:pt x="31" y="15"/>
                    </a:lnTo>
                    <a:lnTo>
                      <a:pt x="28" y="15"/>
                    </a:lnTo>
                    <a:lnTo>
                      <a:pt x="28" y="11"/>
                    </a:lnTo>
                    <a:lnTo>
                      <a:pt x="24" y="11"/>
                    </a:lnTo>
                    <a:lnTo>
                      <a:pt x="21" y="7"/>
                    </a:lnTo>
                    <a:lnTo>
                      <a:pt x="21" y="4"/>
                    </a:lnTo>
                    <a:lnTo>
                      <a:pt x="21" y="0"/>
                    </a:lnTo>
                    <a:lnTo>
                      <a:pt x="17" y="0"/>
                    </a:lnTo>
                    <a:lnTo>
                      <a:pt x="14" y="0"/>
                    </a:lnTo>
                    <a:lnTo>
                      <a:pt x="10" y="4"/>
                    </a:lnTo>
                    <a:lnTo>
                      <a:pt x="10" y="7"/>
                    </a:lnTo>
                    <a:lnTo>
                      <a:pt x="10" y="7"/>
                    </a:lnTo>
                    <a:lnTo>
                      <a:pt x="14" y="11"/>
                    </a:lnTo>
                    <a:lnTo>
                      <a:pt x="14" y="15"/>
                    </a:lnTo>
                    <a:lnTo>
                      <a:pt x="10" y="22"/>
                    </a:lnTo>
                    <a:lnTo>
                      <a:pt x="10" y="22"/>
                    </a:lnTo>
                    <a:lnTo>
                      <a:pt x="7" y="25"/>
                    </a:lnTo>
                    <a:lnTo>
                      <a:pt x="7" y="29"/>
                    </a:lnTo>
                    <a:lnTo>
                      <a:pt x="3" y="32"/>
                    </a:lnTo>
                    <a:lnTo>
                      <a:pt x="3" y="43"/>
                    </a:lnTo>
                    <a:lnTo>
                      <a:pt x="3" y="53"/>
                    </a:lnTo>
                    <a:lnTo>
                      <a:pt x="3" y="60"/>
                    </a:lnTo>
                    <a:lnTo>
                      <a:pt x="0" y="60"/>
                    </a:lnTo>
                    <a:lnTo>
                      <a:pt x="0" y="64"/>
                    </a:lnTo>
                    <a:lnTo>
                      <a:pt x="0" y="64"/>
                    </a:lnTo>
                    <a:lnTo>
                      <a:pt x="0" y="67"/>
                    </a:lnTo>
                    <a:lnTo>
                      <a:pt x="3" y="74"/>
                    </a:lnTo>
                    <a:lnTo>
                      <a:pt x="7" y="81"/>
                    </a:lnTo>
                    <a:lnTo>
                      <a:pt x="3" y="8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9" name="Freeform 367"/>
              <p:cNvSpPr>
                <a:spLocks/>
              </p:cNvSpPr>
              <p:nvPr userDrawn="1"/>
            </p:nvSpPr>
            <p:spPr bwMode="gray">
              <a:xfrm>
                <a:off x="1001" y="-2399"/>
                <a:ext cx="53" cy="46"/>
              </a:xfrm>
              <a:custGeom>
                <a:avLst/>
                <a:gdLst>
                  <a:gd name="T0" fmla="*/ 25 w 53"/>
                  <a:gd name="T1" fmla="*/ 46 h 46"/>
                  <a:gd name="T2" fmla="*/ 29 w 53"/>
                  <a:gd name="T3" fmla="*/ 46 h 46"/>
                  <a:gd name="T4" fmla="*/ 32 w 53"/>
                  <a:gd name="T5" fmla="*/ 46 h 46"/>
                  <a:gd name="T6" fmla="*/ 39 w 53"/>
                  <a:gd name="T7" fmla="*/ 46 h 46"/>
                  <a:gd name="T8" fmla="*/ 43 w 53"/>
                  <a:gd name="T9" fmla="*/ 42 h 46"/>
                  <a:gd name="T10" fmla="*/ 50 w 53"/>
                  <a:gd name="T11" fmla="*/ 46 h 46"/>
                  <a:gd name="T12" fmla="*/ 53 w 53"/>
                  <a:gd name="T13" fmla="*/ 46 h 46"/>
                  <a:gd name="T14" fmla="*/ 53 w 53"/>
                  <a:gd name="T15" fmla="*/ 46 h 46"/>
                  <a:gd name="T16" fmla="*/ 50 w 53"/>
                  <a:gd name="T17" fmla="*/ 39 h 46"/>
                  <a:gd name="T18" fmla="*/ 50 w 53"/>
                  <a:gd name="T19" fmla="*/ 32 h 46"/>
                  <a:gd name="T20" fmla="*/ 46 w 53"/>
                  <a:gd name="T21" fmla="*/ 24 h 46"/>
                  <a:gd name="T22" fmla="*/ 43 w 53"/>
                  <a:gd name="T23" fmla="*/ 21 h 46"/>
                  <a:gd name="T24" fmla="*/ 43 w 53"/>
                  <a:gd name="T25" fmla="*/ 21 h 46"/>
                  <a:gd name="T26" fmla="*/ 43 w 53"/>
                  <a:gd name="T27" fmla="*/ 14 h 46"/>
                  <a:gd name="T28" fmla="*/ 39 w 53"/>
                  <a:gd name="T29" fmla="*/ 7 h 46"/>
                  <a:gd name="T30" fmla="*/ 36 w 53"/>
                  <a:gd name="T31" fmla="*/ 3 h 46"/>
                  <a:gd name="T32" fmla="*/ 32 w 53"/>
                  <a:gd name="T33" fmla="*/ 0 h 46"/>
                  <a:gd name="T34" fmla="*/ 29 w 53"/>
                  <a:gd name="T35" fmla="*/ 0 h 46"/>
                  <a:gd name="T36" fmla="*/ 25 w 53"/>
                  <a:gd name="T37" fmla="*/ 17 h 46"/>
                  <a:gd name="T38" fmla="*/ 25 w 53"/>
                  <a:gd name="T39" fmla="*/ 17 h 46"/>
                  <a:gd name="T40" fmla="*/ 22 w 53"/>
                  <a:gd name="T41" fmla="*/ 17 h 46"/>
                  <a:gd name="T42" fmla="*/ 15 w 53"/>
                  <a:gd name="T43" fmla="*/ 17 h 46"/>
                  <a:gd name="T44" fmla="*/ 11 w 53"/>
                  <a:gd name="T45" fmla="*/ 21 h 46"/>
                  <a:gd name="T46" fmla="*/ 8 w 53"/>
                  <a:gd name="T47" fmla="*/ 24 h 46"/>
                  <a:gd name="T48" fmla="*/ 8 w 53"/>
                  <a:gd name="T49" fmla="*/ 24 h 46"/>
                  <a:gd name="T50" fmla="*/ 8 w 53"/>
                  <a:gd name="T51" fmla="*/ 24 h 46"/>
                  <a:gd name="T52" fmla="*/ 4 w 53"/>
                  <a:gd name="T53" fmla="*/ 24 h 46"/>
                  <a:gd name="T54" fmla="*/ 0 w 53"/>
                  <a:gd name="T55" fmla="*/ 28 h 46"/>
                  <a:gd name="T56" fmla="*/ 0 w 53"/>
                  <a:gd name="T57" fmla="*/ 32 h 46"/>
                  <a:gd name="T58" fmla="*/ 0 w 53"/>
                  <a:gd name="T59" fmla="*/ 39 h 46"/>
                  <a:gd name="T60" fmla="*/ 0 w 53"/>
                  <a:gd name="T61" fmla="*/ 39 h 46"/>
                  <a:gd name="T62" fmla="*/ 8 w 53"/>
                  <a:gd name="T63" fmla="*/ 42 h 46"/>
                  <a:gd name="T64" fmla="*/ 15 w 53"/>
                  <a:gd name="T65" fmla="*/ 46 h 46"/>
                  <a:gd name="T66" fmla="*/ 25 w 53"/>
                  <a:gd name="T6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46">
                    <a:moveTo>
                      <a:pt x="25" y="46"/>
                    </a:moveTo>
                    <a:lnTo>
                      <a:pt x="29" y="46"/>
                    </a:lnTo>
                    <a:lnTo>
                      <a:pt x="32" y="46"/>
                    </a:lnTo>
                    <a:lnTo>
                      <a:pt x="39" y="46"/>
                    </a:lnTo>
                    <a:lnTo>
                      <a:pt x="43" y="42"/>
                    </a:lnTo>
                    <a:lnTo>
                      <a:pt x="50" y="46"/>
                    </a:lnTo>
                    <a:lnTo>
                      <a:pt x="53" y="46"/>
                    </a:lnTo>
                    <a:lnTo>
                      <a:pt x="53" y="46"/>
                    </a:lnTo>
                    <a:lnTo>
                      <a:pt x="50" y="39"/>
                    </a:lnTo>
                    <a:lnTo>
                      <a:pt x="50" y="32"/>
                    </a:lnTo>
                    <a:lnTo>
                      <a:pt x="46" y="24"/>
                    </a:lnTo>
                    <a:lnTo>
                      <a:pt x="43" y="21"/>
                    </a:lnTo>
                    <a:lnTo>
                      <a:pt x="43" y="21"/>
                    </a:lnTo>
                    <a:lnTo>
                      <a:pt x="43" y="14"/>
                    </a:lnTo>
                    <a:lnTo>
                      <a:pt x="39" y="7"/>
                    </a:lnTo>
                    <a:lnTo>
                      <a:pt x="36" y="3"/>
                    </a:lnTo>
                    <a:lnTo>
                      <a:pt x="32" y="0"/>
                    </a:lnTo>
                    <a:lnTo>
                      <a:pt x="29" y="0"/>
                    </a:lnTo>
                    <a:lnTo>
                      <a:pt x="25" y="17"/>
                    </a:lnTo>
                    <a:lnTo>
                      <a:pt x="25" y="17"/>
                    </a:lnTo>
                    <a:lnTo>
                      <a:pt x="22" y="17"/>
                    </a:lnTo>
                    <a:lnTo>
                      <a:pt x="15" y="17"/>
                    </a:lnTo>
                    <a:lnTo>
                      <a:pt x="11" y="21"/>
                    </a:lnTo>
                    <a:lnTo>
                      <a:pt x="8" y="24"/>
                    </a:lnTo>
                    <a:lnTo>
                      <a:pt x="8" y="24"/>
                    </a:lnTo>
                    <a:lnTo>
                      <a:pt x="8" y="24"/>
                    </a:lnTo>
                    <a:lnTo>
                      <a:pt x="4" y="24"/>
                    </a:lnTo>
                    <a:lnTo>
                      <a:pt x="0" y="28"/>
                    </a:lnTo>
                    <a:lnTo>
                      <a:pt x="0" y="32"/>
                    </a:lnTo>
                    <a:lnTo>
                      <a:pt x="0" y="39"/>
                    </a:lnTo>
                    <a:lnTo>
                      <a:pt x="0" y="39"/>
                    </a:lnTo>
                    <a:lnTo>
                      <a:pt x="8" y="42"/>
                    </a:lnTo>
                    <a:lnTo>
                      <a:pt x="15" y="46"/>
                    </a:lnTo>
                    <a:lnTo>
                      <a:pt x="2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0" name="Freeform 368"/>
              <p:cNvSpPr>
                <a:spLocks/>
              </p:cNvSpPr>
              <p:nvPr userDrawn="1"/>
            </p:nvSpPr>
            <p:spPr bwMode="gray">
              <a:xfrm>
                <a:off x="1033" y="-2822"/>
                <a:ext cx="35" cy="21"/>
              </a:xfrm>
              <a:custGeom>
                <a:avLst/>
                <a:gdLst>
                  <a:gd name="T0" fmla="*/ 32 w 35"/>
                  <a:gd name="T1" fmla="*/ 18 h 21"/>
                  <a:gd name="T2" fmla="*/ 28 w 35"/>
                  <a:gd name="T3" fmla="*/ 11 h 21"/>
                  <a:gd name="T4" fmla="*/ 21 w 35"/>
                  <a:gd name="T5" fmla="*/ 7 h 21"/>
                  <a:gd name="T6" fmla="*/ 18 w 35"/>
                  <a:gd name="T7" fmla="*/ 4 h 21"/>
                  <a:gd name="T8" fmla="*/ 14 w 35"/>
                  <a:gd name="T9" fmla="*/ 4 h 21"/>
                  <a:gd name="T10" fmla="*/ 14 w 35"/>
                  <a:gd name="T11" fmla="*/ 4 h 21"/>
                  <a:gd name="T12" fmla="*/ 11 w 35"/>
                  <a:gd name="T13" fmla="*/ 0 h 21"/>
                  <a:gd name="T14" fmla="*/ 7 w 35"/>
                  <a:gd name="T15" fmla="*/ 0 h 21"/>
                  <a:gd name="T16" fmla="*/ 4 w 35"/>
                  <a:gd name="T17" fmla="*/ 0 h 21"/>
                  <a:gd name="T18" fmla="*/ 0 w 35"/>
                  <a:gd name="T19" fmla="*/ 4 h 21"/>
                  <a:gd name="T20" fmla="*/ 0 w 35"/>
                  <a:gd name="T21" fmla="*/ 7 h 21"/>
                  <a:gd name="T22" fmla="*/ 0 w 35"/>
                  <a:gd name="T23" fmla="*/ 7 h 21"/>
                  <a:gd name="T24" fmla="*/ 0 w 35"/>
                  <a:gd name="T25" fmla="*/ 11 h 21"/>
                  <a:gd name="T26" fmla="*/ 4 w 35"/>
                  <a:gd name="T27" fmla="*/ 14 h 21"/>
                  <a:gd name="T28" fmla="*/ 11 w 35"/>
                  <a:gd name="T29" fmla="*/ 18 h 21"/>
                  <a:gd name="T30" fmla="*/ 14 w 35"/>
                  <a:gd name="T31" fmla="*/ 18 h 21"/>
                  <a:gd name="T32" fmla="*/ 14 w 35"/>
                  <a:gd name="T33" fmla="*/ 18 h 21"/>
                  <a:gd name="T34" fmla="*/ 21 w 35"/>
                  <a:gd name="T35" fmla="*/ 21 h 21"/>
                  <a:gd name="T36" fmla="*/ 25 w 35"/>
                  <a:gd name="T37" fmla="*/ 21 h 21"/>
                  <a:gd name="T38" fmla="*/ 28 w 35"/>
                  <a:gd name="T39" fmla="*/ 21 h 21"/>
                  <a:gd name="T40" fmla="*/ 32 w 35"/>
                  <a:gd name="T41" fmla="*/ 21 h 21"/>
                  <a:gd name="T42" fmla="*/ 35 w 35"/>
                  <a:gd name="T43" fmla="*/ 21 h 21"/>
                  <a:gd name="T44" fmla="*/ 32 w 35"/>
                  <a:gd name="T45"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1">
                    <a:moveTo>
                      <a:pt x="32" y="18"/>
                    </a:moveTo>
                    <a:lnTo>
                      <a:pt x="28" y="11"/>
                    </a:lnTo>
                    <a:lnTo>
                      <a:pt x="21" y="7"/>
                    </a:lnTo>
                    <a:lnTo>
                      <a:pt x="18" y="4"/>
                    </a:lnTo>
                    <a:lnTo>
                      <a:pt x="14" y="4"/>
                    </a:lnTo>
                    <a:lnTo>
                      <a:pt x="14" y="4"/>
                    </a:lnTo>
                    <a:lnTo>
                      <a:pt x="11" y="0"/>
                    </a:lnTo>
                    <a:lnTo>
                      <a:pt x="7" y="0"/>
                    </a:lnTo>
                    <a:lnTo>
                      <a:pt x="4" y="0"/>
                    </a:lnTo>
                    <a:lnTo>
                      <a:pt x="0" y="4"/>
                    </a:lnTo>
                    <a:lnTo>
                      <a:pt x="0" y="7"/>
                    </a:lnTo>
                    <a:lnTo>
                      <a:pt x="0" y="7"/>
                    </a:lnTo>
                    <a:lnTo>
                      <a:pt x="0" y="11"/>
                    </a:lnTo>
                    <a:lnTo>
                      <a:pt x="4" y="14"/>
                    </a:lnTo>
                    <a:lnTo>
                      <a:pt x="11" y="18"/>
                    </a:lnTo>
                    <a:lnTo>
                      <a:pt x="14" y="18"/>
                    </a:lnTo>
                    <a:lnTo>
                      <a:pt x="14" y="18"/>
                    </a:lnTo>
                    <a:lnTo>
                      <a:pt x="21" y="21"/>
                    </a:lnTo>
                    <a:lnTo>
                      <a:pt x="25" y="21"/>
                    </a:lnTo>
                    <a:lnTo>
                      <a:pt x="28" y="21"/>
                    </a:lnTo>
                    <a:lnTo>
                      <a:pt x="32" y="21"/>
                    </a:lnTo>
                    <a:lnTo>
                      <a:pt x="35" y="21"/>
                    </a:lnTo>
                    <a:lnTo>
                      <a:pt x="32"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1" name="Freeform 369"/>
              <p:cNvSpPr>
                <a:spLocks/>
              </p:cNvSpPr>
              <p:nvPr userDrawn="1"/>
            </p:nvSpPr>
            <p:spPr bwMode="gray">
              <a:xfrm>
                <a:off x="991" y="-2748"/>
                <a:ext cx="18" cy="18"/>
              </a:xfrm>
              <a:custGeom>
                <a:avLst/>
                <a:gdLst>
                  <a:gd name="T0" fmla="*/ 10 w 18"/>
                  <a:gd name="T1" fmla="*/ 18 h 18"/>
                  <a:gd name="T2" fmla="*/ 14 w 18"/>
                  <a:gd name="T3" fmla="*/ 18 h 18"/>
                  <a:gd name="T4" fmla="*/ 18 w 18"/>
                  <a:gd name="T5" fmla="*/ 14 h 18"/>
                  <a:gd name="T6" fmla="*/ 18 w 18"/>
                  <a:gd name="T7" fmla="*/ 7 h 18"/>
                  <a:gd name="T8" fmla="*/ 18 w 18"/>
                  <a:gd name="T9" fmla="*/ 4 h 18"/>
                  <a:gd name="T10" fmla="*/ 14 w 18"/>
                  <a:gd name="T11" fmla="*/ 0 h 18"/>
                  <a:gd name="T12" fmla="*/ 10 w 18"/>
                  <a:gd name="T13" fmla="*/ 0 h 18"/>
                  <a:gd name="T14" fmla="*/ 3 w 18"/>
                  <a:gd name="T15" fmla="*/ 0 h 18"/>
                  <a:gd name="T16" fmla="*/ 0 w 18"/>
                  <a:gd name="T17" fmla="*/ 4 h 18"/>
                  <a:gd name="T18" fmla="*/ 0 w 18"/>
                  <a:gd name="T19" fmla="*/ 7 h 18"/>
                  <a:gd name="T20" fmla="*/ 0 w 18"/>
                  <a:gd name="T21" fmla="*/ 14 h 18"/>
                  <a:gd name="T22" fmla="*/ 3 w 18"/>
                  <a:gd name="T23" fmla="*/ 18 h 18"/>
                  <a:gd name="T24" fmla="*/ 10 w 18"/>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0" y="18"/>
                    </a:moveTo>
                    <a:lnTo>
                      <a:pt x="14" y="18"/>
                    </a:lnTo>
                    <a:lnTo>
                      <a:pt x="18" y="14"/>
                    </a:lnTo>
                    <a:lnTo>
                      <a:pt x="18" y="7"/>
                    </a:lnTo>
                    <a:lnTo>
                      <a:pt x="18" y="4"/>
                    </a:lnTo>
                    <a:lnTo>
                      <a:pt x="14" y="0"/>
                    </a:lnTo>
                    <a:lnTo>
                      <a:pt x="10" y="0"/>
                    </a:lnTo>
                    <a:lnTo>
                      <a:pt x="3" y="0"/>
                    </a:lnTo>
                    <a:lnTo>
                      <a:pt x="0" y="4"/>
                    </a:lnTo>
                    <a:lnTo>
                      <a:pt x="0" y="7"/>
                    </a:lnTo>
                    <a:lnTo>
                      <a:pt x="0" y="14"/>
                    </a:lnTo>
                    <a:lnTo>
                      <a:pt x="3" y="18"/>
                    </a:lnTo>
                    <a:lnTo>
                      <a:pt x="1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2" name="Freeform 370"/>
              <p:cNvSpPr>
                <a:spLocks/>
              </p:cNvSpPr>
              <p:nvPr userDrawn="1"/>
            </p:nvSpPr>
            <p:spPr bwMode="gray">
              <a:xfrm>
                <a:off x="1019" y="-2737"/>
                <a:ext cx="21" cy="14"/>
              </a:xfrm>
              <a:custGeom>
                <a:avLst/>
                <a:gdLst>
                  <a:gd name="T0" fmla="*/ 0 w 21"/>
                  <a:gd name="T1" fmla="*/ 7 h 14"/>
                  <a:gd name="T2" fmla="*/ 4 w 21"/>
                  <a:gd name="T3" fmla="*/ 10 h 14"/>
                  <a:gd name="T4" fmla="*/ 7 w 21"/>
                  <a:gd name="T5" fmla="*/ 14 h 14"/>
                  <a:gd name="T6" fmla="*/ 11 w 21"/>
                  <a:gd name="T7" fmla="*/ 14 h 14"/>
                  <a:gd name="T8" fmla="*/ 14 w 21"/>
                  <a:gd name="T9" fmla="*/ 14 h 14"/>
                  <a:gd name="T10" fmla="*/ 18 w 21"/>
                  <a:gd name="T11" fmla="*/ 10 h 14"/>
                  <a:gd name="T12" fmla="*/ 21 w 21"/>
                  <a:gd name="T13" fmla="*/ 7 h 14"/>
                  <a:gd name="T14" fmla="*/ 18 w 21"/>
                  <a:gd name="T15" fmla="*/ 3 h 14"/>
                  <a:gd name="T16" fmla="*/ 14 w 21"/>
                  <a:gd name="T17" fmla="*/ 0 h 14"/>
                  <a:gd name="T18" fmla="*/ 11 w 21"/>
                  <a:gd name="T19" fmla="*/ 0 h 14"/>
                  <a:gd name="T20" fmla="*/ 4 w 21"/>
                  <a:gd name="T21" fmla="*/ 0 h 14"/>
                  <a:gd name="T22" fmla="*/ 0 w 21"/>
                  <a:gd name="T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4">
                    <a:moveTo>
                      <a:pt x="0" y="7"/>
                    </a:moveTo>
                    <a:lnTo>
                      <a:pt x="4" y="10"/>
                    </a:lnTo>
                    <a:lnTo>
                      <a:pt x="7" y="14"/>
                    </a:lnTo>
                    <a:lnTo>
                      <a:pt x="11" y="14"/>
                    </a:lnTo>
                    <a:lnTo>
                      <a:pt x="14" y="14"/>
                    </a:lnTo>
                    <a:lnTo>
                      <a:pt x="18" y="10"/>
                    </a:lnTo>
                    <a:lnTo>
                      <a:pt x="21" y="7"/>
                    </a:lnTo>
                    <a:lnTo>
                      <a:pt x="18" y="3"/>
                    </a:lnTo>
                    <a:lnTo>
                      <a:pt x="14" y="0"/>
                    </a:lnTo>
                    <a:lnTo>
                      <a:pt x="11" y="0"/>
                    </a:lnTo>
                    <a:lnTo>
                      <a:pt x="4"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3" name="Freeform 371"/>
              <p:cNvSpPr>
                <a:spLocks/>
              </p:cNvSpPr>
              <p:nvPr userDrawn="1"/>
            </p:nvSpPr>
            <p:spPr bwMode="gray">
              <a:xfrm>
                <a:off x="1047" y="-2790"/>
                <a:ext cx="14" cy="7"/>
              </a:xfrm>
              <a:custGeom>
                <a:avLst/>
                <a:gdLst>
                  <a:gd name="T0" fmla="*/ 7 w 14"/>
                  <a:gd name="T1" fmla="*/ 7 h 7"/>
                  <a:gd name="T2" fmla="*/ 11 w 14"/>
                  <a:gd name="T3" fmla="*/ 7 h 7"/>
                  <a:gd name="T4" fmla="*/ 14 w 14"/>
                  <a:gd name="T5" fmla="*/ 3 h 7"/>
                  <a:gd name="T6" fmla="*/ 11 w 14"/>
                  <a:gd name="T7" fmla="*/ 0 h 7"/>
                  <a:gd name="T8" fmla="*/ 7 w 14"/>
                  <a:gd name="T9" fmla="*/ 0 h 7"/>
                  <a:gd name="T10" fmla="*/ 4 w 14"/>
                  <a:gd name="T11" fmla="*/ 0 h 7"/>
                  <a:gd name="T12" fmla="*/ 0 w 14"/>
                  <a:gd name="T13" fmla="*/ 3 h 7"/>
                  <a:gd name="T14" fmla="*/ 4 w 14"/>
                  <a:gd name="T15" fmla="*/ 7 h 7"/>
                  <a:gd name="T16" fmla="*/ 7 w 14"/>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7" y="7"/>
                    </a:moveTo>
                    <a:lnTo>
                      <a:pt x="11" y="7"/>
                    </a:lnTo>
                    <a:lnTo>
                      <a:pt x="14" y="3"/>
                    </a:lnTo>
                    <a:lnTo>
                      <a:pt x="11" y="0"/>
                    </a:lnTo>
                    <a:lnTo>
                      <a:pt x="7" y="0"/>
                    </a:lnTo>
                    <a:lnTo>
                      <a:pt x="4" y="0"/>
                    </a:lnTo>
                    <a:lnTo>
                      <a:pt x="0" y="3"/>
                    </a:lnTo>
                    <a:lnTo>
                      <a:pt x="4"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4" name="Freeform 372"/>
              <p:cNvSpPr>
                <a:spLocks/>
              </p:cNvSpPr>
              <p:nvPr userDrawn="1"/>
            </p:nvSpPr>
            <p:spPr bwMode="gray">
              <a:xfrm>
                <a:off x="892" y="-2720"/>
                <a:ext cx="18" cy="7"/>
              </a:xfrm>
              <a:custGeom>
                <a:avLst/>
                <a:gdLst>
                  <a:gd name="T0" fmla="*/ 0 w 18"/>
                  <a:gd name="T1" fmla="*/ 4 h 7"/>
                  <a:gd name="T2" fmla="*/ 4 w 18"/>
                  <a:gd name="T3" fmla="*/ 7 h 7"/>
                  <a:gd name="T4" fmla="*/ 11 w 18"/>
                  <a:gd name="T5" fmla="*/ 7 h 7"/>
                  <a:gd name="T6" fmla="*/ 14 w 18"/>
                  <a:gd name="T7" fmla="*/ 7 h 7"/>
                  <a:gd name="T8" fmla="*/ 18 w 18"/>
                  <a:gd name="T9" fmla="*/ 7 h 7"/>
                  <a:gd name="T10" fmla="*/ 18 w 18"/>
                  <a:gd name="T11" fmla="*/ 4 h 7"/>
                  <a:gd name="T12" fmla="*/ 14 w 18"/>
                  <a:gd name="T13" fmla="*/ 0 h 7"/>
                  <a:gd name="T14" fmla="*/ 11 w 18"/>
                  <a:gd name="T15" fmla="*/ 0 h 7"/>
                  <a:gd name="T16" fmla="*/ 4 w 18"/>
                  <a:gd name="T17" fmla="*/ 0 h 7"/>
                  <a:gd name="T18" fmla="*/ 0 w 18"/>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4"/>
                    </a:moveTo>
                    <a:lnTo>
                      <a:pt x="4" y="7"/>
                    </a:lnTo>
                    <a:lnTo>
                      <a:pt x="11" y="7"/>
                    </a:lnTo>
                    <a:lnTo>
                      <a:pt x="14" y="7"/>
                    </a:lnTo>
                    <a:lnTo>
                      <a:pt x="18" y="7"/>
                    </a:lnTo>
                    <a:lnTo>
                      <a:pt x="18" y="4"/>
                    </a:lnTo>
                    <a:lnTo>
                      <a:pt x="14" y="0"/>
                    </a:lnTo>
                    <a:lnTo>
                      <a:pt x="11"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5" name="Freeform 373"/>
              <p:cNvSpPr>
                <a:spLocks/>
              </p:cNvSpPr>
              <p:nvPr userDrawn="1"/>
            </p:nvSpPr>
            <p:spPr bwMode="gray">
              <a:xfrm>
                <a:off x="1266" y="-2572"/>
                <a:ext cx="63" cy="46"/>
              </a:xfrm>
              <a:custGeom>
                <a:avLst/>
                <a:gdLst>
                  <a:gd name="T0" fmla="*/ 14 w 63"/>
                  <a:gd name="T1" fmla="*/ 39 h 46"/>
                  <a:gd name="T2" fmla="*/ 14 w 63"/>
                  <a:gd name="T3" fmla="*/ 42 h 46"/>
                  <a:gd name="T4" fmla="*/ 17 w 63"/>
                  <a:gd name="T5" fmla="*/ 46 h 46"/>
                  <a:gd name="T6" fmla="*/ 21 w 63"/>
                  <a:gd name="T7" fmla="*/ 46 h 46"/>
                  <a:gd name="T8" fmla="*/ 28 w 63"/>
                  <a:gd name="T9" fmla="*/ 46 h 46"/>
                  <a:gd name="T10" fmla="*/ 63 w 63"/>
                  <a:gd name="T11" fmla="*/ 42 h 46"/>
                  <a:gd name="T12" fmla="*/ 63 w 63"/>
                  <a:gd name="T13" fmla="*/ 35 h 46"/>
                  <a:gd name="T14" fmla="*/ 63 w 63"/>
                  <a:gd name="T15" fmla="*/ 35 h 46"/>
                  <a:gd name="T16" fmla="*/ 63 w 63"/>
                  <a:gd name="T17" fmla="*/ 28 h 46"/>
                  <a:gd name="T18" fmla="*/ 60 w 63"/>
                  <a:gd name="T19" fmla="*/ 21 h 46"/>
                  <a:gd name="T20" fmla="*/ 60 w 63"/>
                  <a:gd name="T21" fmla="*/ 14 h 46"/>
                  <a:gd name="T22" fmla="*/ 60 w 63"/>
                  <a:gd name="T23" fmla="*/ 7 h 46"/>
                  <a:gd name="T24" fmla="*/ 56 w 63"/>
                  <a:gd name="T25" fmla="*/ 4 h 46"/>
                  <a:gd name="T26" fmla="*/ 53 w 63"/>
                  <a:gd name="T27" fmla="*/ 0 h 46"/>
                  <a:gd name="T28" fmla="*/ 49 w 63"/>
                  <a:gd name="T29" fmla="*/ 0 h 46"/>
                  <a:gd name="T30" fmla="*/ 42 w 63"/>
                  <a:gd name="T31" fmla="*/ 0 h 46"/>
                  <a:gd name="T32" fmla="*/ 35 w 63"/>
                  <a:gd name="T33" fmla="*/ 0 h 46"/>
                  <a:gd name="T34" fmla="*/ 17 w 63"/>
                  <a:gd name="T35" fmla="*/ 0 h 46"/>
                  <a:gd name="T36" fmla="*/ 14 w 63"/>
                  <a:gd name="T37" fmla="*/ 0 h 46"/>
                  <a:gd name="T38" fmla="*/ 14 w 63"/>
                  <a:gd name="T39" fmla="*/ 0 h 46"/>
                  <a:gd name="T40" fmla="*/ 7 w 63"/>
                  <a:gd name="T41" fmla="*/ 0 h 46"/>
                  <a:gd name="T42" fmla="*/ 3 w 63"/>
                  <a:gd name="T43" fmla="*/ 4 h 46"/>
                  <a:gd name="T44" fmla="*/ 3 w 63"/>
                  <a:gd name="T45" fmla="*/ 7 h 46"/>
                  <a:gd name="T46" fmla="*/ 0 w 63"/>
                  <a:gd name="T47" fmla="*/ 14 h 46"/>
                  <a:gd name="T48" fmla="*/ 0 w 63"/>
                  <a:gd name="T49" fmla="*/ 14 h 46"/>
                  <a:gd name="T50" fmla="*/ 0 w 63"/>
                  <a:gd name="T51" fmla="*/ 18 h 46"/>
                  <a:gd name="T52" fmla="*/ 0 w 63"/>
                  <a:gd name="T53" fmla="*/ 25 h 46"/>
                  <a:gd name="T54" fmla="*/ 0 w 63"/>
                  <a:gd name="T55" fmla="*/ 28 h 46"/>
                  <a:gd name="T56" fmla="*/ 3 w 63"/>
                  <a:gd name="T57" fmla="*/ 35 h 46"/>
                  <a:gd name="T58" fmla="*/ 7 w 63"/>
                  <a:gd name="T59" fmla="*/ 39 h 46"/>
                  <a:gd name="T60" fmla="*/ 14 w 63"/>
                  <a:gd name="T61"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6">
                    <a:moveTo>
                      <a:pt x="14" y="39"/>
                    </a:moveTo>
                    <a:lnTo>
                      <a:pt x="14" y="42"/>
                    </a:lnTo>
                    <a:lnTo>
                      <a:pt x="17" y="46"/>
                    </a:lnTo>
                    <a:lnTo>
                      <a:pt x="21" y="46"/>
                    </a:lnTo>
                    <a:lnTo>
                      <a:pt x="28" y="46"/>
                    </a:lnTo>
                    <a:lnTo>
                      <a:pt x="63" y="42"/>
                    </a:lnTo>
                    <a:lnTo>
                      <a:pt x="63" y="35"/>
                    </a:lnTo>
                    <a:lnTo>
                      <a:pt x="63" y="35"/>
                    </a:lnTo>
                    <a:lnTo>
                      <a:pt x="63" y="28"/>
                    </a:lnTo>
                    <a:lnTo>
                      <a:pt x="60" y="21"/>
                    </a:lnTo>
                    <a:lnTo>
                      <a:pt x="60" y="14"/>
                    </a:lnTo>
                    <a:lnTo>
                      <a:pt x="60" y="7"/>
                    </a:lnTo>
                    <a:lnTo>
                      <a:pt x="56" y="4"/>
                    </a:lnTo>
                    <a:lnTo>
                      <a:pt x="53" y="0"/>
                    </a:lnTo>
                    <a:lnTo>
                      <a:pt x="49" y="0"/>
                    </a:lnTo>
                    <a:lnTo>
                      <a:pt x="42" y="0"/>
                    </a:lnTo>
                    <a:lnTo>
                      <a:pt x="35" y="0"/>
                    </a:lnTo>
                    <a:lnTo>
                      <a:pt x="17" y="0"/>
                    </a:lnTo>
                    <a:lnTo>
                      <a:pt x="14" y="0"/>
                    </a:lnTo>
                    <a:lnTo>
                      <a:pt x="14" y="0"/>
                    </a:lnTo>
                    <a:lnTo>
                      <a:pt x="7" y="0"/>
                    </a:lnTo>
                    <a:lnTo>
                      <a:pt x="3" y="4"/>
                    </a:lnTo>
                    <a:lnTo>
                      <a:pt x="3" y="7"/>
                    </a:lnTo>
                    <a:lnTo>
                      <a:pt x="0" y="14"/>
                    </a:lnTo>
                    <a:lnTo>
                      <a:pt x="0" y="14"/>
                    </a:lnTo>
                    <a:lnTo>
                      <a:pt x="0" y="18"/>
                    </a:lnTo>
                    <a:lnTo>
                      <a:pt x="0" y="25"/>
                    </a:lnTo>
                    <a:lnTo>
                      <a:pt x="0" y="28"/>
                    </a:lnTo>
                    <a:lnTo>
                      <a:pt x="3" y="35"/>
                    </a:lnTo>
                    <a:lnTo>
                      <a:pt x="7" y="39"/>
                    </a:lnTo>
                    <a:lnTo>
                      <a:pt x="14"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6" name="Freeform 374"/>
              <p:cNvSpPr>
                <a:spLocks/>
              </p:cNvSpPr>
              <p:nvPr userDrawn="1"/>
            </p:nvSpPr>
            <p:spPr bwMode="gray">
              <a:xfrm>
                <a:off x="1311" y="-2353"/>
                <a:ext cx="25" cy="31"/>
              </a:xfrm>
              <a:custGeom>
                <a:avLst/>
                <a:gdLst>
                  <a:gd name="T0" fmla="*/ 25 w 25"/>
                  <a:gd name="T1" fmla="*/ 24 h 31"/>
                  <a:gd name="T2" fmla="*/ 25 w 25"/>
                  <a:gd name="T3" fmla="*/ 24 h 31"/>
                  <a:gd name="T4" fmla="*/ 25 w 25"/>
                  <a:gd name="T5" fmla="*/ 21 h 31"/>
                  <a:gd name="T6" fmla="*/ 25 w 25"/>
                  <a:gd name="T7" fmla="*/ 14 h 31"/>
                  <a:gd name="T8" fmla="*/ 25 w 25"/>
                  <a:gd name="T9" fmla="*/ 10 h 31"/>
                  <a:gd name="T10" fmla="*/ 25 w 25"/>
                  <a:gd name="T11" fmla="*/ 7 h 31"/>
                  <a:gd name="T12" fmla="*/ 22 w 25"/>
                  <a:gd name="T13" fmla="*/ 0 h 31"/>
                  <a:gd name="T14" fmla="*/ 18 w 25"/>
                  <a:gd name="T15" fmla="*/ 0 h 31"/>
                  <a:gd name="T16" fmla="*/ 11 w 25"/>
                  <a:gd name="T17" fmla="*/ 0 h 31"/>
                  <a:gd name="T18" fmla="*/ 11 w 25"/>
                  <a:gd name="T19" fmla="*/ 0 h 31"/>
                  <a:gd name="T20" fmla="*/ 8 w 25"/>
                  <a:gd name="T21" fmla="*/ 0 h 31"/>
                  <a:gd name="T22" fmla="*/ 4 w 25"/>
                  <a:gd name="T23" fmla="*/ 0 h 31"/>
                  <a:gd name="T24" fmla="*/ 4 w 25"/>
                  <a:gd name="T25" fmla="*/ 0 h 31"/>
                  <a:gd name="T26" fmla="*/ 0 w 25"/>
                  <a:gd name="T27" fmla="*/ 7 h 31"/>
                  <a:gd name="T28" fmla="*/ 0 w 25"/>
                  <a:gd name="T29" fmla="*/ 14 h 31"/>
                  <a:gd name="T30" fmla="*/ 0 w 25"/>
                  <a:gd name="T31" fmla="*/ 14 h 31"/>
                  <a:gd name="T32" fmla="*/ 0 w 25"/>
                  <a:gd name="T33" fmla="*/ 17 h 31"/>
                  <a:gd name="T34" fmla="*/ 0 w 25"/>
                  <a:gd name="T35" fmla="*/ 24 h 31"/>
                  <a:gd name="T36" fmla="*/ 4 w 25"/>
                  <a:gd name="T37" fmla="*/ 28 h 31"/>
                  <a:gd name="T38" fmla="*/ 8 w 25"/>
                  <a:gd name="T39" fmla="*/ 31 h 31"/>
                  <a:gd name="T40" fmla="*/ 8 w 25"/>
                  <a:gd name="T41" fmla="*/ 31 h 31"/>
                  <a:gd name="T42" fmla="*/ 11 w 25"/>
                  <a:gd name="T43" fmla="*/ 31 h 31"/>
                  <a:gd name="T44" fmla="*/ 15 w 25"/>
                  <a:gd name="T45" fmla="*/ 31 h 31"/>
                  <a:gd name="T46" fmla="*/ 22 w 25"/>
                  <a:gd name="T47" fmla="*/ 31 h 31"/>
                  <a:gd name="T48" fmla="*/ 25 w 25"/>
                  <a:gd name="T49" fmla="*/ 28 h 31"/>
                  <a:gd name="T50" fmla="*/ 25 w 25"/>
                  <a:gd name="T5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31">
                    <a:moveTo>
                      <a:pt x="25" y="24"/>
                    </a:moveTo>
                    <a:lnTo>
                      <a:pt x="25" y="24"/>
                    </a:lnTo>
                    <a:lnTo>
                      <a:pt x="25" y="21"/>
                    </a:lnTo>
                    <a:lnTo>
                      <a:pt x="25" y="14"/>
                    </a:lnTo>
                    <a:lnTo>
                      <a:pt x="25" y="10"/>
                    </a:lnTo>
                    <a:lnTo>
                      <a:pt x="25" y="7"/>
                    </a:lnTo>
                    <a:lnTo>
                      <a:pt x="22" y="0"/>
                    </a:lnTo>
                    <a:lnTo>
                      <a:pt x="18" y="0"/>
                    </a:lnTo>
                    <a:lnTo>
                      <a:pt x="11" y="0"/>
                    </a:lnTo>
                    <a:lnTo>
                      <a:pt x="11" y="0"/>
                    </a:lnTo>
                    <a:lnTo>
                      <a:pt x="8" y="0"/>
                    </a:lnTo>
                    <a:lnTo>
                      <a:pt x="4" y="0"/>
                    </a:lnTo>
                    <a:lnTo>
                      <a:pt x="4" y="0"/>
                    </a:lnTo>
                    <a:lnTo>
                      <a:pt x="0" y="7"/>
                    </a:lnTo>
                    <a:lnTo>
                      <a:pt x="0" y="14"/>
                    </a:lnTo>
                    <a:lnTo>
                      <a:pt x="0" y="14"/>
                    </a:lnTo>
                    <a:lnTo>
                      <a:pt x="0" y="17"/>
                    </a:lnTo>
                    <a:lnTo>
                      <a:pt x="0" y="24"/>
                    </a:lnTo>
                    <a:lnTo>
                      <a:pt x="4" y="28"/>
                    </a:lnTo>
                    <a:lnTo>
                      <a:pt x="8" y="31"/>
                    </a:lnTo>
                    <a:lnTo>
                      <a:pt x="8" y="31"/>
                    </a:lnTo>
                    <a:lnTo>
                      <a:pt x="11" y="31"/>
                    </a:lnTo>
                    <a:lnTo>
                      <a:pt x="15" y="31"/>
                    </a:lnTo>
                    <a:lnTo>
                      <a:pt x="22" y="31"/>
                    </a:lnTo>
                    <a:lnTo>
                      <a:pt x="25" y="28"/>
                    </a:lnTo>
                    <a:lnTo>
                      <a:pt x="25"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7" name="Freeform 375"/>
              <p:cNvSpPr>
                <a:spLocks/>
              </p:cNvSpPr>
              <p:nvPr userDrawn="1"/>
            </p:nvSpPr>
            <p:spPr bwMode="gray">
              <a:xfrm>
                <a:off x="1227" y="-2167"/>
                <a:ext cx="28" cy="7"/>
              </a:xfrm>
              <a:custGeom>
                <a:avLst/>
                <a:gdLst>
                  <a:gd name="T0" fmla="*/ 0 w 28"/>
                  <a:gd name="T1" fmla="*/ 4 h 7"/>
                  <a:gd name="T2" fmla="*/ 3 w 28"/>
                  <a:gd name="T3" fmla="*/ 4 h 7"/>
                  <a:gd name="T4" fmla="*/ 7 w 28"/>
                  <a:gd name="T5" fmla="*/ 7 h 7"/>
                  <a:gd name="T6" fmla="*/ 14 w 28"/>
                  <a:gd name="T7" fmla="*/ 7 h 7"/>
                  <a:gd name="T8" fmla="*/ 21 w 28"/>
                  <a:gd name="T9" fmla="*/ 7 h 7"/>
                  <a:gd name="T10" fmla="*/ 28 w 28"/>
                  <a:gd name="T11" fmla="*/ 4 h 7"/>
                  <a:gd name="T12" fmla="*/ 28 w 28"/>
                  <a:gd name="T13" fmla="*/ 4 h 7"/>
                  <a:gd name="T14" fmla="*/ 28 w 28"/>
                  <a:gd name="T15" fmla="*/ 0 h 7"/>
                  <a:gd name="T16" fmla="*/ 21 w 28"/>
                  <a:gd name="T17" fmla="*/ 0 h 7"/>
                  <a:gd name="T18" fmla="*/ 14 w 28"/>
                  <a:gd name="T19" fmla="*/ 0 h 7"/>
                  <a:gd name="T20" fmla="*/ 7 w 28"/>
                  <a:gd name="T21" fmla="*/ 0 h 7"/>
                  <a:gd name="T22" fmla="*/ 3 w 28"/>
                  <a:gd name="T23" fmla="*/ 0 h 7"/>
                  <a:gd name="T24" fmla="*/ 0 w 28"/>
                  <a:gd name="T2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
                    <a:moveTo>
                      <a:pt x="0" y="4"/>
                    </a:moveTo>
                    <a:lnTo>
                      <a:pt x="3" y="4"/>
                    </a:lnTo>
                    <a:lnTo>
                      <a:pt x="7" y="7"/>
                    </a:lnTo>
                    <a:lnTo>
                      <a:pt x="14" y="7"/>
                    </a:lnTo>
                    <a:lnTo>
                      <a:pt x="21" y="7"/>
                    </a:lnTo>
                    <a:lnTo>
                      <a:pt x="28" y="4"/>
                    </a:lnTo>
                    <a:lnTo>
                      <a:pt x="28" y="4"/>
                    </a:lnTo>
                    <a:lnTo>
                      <a:pt x="28" y="0"/>
                    </a:lnTo>
                    <a:lnTo>
                      <a:pt x="21" y="0"/>
                    </a:lnTo>
                    <a:lnTo>
                      <a:pt x="14" y="0"/>
                    </a:lnTo>
                    <a:lnTo>
                      <a:pt x="7" y="0"/>
                    </a:lnTo>
                    <a:lnTo>
                      <a:pt x="3"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8" name="Freeform 376"/>
              <p:cNvSpPr>
                <a:spLocks/>
              </p:cNvSpPr>
              <p:nvPr userDrawn="1"/>
            </p:nvSpPr>
            <p:spPr bwMode="gray">
              <a:xfrm>
                <a:off x="1269" y="-2146"/>
                <a:ext cx="11" cy="29"/>
              </a:xfrm>
              <a:custGeom>
                <a:avLst/>
                <a:gdLst>
                  <a:gd name="T0" fmla="*/ 7 w 11"/>
                  <a:gd name="T1" fmla="*/ 0 h 29"/>
                  <a:gd name="T2" fmla="*/ 4 w 11"/>
                  <a:gd name="T3" fmla="*/ 0 h 29"/>
                  <a:gd name="T4" fmla="*/ 0 w 11"/>
                  <a:gd name="T5" fmla="*/ 8 h 29"/>
                  <a:gd name="T6" fmla="*/ 0 w 11"/>
                  <a:gd name="T7" fmla="*/ 15 h 29"/>
                  <a:gd name="T8" fmla="*/ 0 w 11"/>
                  <a:gd name="T9" fmla="*/ 22 h 29"/>
                  <a:gd name="T10" fmla="*/ 4 w 11"/>
                  <a:gd name="T11" fmla="*/ 25 h 29"/>
                  <a:gd name="T12" fmla="*/ 7 w 11"/>
                  <a:gd name="T13" fmla="*/ 29 h 29"/>
                  <a:gd name="T14" fmla="*/ 7 w 11"/>
                  <a:gd name="T15" fmla="*/ 25 h 29"/>
                  <a:gd name="T16" fmla="*/ 11 w 11"/>
                  <a:gd name="T17" fmla="*/ 22 h 29"/>
                  <a:gd name="T18" fmla="*/ 11 w 11"/>
                  <a:gd name="T19" fmla="*/ 15 h 29"/>
                  <a:gd name="T20" fmla="*/ 11 w 11"/>
                  <a:gd name="T21" fmla="*/ 8 h 29"/>
                  <a:gd name="T22" fmla="*/ 7 w 11"/>
                  <a:gd name="T23" fmla="*/ 0 h 29"/>
                  <a:gd name="T24" fmla="*/ 7 w 1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9">
                    <a:moveTo>
                      <a:pt x="7" y="0"/>
                    </a:moveTo>
                    <a:lnTo>
                      <a:pt x="4" y="0"/>
                    </a:lnTo>
                    <a:lnTo>
                      <a:pt x="0" y="8"/>
                    </a:lnTo>
                    <a:lnTo>
                      <a:pt x="0" y="15"/>
                    </a:lnTo>
                    <a:lnTo>
                      <a:pt x="0" y="22"/>
                    </a:lnTo>
                    <a:lnTo>
                      <a:pt x="4" y="25"/>
                    </a:lnTo>
                    <a:lnTo>
                      <a:pt x="7" y="29"/>
                    </a:lnTo>
                    <a:lnTo>
                      <a:pt x="7" y="25"/>
                    </a:lnTo>
                    <a:lnTo>
                      <a:pt x="11" y="22"/>
                    </a:lnTo>
                    <a:lnTo>
                      <a:pt x="11" y="15"/>
                    </a:lnTo>
                    <a:lnTo>
                      <a:pt x="11" y="8"/>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9" name="Freeform 377"/>
              <p:cNvSpPr>
                <a:spLocks/>
              </p:cNvSpPr>
              <p:nvPr userDrawn="1"/>
            </p:nvSpPr>
            <p:spPr bwMode="gray">
              <a:xfrm>
                <a:off x="1311" y="-2188"/>
                <a:ext cx="18" cy="21"/>
              </a:xfrm>
              <a:custGeom>
                <a:avLst/>
                <a:gdLst>
                  <a:gd name="T0" fmla="*/ 8 w 18"/>
                  <a:gd name="T1" fmla="*/ 0 h 21"/>
                  <a:gd name="T2" fmla="*/ 4 w 18"/>
                  <a:gd name="T3" fmla="*/ 4 h 21"/>
                  <a:gd name="T4" fmla="*/ 0 w 18"/>
                  <a:gd name="T5" fmla="*/ 7 h 21"/>
                  <a:gd name="T6" fmla="*/ 0 w 18"/>
                  <a:gd name="T7" fmla="*/ 11 h 21"/>
                  <a:gd name="T8" fmla="*/ 0 w 18"/>
                  <a:gd name="T9" fmla="*/ 18 h 21"/>
                  <a:gd name="T10" fmla="*/ 4 w 18"/>
                  <a:gd name="T11" fmla="*/ 21 h 21"/>
                  <a:gd name="T12" fmla="*/ 8 w 18"/>
                  <a:gd name="T13" fmla="*/ 21 h 21"/>
                  <a:gd name="T14" fmla="*/ 11 w 18"/>
                  <a:gd name="T15" fmla="*/ 21 h 21"/>
                  <a:gd name="T16" fmla="*/ 15 w 18"/>
                  <a:gd name="T17" fmla="*/ 18 h 21"/>
                  <a:gd name="T18" fmla="*/ 18 w 18"/>
                  <a:gd name="T19" fmla="*/ 11 h 21"/>
                  <a:gd name="T20" fmla="*/ 15 w 18"/>
                  <a:gd name="T21" fmla="*/ 7 h 21"/>
                  <a:gd name="T22" fmla="*/ 11 w 18"/>
                  <a:gd name="T23" fmla="*/ 4 h 21"/>
                  <a:gd name="T24" fmla="*/ 8 w 18"/>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8" y="0"/>
                    </a:moveTo>
                    <a:lnTo>
                      <a:pt x="4" y="4"/>
                    </a:lnTo>
                    <a:lnTo>
                      <a:pt x="0" y="7"/>
                    </a:lnTo>
                    <a:lnTo>
                      <a:pt x="0" y="11"/>
                    </a:lnTo>
                    <a:lnTo>
                      <a:pt x="0" y="18"/>
                    </a:lnTo>
                    <a:lnTo>
                      <a:pt x="4" y="21"/>
                    </a:lnTo>
                    <a:lnTo>
                      <a:pt x="8" y="21"/>
                    </a:lnTo>
                    <a:lnTo>
                      <a:pt x="11" y="21"/>
                    </a:lnTo>
                    <a:lnTo>
                      <a:pt x="15" y="18"/>
                    </a:lnTo>
                    <a:lnTo>
                      <a:pt x="18" y="11"/>
                    </a:lnTo>
                    <a:lnTo>
                      <a:pt x="15" y="7"/>
                    </a:lnTo>
                    <a:lnTo>
                      <a:pt x="11" y="4"/>
                    </a:lnTo>
                    <a:lnTo>
                      <a:pt x="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50" name="Freeform 378"/>
              <p:cNvSpPr>
                <a:spLocks/>
              </p:cNvSpPr>
              <p:nvPr userDrawn="1"/>
            </p:nvSpPr>
            <p:spPr bwMode="gray">
              <a:xfrm>
                <a:off x="1301" y="-2864"/>
                <a:ext cx="243" cy="282"/>
              </a:xfrm>
              <a:custGeom>
                <a:avLst/>
                <a:gdLst>
                  <a:gd name="T0" fmla="*/ 42 w 243"/>
                  <a:gd name="T1" fmla="*/ 204 h 282"/>
                  <a:gd name="T2" fmla="*/ 42 w 243"/>
                  <a:gd name="T3" fmla="*/ 218 h 282"/>
                  <a:gd name="T4" fmla="*/ 42 w 243"/>
                  <a:gd name="T5" fmla="*/ 229 h 282"/>
                  <a:gd name="T6" fmla="*/ 28 w 243"/>
                  <a:gd name="T7" fmla="*/ 218 h 282"/>
                  <a:gd name="T8" fmla="*/ 21 w 243"/>
                  <a:gd name="T9" fmla="*/ 225 h 282"/>
                  <a:gd name="T10" fmla="*/ 10 w 243"/>
                  <a:gd name="T11" fmla="*/ 236 h 282"/>
                  <a:gd name="T12" fmla="*/ 10 w 243"/>
                  <a:gd name="T13" fmla="*/ 260 h 282"/>
                  <a:gd name="T14" fmla="*/ 35 w 243"/>
                  <a:gd name="T15" fmla="*/ 268 h 282"/>
                  <a:gd name="T16" fmla="*/ 49 w 243"/>
                  <a:gd name="T17" fmla="*/ 275 h 282"/>
                  <a:gd name="T18" fmla="*/ 70 w 243"/>
                  <a:gd name="T19" fmla="*/ 278 h 282"/>
                  <a:gd name="T20" fmla="*/ 81 w 243"/>
                  <a:gd name="T21" fmla="*/ 264 h 282"/>
                  <a:gd name="T22" fmla="*/ 84 w 243"/>
                  <a:gd name="T23" fmla="*/ 239 h 282"/>
                  <a:gd name="T24" fmla="*/ 106 w 243"/>
                  <a:gd name="T25" fmla="*/ 229 h 282"/>
                  <a:gd name="T26" fmla="*/ 116 w 243"/>
                  <a:gd name="T27" fmla="*/ 208 h 282"/>
                  <a:gd name="T28" fmla="*/ 120 w 243"/>
                  <a:gd name="T29" fmla="*/ 197 h 282"/>
                  <a:gd name="T30" fmla="*/ 113 w 243"/>
                  <a:gd name="T31" fmla="*/ 190 h 282"/>
                  <a:gd name="T32" fmla="*/ 127 w 243"/>
                  <a:gd name="T33" fmla="*/ 179 h 282"/>
                  <a:gd name="T34" fmla="*/ 155 w 243"/>
                  <a:gd name="T35" fmla="*/ 172 h 282"/>
                  <a:gd name="T36" fmla="*/ 162 w 243"/>
                  <a:gd name="T37" fmla="*/ 162 h 282"/>
                  <a:gd name="T38" fmla="*/ 180 w 243"/>
                  <a:gd name="T39" fmla="*/ 144 h 282"/>
                  <a:gd name="T40" fmla="*/ 208 w 243"/>
                  <a:gd name="T41" fmla="*/ 123 h 282"/>
                  <a:gd name="T42" fmla="*/ 225 w 243"/>
                  <a:gd name="T43" fmla="*/ 112 h 282"/>
                  <a:gd name="T44" fmla="*/ 218 w 243"/>
                  <a:gd name="T45" fmla="*/ 105 h 282"/>
                  <a:gd name="T46" fmla="*/ 204 w 243"/>
                  <a:gd name="T47" fmla="*/ 98 h 282"/>
                  <a:gd name="T48" fmla="*/ 211 w 243"/>
                  <a:gd name="T49" fmla="*/ 91 h 282"/>
                  <a:gd name="T50" fmla="*/ 211 w 243"/>
                  <a:gd name="T51" fmla="*/ 84 h 282"/>
                  <a:gd name="T52" fmla="*/ 243 w 243"/>
                  <a:gd name="T53" fmla="*/ 84 h 282"/>
                  <a:gd name="T54" fmla="*/ 232 w 243"/>
                  <a:gd name="T55" fmla="*/ 46 h 282"/>
                  <a:gd name="T56" fmla="*/ 225 w 243"/>
                  <a:gd name="T57" fmla="*/ 28 h 282"/>
                  <a:gd name="T58" fmla="*/ 201 w 243"/>
                  <a:gd name="T59" fmla="*/ 7 h 282"/>
                  <a:gd name="T60" fmla="*/ 183 w 243"/>
                  <a:gd name="T61" fmla="*/ 3 h 282"/>
                  <a:gd name="T62" fmla="*/ 141 w 243"/>
                  <a:gd name="T63" fmla="*/ 0 h 282"/>
                  <a:gd name="T64" fmla="*/ 116 w 243"/>
                  <a:gd name="T65" fmla="*/ 10 h 282"/>
                  <a:gd name="T66" fmla="*/ 95 w 243"/>
                  <a:gd name="T67" fmla="*/ 21 h 282"/>
                  <a:gd name="T68" fmla="*/ 74 w 243"/>
                  <a:gd name="T69" fmla="*/ 35 h 282"/>
                  <a:gd name="T70" fmla="*/ 56 w 243"/>
                  <a:gd name="T71" fmla="*/ 35 h 282"/>
                  <a:gd name="T72" fmla="*/ 49 w 243"/>
                  <a:gd name="T73" fmla="*/ 49 h 282"/>
                  <a:gd name="T74" fmla="*/ 56 w 243"/>
                  <a:gd name="T75" fmla="*/ 77 h 282"/>
                  <a:gd name="T76" fmla="*/ 67 w 243"/>
                  <a:gd name="T77" fmla="*/ 74 h 282"/>
                  <a:gd name="T78" fmla="*/ 88 w 243"/>
                  <a:gd name="T79" fmla="*/ 77 h 282"/>
                  <a:gd name="T80" fmla="*/ 141 w 243"/>
                  <a:gd name="T81" fmla="*/ 84 h 282"/>
                  <a:gd name="T82" fmla="*/ 130 w 243"/>
                  <a:gd name="T83" fmla="*/ 91 h 282"/>
                  <a:gd name="T84" fmla="*/ 109 w 243"/>
                  <a:gd name="T85" fmla="*/ 98 h 282"/>
                  <a:gd name="T86" fmla="*/ 88 w 243"/>
                  <a:gd name="T87" fmla="*/ 120 h 282"/>
                  <a:gd name="T88" fmla="*/ 84 w 243"/>
                  <a:gd name="T89" fmla="*/ 144 h 282"/>
                  <a:gd name="T90" fmla="*/ 74 w 243"/>
                  <a:gd name="T91" fmla="*/ 127 h 282"/>
                  <a:gd name="T92" fmla="*/ 60 w 243"/>
                  <a:gd name="T93" fmla="*/ 116 h 282"/>
                  <a:gd name="T94" fmla="*/ 60 w 243"/>
                  <a:gd name="T95" fmla="*/ 137 h 282"/>
                  <a:gd name="T96" fmla="*/ 53 w 243"/>
                  <a:gd name="T97" fmla="*/ 172 h 282"/>
                  <a:gd name="T98" fmla="*/ 70 w 243"/>
                  <a:gd name="T99" fmla="*/ 172 h 282"/>
                  <a:gd name="T100" fmla="*/ 56 w 243"/>
                  <a:gd name="T101" fmla="*/ 183 h 282"/>
                  <a:gd name="T102" fmla="*/ 42 w 243"/>
                  <a:gd name="T103" fmla="*/ 183 h 282"/>
                  <a:gd name="T104" fmla="*/ 28 w 243"/>
                  <a:gd name="T105" fmla="*/ 20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282">
                    <a:moveTo>
                      <a:pt x="28" y="208"/>
                    </a:moveTo>
                    <a:lnTo>
                      <a:pt x="39" y="204"/>
                    </a:lnTo>
                    <a:lnTo>
                      <a:pt x="39" y="204"/>
                    </a:lnTo>
                    <a:lnTo>
                      <a:pt x="39" y="201"/>
                    </a:lnTo>
                    <a:lnTo>
                      <a:pt x="42" y="204"/>
                    </a:lnTo>
                    <a:lnTo>
                      <a:pt x="42" y="204"/>
                    </a:lnTo>
                    <a:lnTo>
                      <a:pt x="42" y="208"/>
                    </a:lnTo>
                    <a:lnTo>
                      <a:pt x="39" y="208"/>
                    </a:lnTo>
                    <a:lnTo>
                      <a:pt x="39" y="211"/>
                    </a:lnTo>
                    <a:lnTo>
                      <a:pt x="39" y="211"/>
                    </a:lnTo>
                    <a:lnTo>
                      <a:pt x="39" y="215"/>
                    </a:lnTo>
                    <a:lnTo>
                      <a:pt x="42" y="218"/>
                    </a:lnTo>
                    <a:lnTo>
                      <a:pt x="42" y="218"/>
                    </a:lnTo>
                    <a:lnTo>
                      <a:pt x="42" y="222"/>
                    </a:lnTo>
                    <a:lnTo>
                      <a:pt x="46" y="225"/>
                    </a:lnTo>
                    <a:lnTo>
                      <a:pt x="46" y="229"/>
                    </a:lnTo>
                    <a:lnTo>
                      <a:pt x="46" y="229"/>
                    </a:lnTo>
                    <a:lnTo>
                      <a:pt x="42" y="229"/>
                    </a:lnTo>
                    <a:lnTo>
                      <a:pt x="42" y="229"/>
                    </a:lnTo>
                    <a:lnTo>
                      <a:pt x="39" y="229"/>
                    </a:lnTo>
                    <a:lnTo>
                      <a:pt x="35" y="229"/>
                    </a:lnTo>
                    <a:lnTo>
                      <a:pt x="32" y="225"/>
                    </a:lnTo>
                    <a:lnTo>
                      <a:pt x="28" y="218"/>
                    </a:lnTo>
                    <a:lnTo>
                      <a:pt x="28" y="218"/>
                    </a:lnTo>
                    <a:lnTo>
                      <a:pt x="25" y="218"/>
                    </a:lnTo>
                    <a:lnTo>
                      <a:pt x="21" y="218"/>
                    </a:lnTo>
                    <a:lnTo>
                      <a:pt x="21" y="218"/>
                    </a:lnTo>
                    <a:lnTo>
                      <a:pt x="18" y="225"/>
                    </a:lnTo>
                    <a:lnTo>
                      <a:pt x="21" y="225"/>
                    </a:lnTo>
                    <a:lnTo>
                      <a:pt x="21" y="225"/>
                    </a:lnTo>
                    <a:lnTo>
                      <a:pt x="25" y="229"/>
                    </a:lnTo>
                    <a:lnTo>
                      <a:pt x="25" y="229"/>
                    </a:lnTo>
                    <a:lnTo>
                      <a:pt x="21" y="232"/>
                    </a:lnTo>
                    <a:lnTo>
                      <a:pt x="18" y="232"/>
                    </a:lnTo>
                    <a:lnTo>
                      <a:pt x="14" y="232"/>
                    </a:lnTo>
                    <a:lnTo>
                      <a:pt x="10" y="236"/>
                    </a:lnTo>
                    <a:lnTo>
                      <a:pt x="3" y="239"/>
                    </a:lnTo>
                    <a:lnTo>
                      <a:pt x="0" y="250"/>
                    </a:lnTo>
                    <a:lnTo>
                      <a:pt x="0" y="250"/>
                    </a:lnTo>
                    <a:lnTo>
                      <a:pt x="0" y="253"/>
                    </a:lnTo>
                    <a:lnTo>
                      <a:pt x="3" y="257"/>
                    </a:lnTo>
                    <a:lnTo>
                      <a:pt x="10" y="260"/>
                    </a:lnTo>
                    <a:lnTo>
                      <a:pt x="18" y="264"/>
                    </a:lnTo>
                    <a:lnTo>
                      <a:pt x="18" y="264"/>
                    </a:lnTo>
                    <a:lnTo>
                      <a:pt x="21" y="268"/>
                    </a:lnTo>
                    <a:lnTo>
                      <a:pt x="25" y="268"/>
                    </a:lnTo>
                    <a:lnTo>
                      <a:pt x="28" y="271"/>
                    </a:lnTo>
                    <a:lnTo>
                      <a:pt x="35" y="268"/>
                    </a:lnTo>
                    <a:lnTo>
                      <a:pt x="35" y="268"/>
                    </a:lnTo>
                    <a:lnTo>
                      <a:pt x="39" y="268"/>
                    </a:lnTo>
                    <a:lnTo>
                      <a:pt x="42" y="268"/>
                    </a:lnTo>
                    <a:lnTo>
                      <a:pt x="46" y="271"/>
                    </a:lnTo>
                    <a:lnTo>
                      <a:pt x="49" y="275"/>
                    </a:lnTo>
                    <a:lnTo>
                      <a:pt x="49" y="275"/>
                    </a:lnTo>
                    <a:lnTo>
                      <a:pt x="49" y="278"/>
                    </a:lnTo>
                    <a:lnTo>
                      <a:pt x="53" y="278"/>
                    </a:lnTo>
                    <a:lnTo>
                      <a:pt x="53" y="282"/>
                    </a:lnTo>
                    <a:lnTo>
                      <a:pt x="60" y="282"/>
                    </a:lnTo>
                    <a:lnTo>
                      <a:pt x="63" y="282"/>
                    </a:lnTo>
                    <a:lnTo>
                      <a:pt x="70" y="278"/>
                    </a:lnTo>
                    <a:lnTo>
                      <a:pt x="74" y="278"/>
                    </a:lnTo>
                    <a:lnTo>
                      <a:pt x="74" y="275"/>
                    </a:lnTo>
                    <a:lnTo>
                      <a:pt x="77" y="275"/>
                    </a:lnTo>
                    <a:lnTo>
                      <a:pt x="81" y="271"/>
                    </a:lnTo>
                    <a:lnTo>
                      <a:pt x="81" y="264"/>
                    </a:lnTo>
                    <a:lnTo>
                      <a:pt x="81" y="264"/>
                    </a:lnTo>
                    <a:lnTo>
                      <a:pt x="81" y="257"/>
                    </a:lnTo>
                    <a:lnTo>
                      <a:pt x="81" y="253"/>
                    </a:lnTo>
                    <a:lnTo>
                      <a:pt x="77" y="250"/>
                    </a:lnTo>
                    <a:lnTo>
                      <a:pt x="81" y="246"/>
                    </a:lnTo>
                    <a:lnTo>
                      <a:pt x="81" y="243"/>
                    </a:lnTo>
                    <a:lnTo>
                      <a:pt x="84" y="239"/>
                    </a:lnTo>
                    <a:lnTo>
                      <a:pt x="84" y="236"/>
                    </a:lnTo>
                    <a:lnTo>
                      <a:pt x="92" y="239"/>
                    </a:lnTo>
                    <a:lnTo>
                      <a:pt x="92" y="236"/>
                    </a:lnTo>
                    <a:lnTo>
                      <a:pt x="95" y="236"/>
                    </a:lnTo>
                    <a:lnTo>
                      <a:pt x="102" y="232"/>
                    </a:lnTo>
                    <a:lnTo>
                      <a:pt x="106" y="229"/>
                    </a:lnTo>
                    <a:lnTo>
                      <a:pt x="109" y="218"/>
                    </a:lnTo>
                    <a:lnTo>
                      <a:pt x="109" y="218"/>
                    </a:lnTo>
                    <a:lnTo>
                      <a:pt x="113" y="218"/>
                    </a:lnTo>
                    <a:lnTo>
                      <a:pt x="116" y="215"/>
                    </a:lnTo>
                    <a:lnTo>
                      <a:pt x="116" y="211"/>
                    </a:lnTo>
                    <a:lnTo>
                      <a:pt x="116" y="208"/>
                    </a:lnTo>
                    <a:lnTo>
                      <a:pt x="120" y="208"/>
                    </a:lnTo>
                    <a:lnTo>
                      <a:pt x="123" y="204"/>
                    </a:lnTo>
                    <a:lnTo>
                      <a:pt x="127" y="204"/>
                    </a:lnTo>
                    <a:lnTo>
                      <a:pt x="127" y="201"/>
                    </a:lnTo>
                    <a:lnTo>
                      <a:pt x="123" y="201"/>
                    </a:lnTo>
                    <a:lnTo>
                      <a:pt x="120" y="197"/>
                    </a:lnTo>
                    <a:lnTo>
                      <a:pt x="116" y="197"/>
                    </a:lnTo>
                    <a:lnTo>
                      <a:pt x="113" y="197"/>
                    </a:lnTo>
                    <a:lnTo>
                      <a:pt x="113" y="197"/>
                    </a:lnTo>
                    <a:lnTo>
                      <a:pt x="113" y="194"/>
                    </a:lnTo>
                    <a:lnTo>
                      <a:pt x="113" y="190"/>
                    </a:lnTo>
                    <a:lnTo>
                      <a:pt x="113" y="190"/>
                    </a:lnTo>
                    <a:lnTo>
                      <a:pt x="120" y="190"/>
                    </a:lnTo>
                    <a:lnTo>
                      <a:pt x="120" y="190"/>
                    </a:lnTo>
                    <a:lnTo>
                      <a:pt x="123" y="190"/>
                    </a:lnTo>
                    <a:lnTo>
                      <a:pt x="123" y="186"/>
                    </a:lnTo>
                    <a:lnTo>
                      <a:pt x="127" y="183"/>
                    </a:lnTo>
                    <a:lnTo>
                      <a:pt x="127" y="179"/>
                    </a:lnTo>
                    <a:lnTo>
                      <a:pt x="130" y="179"/>
                    </a:lnTo>
                    <a:lnTo>
                      <a:pt x="134" y="176"/>
                    </a:lnTo>
                    <a:lnTo>
                      <a:pt x="137" y="172"/>
                    </a:lnTo>
                    <a:lnTo>
                      <a:pt x="141" y="172"/>
                    </a:lnTo>
                    <a:lnTo>
                      <a:pt x="148" y="169"/>
                    </a:lnTo>
                    <a:lnTo>
                      <a:pt x="155" y="172"/>
                    </a:lnTo>
                    <a:lnTo>
                      <a:pt x="155" y="172"/>
                    </a:lnTo>
                    <a:lnTo>
                      <a:pt x="158" y="169"/>
                    </a:lnTo>
                    <a:lnTo>
                      <a:pt x="162" y="165"/>
                    </a:lnTo>
                    <a:lnTo>
                      <a:pt x="162" y="165"/>
                    </a:lnTo>
                    <a:lnTo>
                      <a:pt x="162" y="162"/>
                    </a:lnTo>
                    <a:lnTo>
                      <a:pt x="162" y="162"/>
                    </a:lnTo>
                    <a:lnTo>
                      <a:pt x="165" y="158"/>
                    </a:lnTo>
                    <a:lnTo>
                      <a:pt x="169" y="158"/>
                    </a:lnTo>
                    <a:lnTo>
                      <a:pt x="176" y="148"/>
                    </a:lnTo>
                    <a:lnTo>
                      <a:pt x="173" y="144"/>
                    </a:lnTo>
                    <a:lnTo>
                      <a:pt x="173" y="144"/>
                    </a:lnTo>
                    <a:lnTo>
                      <a:pt x="180" y="144"/>
                    </a:lnTo>
                    <a:lnTo>
                      <a:pt x="183" y="141"/>
                    </a:lnTo>
                    <a:lnTo>
                      <a:pt x="194" y="134"/>
                    </a:lnTo>
                    <a:lnTo>
                      <a:pt x="194" y="134"/>
                    </a:lnTo>
                    <a:lnTo>
                      <a:pt x="197" y="130"/>
                    </a:lnTo>
                    <a:lnTo>
                      <a:pt x="201" y="127"/>
                    </a:lnTo>
                    <a:lnTo>
                      <a:pt x="208" y="123"/>
                    </a:lnTo>
                    <a:lnTo>
                      <a:pt x="222" y="120"/>
                    </a:lnTo>
                    <a:lnTo>
                      <a:pt x="222" y="120"/>
                    </a:lnTo>
                    <a:lnTo>
                      <a:pt x="225" y="120"/>
                    </a:lnTo>
                    <a:lnTo>
                      <a:pt x="225" y="116"/>
                    </a:lnTo>
                    <a:lnTo>
                      <a:pt x="229" y="116"/>
                    </a:lnTo>
                    <a:lnTo>
                      <a:pt x="225" y="112"/>
                    </a:lnTo>
                    <a:lnTo>
                      <a:pt x="211" y="112"/>
                    </a:lnTo>
                    <a:lnTo>
                      <a:pt x="211" y="112"/>
                    </a:lnTo>
                    <a:lnTo>
                      <a:pt x="211" y="109"/>
                    </a:lnTo>
                    <a:lnTo>
                      <a:pt x="211" y="109"/>
                    </a:lnTo>
                    <a:lnTo>
                      <a:pt x="215" y="105"/>
                    </a:lnTo>
                    <a:lnTo>
                      <a:pt x="218" y="105"/>
                    </a:lnTo>
                    <a:lnTo>
                      <a:pt x="218" y="105"/>
                    </a:lnTo>
                    <a:lnTo>
                      <a:pt x="218" y="102"/>
                    </a:lnTo>
                    <a:lnTo>
                      <a:pt x="215" y="102"/>
                    </a:lnTo>
                    <a:lnTo>
                      <a:pt x="204" y="102"/>
                    </a:lnTo>
                    <a:lnTo>
                      <a:pt x="204" y="98"/>
                    </a:lnTo>
                    <a:lnTo>
                      <a:pt x="204" y="98"/>
                    </a:lnTo>
                    <a:lnTo>
                      <a:pt x="208" y="95"/>
                    </a:lnTo>
                    <a:lnTo>
                      <a:pt x="208" y="95"/>
                    </a:lnTo>
                    <a:lnTo>
                      <a:pt x="211" y="95"/>
                    </a:lnTo>
                    <a:lnTo>
                      <a:pt x="211" y="95"/>
                    </a:lnTo>
                    <a:lnTo>
                      <a:pt x="215" y="95"/>
                    </a:lnTo>
                    <a:lnTo>
                      <a:pt x="211" y="91"/>
                    </a:lnTo>
                    <a:lnTo>
                      <a:pt x="211" y="91"/>
                    </a:lnTo>
                    <a:lnTo>
                      <a:pt x="208" y="91"/>
                    </a:lnTo>
                    <a:lnTo>
                      <a:pt x="208" y="88"/>
                    </a:lnTo>
                    <a:lnTo>
                      <a:pt x="208" y="84"/>
                    </a:lnTo>
                    <a:lnTo>
                      <a:pt x="208" y="84"/>
                    </a:lnTo>
                    <a:lnTo>
                      <a:pt x="211" y="84"/>
                    </a:lnTo>
                    <a:lnTo>
                      <a:pt x="215" y="84"/>
                    </a:lnTo>
                    <a:lnTo>
                      <a:pt x="218" y="84"/>
                    </a:lnTo>
                    <a:lnTo>
                      <a:pt x="222" y="88"/>
                    </a:lnTo>
                    <a:lnTo>
                      <a:pt x="225" y="88"/>
                    </a:lnTo>
                    <a:lnTo>
                      <a:pt x="232" y="88"/>
                    </a:lnTo>
                    <a:lnTo>
                      <a:pt x="243" y="84"/>
                    </a:lnTo>
                    <a:lnTo>
                      <a:pt x="236" y="70"/>
                    </a:lnTo>
                    <a:lnTo>
                      <a:pt x="232" y="70"/>
                    </a:lnTo>
                    <a:lnTo>
                      <a:pt x="229" y="67"/>
                    </a:lnTo>
                    <a:lnTo>
                      <a:pt x="229" y="60"/>
                    </a:lnTo>
                    <a:lnTo>
                      <a:pt x="229" y="56"/>
                    </a:lnTo>
                    <a:lnTo>
                      <a:pt x="232" y="46"/>
                    </a:lnTo>
                    <a:lnTo>
                      <a:pt x="232" y="39"/>
                    </a:lnTo>
                    <a:lnTo>
                      <a:pt x="229" y="31"/>
                    </a:lnTo>
                    <a:lnTo>
                      <a:pt x="225" y="31"/>
                    </a:lnTo>
                    <a:lnTo>
                      <a:pt x="222" y="28"/>
                    </a:lnTo>
                    <a:lnTo>
                      <a:pt x="222" y="31"/>
                    </a:lnTo>
                    <a:lnTo>
                      <a:pt x="225" y="28"/>
                    </a:lnTo>
                    <a:lnTo>
                      <a:pt x="222" y="24"/>
                    </a:lnTo>
                    <a:lnTo>
                      <a:pt x="218" y="21"/>
                    </a:lnTo>
                    <a:lnTo>
                      <a:pt x="215" y="17"/>
                    </a:lnTo>
                    <a:lnTo>
                      <a:pt x="211" y="10"/>
                    </a:lnTo>
                    <a:lnTo>
                      <a:pt x="208" y="7"/>
                    </a:lnTo>
                    <a:lnTo>
                      <a:pt x="201" y="7"/>
                    </a:lnTo>
                    <a:lnTo>
                      <a:pt x="197" y="7"/>
                    </a:lnTo>
                    <a:lnTo>
                      <a:pt x="190" y="7"/>
                    </a:lnTo>
                    <a:lnTo>
                      <a:pt x="190" y="7"/>
                    </a:lnTo>
                    <a:lnTo>
                      <a:pt x="183" y="14"/>
                    </a:lnTo>
                    <a:lnTo>
                      <a:pt x="183" y="3"/>
                    </a:lnTo>
                    <a:lnTo>
                      <a:pt x="183" y="3"/>
                    </a:lnTo>
                    <a:lnTo>
                      <a:pt x="176" y="3"/>
                    </a:lnTo>
                    <a:lnTo>
                      <a:pt x="169" y="3"/>
                    </a:lnTo>
                    <a:lnTo>
                      <a:pt x="158" y="0"/>
                    </a:lnTo>
                    <a:lnTo>
                      <a:pt x="151" y="0"/>
                    </a:lnTo>
                    <a:lnTo>
                      <a:pt x="148" y="0"/>
                    </a:lnTo>
                    <a:lnTo>
                      <a:pt x="141" y="0"/>
                    </a:lnTo>
                    <a:lnTo>
                      <a:pt x="134" y="0"/>
                    </a:lnTo>
                    <a:lnTo>
                      <a:pt x="130" y="3"/>
                    </a:lnTo>
                    <a:lnTo>
                      <a:pt x="127" y="3"/>
                    </a:lnTo>
                    <a:lnTo>
                      <a:pt x="127" y="14"/>
                    </a:lnTo>
                    <a:lnTo>
                      <a:pt x="123" y="7"/>
                    </a:lnTo>
                    <a:lnTo>
                      <a:pt x="116" y="10"/>
                    </a:lnTo>
                    <a:lnTo>
                      <a:pt x="109" y="14"/>
                    </a:lnTo>
                    <a:lnTo>
                      <a:pt x="106" y="17"/>
                    </a:lnTo>
                    <a:lnTo>
                      <a:pt x="106" y="17"/>
                    </a:lnTo>
                    <a:lnTo>
                      <a:pt x="102" y="28"/>
                    </a:lnTo>
                    <a:lnTo>
                      <a:pt x="99" y="21"/>
                    </a:lnTo>
                    <a:lnTo>
                      <a:pt x="95" y="21"/>
                    </a:lnTo>
                    <a:lnTo>
                      <a:pt x="92" y="24"/>
                    </a:lnTo>
                    <a:lnTo>
                      <a:pt x="88" y="28"/>
                    </a:lnTo>
                    <a:lnTo>
                      <a:pt x="81" y="28"/>
                    </a:lnTo>
                    <a:lnTo>
                      <a:pt x="77" y="28"/>
                    </a:lnTo>
                    <a:lnTo>
                      <a:pt x="74" y="31"/>
                    </a:lnTo>
                    <a:lnTo>
                      <a:pt x="74" y="35"/>
                    </a:lnTo>
                    <a:lnTo>
                      <a:pt x="74" y="35"/>
                    </a:lnTo>
                    <a:lnTo>
                      <a:pt x="70" y="46"/>
                    </a:lnTo>
                    <a:lnTo>
                      <a:pt x="70" y="46"/>
                    </a:lnTo>
                    <a:lnTo>
                      <a:pt x="63" y="42"/>
                    </a:lnTo>
                    <a:lnTo>
                      <a:pt x="60" y="39"/>
                    </a:lnTo>
                    <a:lnTo>
                      <a:pt x="56" y="35"/>
                    </a:lnTo>
                    <a:lnTo>
                      <a:pt x="53" y="39"/>
                    </a:lnTo>
                    <a:lnTo>
                      <a:pt x="49" y="42"/>
                    </a:lnTo>
                    <a:lnTo>
                      <a:pt x="46" y="46"/>
                    </a:lnTo>
                    <a:lnTo>
                      <a:pt x="46" y="46"/>
                    </a:lnTo>
                    <a:lnTo>
                      <a:pt x="46" y="46"/>
                    </a:lnTo>
                    <a:lnTo>
                      <a:pt x="49" y="49"/>
                    </a:lnTo>
                    <a:lnTo>
                      <a:pt x="46" y="56"/>
                    </a:lnTo>
                    <a:lnTo>
                      <a:pt x="46" y="56"/>
                    </a:lnTo>
                    <a:lnTo>
                      <a:pt x="46" y="60"/>
                    </a:lnTo>
                    <a:lnTo>
                      <a:pt x="46" y="67"/>
                    </a:lnTo>
                    <a:lnTo>
                      <a:pt x="56" y="77"/>
                    </a:lnTo>
                    <a:lnTo>
                      <a:pt x="56" y="77"/>
                    </a:lnTo>
                    <a:lnTo>
                      <a:pt x="60" y="77"/>
                    </a:lnTo>
                    <a:lnTo>
                      <a:pt x="60" y="77"/>
                    </a:lnTo>
                    <a:lnTo>
                      <a:pt x="63" y="74"/>
                    </a:lnTo>
                    <a:lnTo>
                      <a:pt x="63" y="74"/>
                    </a:lnTo>
                    <a:lnTo>
                      <a:pt x="67" y="74"/>
                    </a:lnTo>
                    <a:lnTo>
                      <a:pt x="67" y="74"/>
                    </a:lnTo>
                    <a:lnTo>
                      <a:pt x="70" y="74"/>
                    </a:lnTo>
                    <a:lnTo>
                      <a:pt x="74" y="77"/>
                    </a:lnTo>
                    <a:lnTo>
                      <a:pt x="74" y="77"/>
                    </a:lnTo>
                    <a:lnTo>
                      <a:pt x="81" y="77"/>
                    </a:lnTo>
                    <a:lnTo>
                      <a:pt x="84" y="77"/>
                    </a:lnTo>
                    <a:lnTo>
                      <a:pt x="88" y="77"/>
                    </a:lnTo>
                    <a:lnTo>
                      <a:pt x="92" y="77"/>
                    </a:lnTo>
                    <a:lnTo>
                      <a:pt x="95" y="81"/>
                    </a:lnTo>
                    <a:lnTo>
                      <a:pt x="99" y="84"/>
                    </a:lnTo>
                    <a:lnTo>
                      <a:pt x="137" y="81"/>
                    </a:lnTo>
                    <a:lnTo>
                      <a:pt x="141" y="81"/>
                    </a:lnTo>
                    <a:lnTo>
                      <a:pt x="141" y="84"/>
                    </a:lnTo>
                    <a:lnTo>
                      <a:pt x="137" y="84"/>
                    </a:lnTo>
                    <a:lnTo>
                      <a:pt x="137" y="88"/>
                    </a:lnTo>
                    <a:lnTo>
                      <a:pt x="134" y="88"/>
                    </a:lnTo>
                    <a:lnTo>
                      <a:pt x="137" y="91"/>
                    </a:lnTo>
                    <a:lnTo>
                      <a:pt x="134" y="91"/>
                    </a:lnTo>
                    <a:lnTo>
                      <a:pt x="130" y="91"/>
                    </a:lnTo>
                    <a:lnTo>
                      <a:pt x="127" y="95"/>
                    </a:lnTo>
                    <a:lnTo>
                      <a:pt x="123" y="98"/>
                    </a:lnTo>
                    <a:lnTo>
                      <a:pt x="123" y="98"/>
                    </a:lnTo>
                    <a:lnTo>
                      <a:pt x="120" y="102"/>
                    </a:lnTo>
                    <a:lnTo>
                      <a:pt x="116" y="102"/>
                    </a:lnTo>
                    <a:lnTo>
                      <a:pt x="109" y="98"/>
                    </a:lnTo>
                    <a:lnTo>
                      <a:pt x="92" y="102"/>
                    </a:lnTo>
                    <a:lnTo>
                      <a:pt x="92" y="102"/>
                    </a:lnTo>
                    <a:lnTo>
                      <a:pt x="92" y="105"/>
                    </a:lnTo>
                    <a:lnTo>
                      <a:pt x="88" y="112"/>
                    </a:lnTo>
                    <a:lnTo>
                      <a:pt x="88" y="112"/>
                    </a:lnTo>
                    <a:lnTo>
                      <a:pt x="88" y="120"/>
                    </a:lnTo>
                    <a:lnTo>
                      <a:pt x="84" y="123"/>
                    </a:lnTo>
                    <a:lnTo>
                      <a:pt x="84" y="127"/>
                    </a:lnTo>
                    <a:lnTo>
                      <a:pt x="84" y="134"/>
                    </a:lnTo>
                    <a:lnTo>
                      <a:pt x="84" y="141"/>
                    </a:lnTo>
                    <a:lnTo>
                      <a:pt x="84" y="144"/>
                    </a:lnTo>
                    <a:lnTo>
                      <a:pt x="84" y="144"/>
                    </a:lnTo>
                    <a:lnTo>
                      <a:pt x="81" y="148"/>
                    </a:lnTo>
                    <a:lnTo>
                      <a:pt x="81" y="151"/>
                    </a:lnTo>
                    <a:lnTo>
                      <a:pt x="77" y="151"/>
                    </a:lnTo>
                    <a:lnTo>
                      <a:pt x="77" y="148"/>
                    </a:lnTo>
                    <a:lnTo>
                      <a:pt x="74" y="127"/>
                    </a:lnTo>
                    <a:lnTo>
                      <a:pt x="74" y="127"/>
                    </a:lnTo>
                    <a:lnTo>
                      <a:pt x="74" y="123"/>
                    </a:lnTo>
                    <a:lnTo>
                      <a:pt x="70" y="120"/>
                    </a:lnTo>
                    <a:lnTo>
                      <a:pt x="67" y="116"/>
                    </a:lnTo>
                    <a:lnTo>
                      <a:pt x="63" y="112"/>
                    </a:lnTo>
                    <a:lnTo>
                      <a:pt x="63" y="112"/>
                    </a:lnTo>
                    <a:lnTo>
                      <a:pt x="60" y="116"/>
                    </a:lnTo>
                    <a:lnTo>
                      <a:pt x="56" y="116"/>
                    </a:lnTo>
                    <a:lnTo>
                      <a:pt x="53" y="123"/>
                    </a:lnTo>
                    <a:lnTo>
                      <a:pt x="53" y="123"/>
                    </a:lnTo>
                    <a:lnTo>
                      <a:pt x="56" y="130"/>
                    </a:lnTo>
                    <a:lnTo>
                      <a:pt x="60" y="137"/>
                    </a:lnTo>
                    <a:lnTo>
                      <a:pt x="60" y="137"/>
                    </a:lnTo>
                    <a:lnTo>
                      <a:pt x="63" y="141"/>
                    </a:lnTo>
                    <a:lnTo>
                      <a:pt x="63" y="144"/>
                    </a:lnTo>
                    <a:lnTo>
                      <a:pt x="60" y="148"/>
                    </a:lnTo>
                    <a:lnTo>
                      <a:pt x="56" y="151"/>
                    </a:lnTo>
                    <a:lnTo>
                      <a:pt x="53" y="172"/>
                    </a:lnTo>
                    <a:lnTo>
                      <a:pt x="53" y="172"/>
                    </a:lnTo>
                    <a:lnTo>
                      <a:pt x="56" y="172"/>
                    </a:lnTo>
                    <a:lnTo>
                      <a:pt x="63" y="172"/>
                    </a:lnTo>
                    <a:lnTo>
                      <a:pt x="67" y="172"/>
                    </a:lnTo>
                    <a:lnTo>
                      <a:pt x="67" y="172"/>
                    </a:lnTo>
                    <a:lnTo>
                      <a:pt x="70" y="172"/>
                    </a:lnTo>
                    <a:lnTo>
                      <a:pt x="70" y="172"/>
                    </a:lnTo>
                    <a:lnTo>
                      <a:pt x="74" y="172"/>
                    </a:lnTo>
                    <a:lnTo>
                      <a:pt x="70" y="176"/>
                    </a:lnTo>
                    <a:lnTo>
                      <a:pt x="67" y="176"/>
                    </a:lnTo>
                    <a:lnTo>
                      <a:pt x="67" y="179"/>
                    </a:lnTo>
                    <a:lnTo>
                      <a:pt x="60" y="179"/>
                    </a:lnTo>
                    <a:lnTo>
                      <a:pt x="56" y="183"/>
                    </a:lnTo>
                    <a:lnTo>
                      <a:pt x="53" y="186"/>
                    </a:lnTo>
                    <a:lnTo>
                      <a:pt x="46" y="186"/>
                    </a:lnTo>
                    <a:lnTo>
                      <a:pt x="42" y="186"/>
                    </a:lnTo>
                    <a:lnTo>
                      <a:pt x="42" y="186"/>
                    </a:lnTo>
                    <a:lnTo>
                      <a:pt x="42" y="183"/>
                    </a:lnTo>
                    <a:lnTo>
                      <a:pt x="42" y="183"/>
                    </a:lnTo>
                    <a:lnTo>
                      <a:pt x="39" y="183"/>
                    </a:lnTo>
                    <a:lnTo>
                      <a:pt x="35" y="186"/>
                    </a:lnTo>
                    <a:lnTo>
                      <a:pt x="32" y="194"/>
                    </a:lnTo>
                    <a:lnTo>
                      <a:pt x="32" y="197"/>
                    </a:lnTo>
                    <a:lnTo>
                      <a:pt x="28" y="197"/>
                    </a:lnTo>
                    <a:lnTo>
                      <a:pt x="28" y="201"/>
                    </a:lnTo>
                    <a:lnTo>
                      <a:pt x="25" y="204"/>
                    </a:lnTo>
                    <a:lnTo>
                      <a:pt x="28" y="208"/>
                    </a:lnTo>
                    <a:lnTo>
                      <a:pt x="28" y="20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grpSp>
        <p:sp>
          <p:nvSpPr>
            <p:cNvPr id="3451" name="Freeform 379"/>
            <p:cNvSpPr>
              <a:spLocks noEditPoints="1"/>
            </p:cNvSpPr>
            <p:nvPr userDrawn="1"/>
          </p:nvSpPr>
          <p:spPr bwMode="gray">
            <a:xfrm>
              <a:off x="385" y="1639"/>
              <a:ext cx="895" cy="1053"/>
            </a:xfrm>
            <a:custGeom>
              <a:avLst/>
              <a:gdLst>
                <a:gd name="T0" fmla="*/ 388 w 927"/>
                <a:gd name="T1" fmla="*/ 521 h 1067"/>
                <a:gd name="T2" fmla="*/ 377 w 927"/>
                <a:gd name="T3" fmla="*/ 595 h 1067"/>
                <a:gd name="T4" fmla="*/ 416 w 927"/>
                <a:gd name="T5" fmla="*/ 715 h 1067"/>
                <a:gd name="T6" fmla="*/ 409 w 927"/>
                <a:gd name="T7" fmla="*/ 859 h 1067"/>
                <a:gd name="T8" fmla="*/ 535 w 927"/>
                <a:gd name="T9" fmla="*/ 1057 h 1067"/>
                <a:gd name="T10" fmla="*/ 655 w 927"/>
                <a:gd name="T11" fmla="*/ 979 h 1067"/>
                <a:gd name="T12" fmla="*/ 698 w 927"/>
                <a:gd name="T13" fmla="*/ 916 h 1067"/>
                <a:gd name="T14" fmla="*/ 757 w 927"/>
                <a:gd name="T15" fmla="*/ 799 h 1067"/>
                <a:gd name="T16" fmla="*/ 757 w 927"/>
                <a:gd name="T17" fmla="*/ 662 h 1067"/>
                <a:gd name="T18" fmla="*/ 909 w 927"/>
                <a:gd name="T19" fmla="*/ 436 h 1067"/>
                <a:gd name="T20" fmla="*/ 810 w 927"/>
                <a:gd name="T21" fmla="*/ 384 h 1067"/>
                <a:gd name="T22" fmla="*/ 754 w 927"/>
                <a:gd name="T23" fmla="*/ 296 h 1067"/>
                <a:gd name="T24" fmla="*/ 659 w 927"/>
                <a:gd name="T25" fmla="*/ 105 h 1067"/>
                <a:gd name="T26" fmla="*/ 514 w 927"/>
                <a:gd name="T27" fmla="*/ 95 h 1067"/>
                <a:gd name="T28" fmla="*/ 416 w 927"/>
                <a:gd name="T29" fmla="*/ 74 h 1067"/>
                <a:gd name="T30" fmla="*/ 391 w 927"/>
                <a:gd name="T31" fmla="*/ 42 h 1067"/>
                <a:gd name="T32" fmla="*/ 296 w 927"/>
                <a:gd name="T33" fmla="*/ 10 h 1067"/>
                <a:gd name="T34" fmla="*/ 155 w 927"/>
                <a:gd name="T35" fmla="*/ 24 h 1067"/>
                <a:gd name="T36" fmla="*/ 70 w 927"/>
                <a:gd name="T37" fmla="*/ 148 h 1067"/>
                <a:gd name="T38" fmla="*/ 7 w 927"/>
                <a:gd name="T39" fmla="*/ 250 h 1067"/>
                <a:gd name="T40" fmla="*/ 0 w 927"/>
                <a:gd name="T41" fmla="*/ 341 h 1067"/>
                <a:gd name="T42" fmla="*/ 63 w 927"/>
                <a:gd name="T43" fmla="*/ 422 h 1067"/>
                <a:gd name="T44" fmla="*/ 233 w 927"/>
                <a:gd name="T45" fmla="*/ 486 h 1067"/>
                <a:gd name="T46" fmla="*/ 380 w 927"/>
                <a:gd name="T47" fmla="*/ 447 h 1067"/>
                <a:gd name="T48" fmla="*/ 669 w 927"/>
                <a:gd name="T49" fmla="*/ 884 h 1067"/>
                <a:gd name="T50" fmla="*/ 620 w 927"/>
                <a:gd name="T51" fmla="*/ 863 h 1067"/>
                <a:gd name="T52" fmla="*/ 426 w 927"/>
                <a:gd name="T53" fmla="*/ 433 h 1067"/>
                <a:gd name="T54" fmla="*/ 511 w 927"/>
                <a:gd name="T55" fmla="*/ 789 h 1067"/>
                <a:gd name="T56" fmla="*/ 447 w 927"/>
                <a:gd name="T57" fmla="*/ 599 h 1067"/>
                <a:gd name="T58" fmla="*/ 433 w 927"/>
                <a:gd name="T59" fmla="*/ 570 h 1067"/>
                <a:gd name="T60" fmla="*/ 553 w 927"/>
                <a:gd name="T61" fmla="*/ 803 h 1067"/>
                <a:gd name="T62" fmla="*/ 592 w 927"/>
                <a:gd name="T63" fmla="*/ 806 h 1067"/>
                <a:gd name="T64" fmla="*/ 659 w 927"/>
                <a:gd name="T65" fmla="*/ 577 h 1067"/>
                <a:gd name="T66" fmla="*/ 497 w 927"/>
                <a:gd name="T67" fmla="*/ 447 h 1067"/>
                <a:gd name="T68" fmla="*/ 416 w 927"/>
                <a:gd name="T69" fmla="*/ 232 h 1067"/>
                <a:gd name="T70" fmla="*/ 469 w 927"/>
                <a:gd name="T71" fmla="*/ 954 h 1067"/>
                <a:gd name="T72" fmla="*/ 525 w 927"/>
                <a:gd name="T73" fmla="*/ 810 h 1067"/>
                <a:gd name="T74" fmla="*/ 567 w 927"/>
                <a:gd name="T75" fmla="*/ 817 h 1067"/>
                <a:gd name="T76" fmla="*/ 447 w 927"/>
                <a:gd name="T77" fmla="*/ 250 h 1067"/>
                <a:gd name="T78" fmla="*/ 373 w 927"/>
                <a:gd name="T79" fmla="*/ 151 h 1067"/>
                <a:gd name="T80" fmla="*/ 377 w 927"/>
                <a:gd name="T81" fmla="*/ 179 h 1067"/>
                <a:gd name="T82" fmla="*/ 359 w 927"/>
                <a:gd name="T83" fmla="*/ 102 h 1067"/>
                <a:gd name="T84" fmla="*/ 229 w 927"/>
                <a:gd name="T85" fmla="*/ 373 h 1067"/>
                <a:gd name="T86" fmla="*/ 151 w 927"/>
                <a:gd name="T87" fmla="*/ 444 h 1067"/>
                <a:gd name="T88" fmla="*/ 88 w 927"/>
                <a:gd name="T89" fmla="*/ 327 h 1067"/>
                <a:gd name="T90" fmla="*/ 78 w 927"/>
                <a:gd name="T91" fmla="*/ 338 h 1067"/>
                <a:gd name="T92" fmla="*/ 78 w 927"/>
                <a:gd name="T93" fmla="*/ 373 h 1067"/>
                <a:gd name="T94" fmla="*/ 127 w 927"/>
                <a:gd name="T95" fmla="*/ 398 h 1067"/>
                <a:gd name="T96" fmla="*/ 134 w 927"/>
                <a:gd name="T97" fmla="*/ 440 h 1067"/>
                <a:gd name="T98" fmla="*/ 144 w 927"/>
                <a:gd name="T99" fmla="*/ 436 h 1067"/>
                <a:gd name="T100" fmla="*/ 187 w 927"/>
                <a:gd name="T101" fmla="*/ 359 h 1067"/>
                <a:gd name="T102" fmla="*/ 247 w 927"/>
                <a:gd name="T103" fmla="*/ 345 h 1067"/>
                <a:gd name="T104" fmla="*/ 67 w 927"/>
                <a:gd name="T105" fmla="*/ 348 h 1067"/>
                <a:gd name="T106" fmla="*/ 39 w 927"/>
                <a:gd name="T107" fmla="*/ 327 h 1067"/>
                <a:gd name="T108" fmla="*/ 99 w 927"/>
                <a:gd name="T109" fmla="*/ 436 h 1067"/>
                <a:gd name="T110" fmla="*/ 155 w 927"/>
                <a:gd name="T111" fmla="*/ 454 h 1067"/>
                <a:gd name="T112" fmla="*/ 183 w 927"/>
                <a:gd name="T113" fmla="*/ 391 h 1067"/>
                <a:gd name="T114" fmla="*/ 250 w 927"/>
                <a:gd name="T115" fmla="*/ 398 h 1067"/>
                <a:gd name="T116" fmla="*/ 338 w 927"/>
                <a:gd name="T117" fmla="*/ 380 h 1067"/>
                <a:gd name="T118" fmla="*/ 388 w 927"/>
                <a:gd name="T119" fmla="*/ 595 h 1067"/>
                <a:gd name="T120" fmla="*/ 423 w 927"/>
                <a:gd name="T121" fmla="*/ 803 h 1067"/>
                <a:gd name="T122" fmla="*/ 666 w 927"/>
                <a:gd name="T123" fmla="*/ 88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1067">
                  <a:moveTo>
                    <a:pt x="402" y="440"/>
                  </a:moveTo>
                  <a:lnTo>
                    <a:pt x="395" y="436"/>
                  </a:lnTo>
                  <a:lnTo>
                    <a:pt x="388" y="440"/>
                  </a:lnTo>
                  <a:lnTo>
                    <a:pt x="384" y="444"/>
                  </a:lnTo>
                  <a:lnTo>
                    <a:pt x="380" y="447"/>
                  </a:lnTo>
                  <a:lnTo>
                    <a:pt x="377" y="451"/>
                  </a:lnTo>
                  <a:lnTo>
                    <a:pt x="373" y="454"/>
                  </a:lnTo>
                  <a:lnTo>
                    <a:pt x="373" y="458"/>
                  </a:lnTo>
                  <a:lnTo>
                    <a:pt x="370" y="472"/>
                  </a:lnTo>
                  <a:lnTo>
                    <a:pt x="363" y="493"/>
                  </a:lnTo>
                  <a:lnTo>
                    <a:pt x="363" y="493"/>
                  </a:lnTo>
                  <a:lnTo>
                    <a:pt x="363" y="496"/>
                  </a:lnTo>
                  <a:lnTo>
                    <a:pt x="363" y="500"/>
                  </a:lnTo>
                  <a:lnTo>
                    <a:pt x="366" y="503"/>
                  </a:lnTo>
                  <a:lnTo>
                    <a:pt x="373" y="507"/>
                  </a:lnTo>
                  <a:lnTo>
                    <a:pt x="373" y="507"/>
                  </a:lnTo>
                  <a:lnTo>
                    <a:pt x="377" y="507"/>
                  </a:lnTo>
                  <a:lnTo>
                    <a:pt x="380" y="510"/>
                  </a:lnTo>
                  <a:lnTo>
                    <a:pt x="384" y="514"/>
                  </a:lnTo>
                  <a:lnTo>
                    <a:pt x="380" y="521"/>
                  </a:lnTo>
                  <a:lnTo>
                    <a:pt x="384" y="521"/>
                  </a:lnTo>
                  <a:lnTo>
                    <a:pt x="391" y="521"/>
                  </a:lnTo>
                  <a:lnTo>
                    <a:pt x="402" y="521"/>
                  </a:lnTo>
                  <a:lnTo>
                    <a:pt x="388" y="521"/>
                  </a:lnTo>
                  <a:lnTo>
                    <a:pt x="380" y="521"/>
                  </a:lnTo>
                  <a:lnTo>
                    <a:pt x="380" y="521"/>
                  </a:lnTo>
                  <a:lnTo>
                    <a:pt x="377" y="521"/>
                  </a:lnTo>
                  <a:lnTo>
                    <a:pt x="373" y="521"/>
                  </a:lnTo>
                  <a:lnTo>
                    <a:pt x="370" y="525"/>
                  </a:lnTo>
                  <a:lnTo>
                    <a:pt x="366" y="528"/>
                  </a:lnTo>
                  <a:lnTo>
                    <a:pt x="363" y="535"/>
                  </a:lnTo>
                  <a:lnTo>
                    <a:pt x="384" y="539"/>
                  </a:lnTo>
                  <a:lnTo>
                    <a:pt x="384" y="535"/>
                  </a:lnTo>
                  <a:lnTo>
                    <a:pt x="388" y="535"/>
                  </a:lnTo>
                  <a:lnTo>
                    <a:pt x="384" y="539"/>
                  </a:lnTo>
                  <a:lnTo>
                    <a:pt x="384" y="539"/>
                  </a:lnTo>
                  <a:lnTo>
                    <a:pt x="380" y="539"/>
                  </a:lnTo>
                  <a:lnTo>
                    <a:pt x="363" y="535"/>
                  </a:lnTo>
                  <a:lnTo>
                    <a:pt x="356" y="563"/>
                  </a:lnTo>
                  <a:lnTo>
                    <a:pt x="352" y="567"/>
                  </a:lnTo>
                  <a:lnTo>
                    <a:pt x="352" y="567"/>
                  </a:lnTo>
                  <a:lnTo>
                    <a:pt x="356" y="567"/>
                  </a:lnTo>
                  <a:lnTo>
                    <a:pt x="359" y="577"/>
                  </a:lnTo>
                  <a:lnTo>
                    <a:pt x="366" y="584"/>
                  </a:lnTo>
                  <a:lnTo>
                    <a:pt x="370" y="588"/>
                  </a:lnTo>
                  <a:lnTo>
                    <a:pt x="373" y="588"/>
                  </a:lnTo>
                  <a:lnTo>
                    <a:pt x="373" y="591"/>
                  </a:lnTo>
                  <a:lnTo>
                    <a:pt x="377" y="595"/>
                  </a:lnTo>
                  <a:lnTo>
                    <a:pt x="377" y="595"/>
                  </a:lnTo>
                  <a:lnTo>
                    <a:pt x="377" y="606"/>
                  </a:lnTo>
                  <a:lnTo>
                    <a:pt x="380" y="606"/>
                  </a:lnTo>
                  <a:lnTo>
                    <a:pt x="380" y="606"/>
                  </a:lnTo>
                  <a:lnTo>
                    <a:pt x="380" y="609"/>
                  </a:lnTo>
                  <a:lnTo>
                    <a:pt x="391" y="623"/>
                  </a:lnTo>
                  <a:lnTo>
                    <a:pt x="402" y="616"/>
                  </a:lnTo>
                  <a:lnTo>
                    <a:pt x="409" y="616"/>
                  </a:lnTo>
                  <a:lnTo>
                    <a:pt x="412" y="613"/>
                  </a:lnTo>
                  <a:lnTo>
                    <a:pt x="409" y="613"/>
                  </a:lnTo>
                  <a:lnTo>
                    <a:pt x="405" y="616"/>
                  </a:lnTo>
                  <a:lnTo>
                    <a:pt x="391" y="623"/>
                  </a:lnTo>
                  <a:lnTo>
                    <a:pt x="391" y="623"/>
                  </a:lnTo>
                  <a:lnTo>
                    <a:pt x="395" y="637"/>
                  </a:lnTo>
                  <a:lnTo>
                    <a:pt x="395" y="648"/>
                  </a:lnTo>
                  <a:lnTo>
                    <a:pt x="395" y="655"/>
                  </a:lnTo>
                  <a:lnTo>
                    <a:pt x="405" y="658"/>
                  </a:lnTo>
                  <a:lnTo>
                    <a:pt x="416" y="683"/>
                  </a:lnTo>
                  <a:lnTo>
                    <a:pt x="419" y="694"/>
                  </a:lnTo>
                  <a:lnTo>
                    <a:pt x="419" y="704"/>
                  </a:lnTo>
                  <a:lnTo>
                    <a:pt x="419" y="708"/>
                  </a:lnTo>
                  <a:lnTo>
                    <a:pt x="419" y="711"/>
                  </a:lnTo>
                  <a:lnTo>
                    <a:pt x="419" y="715"/>
                  </a:lnTo>
                  <a:lnTo>
                    <a:pt x="416" y="715"/>
                  </a:lnTo>
                  <a:lnTo>
                    <a:pt x="416" y="715"/>
                  </a:lnTo>
                  <a:lnTo>
                    <a:pt x="409" y="725"/>
                  </a:lnTo>
                  <a:lnTo>
                    <a:pt x="405" y="732"/>
                  </a:lnTo>
                  <a:lnTo>
                    <a:pt x="402" y="743"/>
                  </a:lnTo>
                  <a:lnTo>
                    <a:pt x="402" y="747"/>
                  </a:lnTo>
                  <a:lnTo>
                    <a:pt x="402" y="750"/>
                  </a:lnTo>
                  <a:lnTo>
                    <a:pt x="402" y="754"/>
                  </a:lnTo>
                  <a:lnTo>
                    <a:pt x="398" y="761"/>
                  </a:lnTo>
                  <a:lnTo>
                    <a:pt x="398" y="768"/>
                  </a:lnTo>
                  <a:lnTo>
                    <a:pt x="395" y="778"/>
                  </a:lnTo>
                  <a:lnTo>
                    <a:pt x="391" y="785"/>
                  </a:lnTo>
                  <a:lnTo>
                    <a:pt x="391" y="792"/>
                  </a:lnTo>
                  <a:lnTo>
                    <a:pt x="391" y="796"/>
                  </a:lnTo>
                  <a:lnTo>
                    <a:pt x="391" y="796"/>
                  </a:lnTo>
                  <a:lnTo>
                    <a:pt x="391" y="796"/>
                  </a:lnTo>
                  <a:lnTo>
                    <a:pt x="388" y="803"/>
                  </a:lnTo>
                  <a:lnTo>
                    <a:pt x="391" y="806"/>
                  </a:lnTo>
                  <a:lnTo>
                    <a:pt x="391" y="810"/>
                  </a:lnTo>
                  <a:lnTo>
                    <a:pt x="395" y="817"/>
                  </a:lnTo>
                  <a:lnTo>
                    <a:pt x="398" y="824"/>
                  </a:lnTo>
                  <a:lnTo>
                    <a:pt x="402" y="835"/>
                  </a:lnTo>
                  <a:lnTo>
                    <a:pt x="405" y="842"/>
                  </a:lnTo>
                  <a:lnTo>
                    <a:pt x="409" y="849"/>
                  </a:lnTo>
                  <a:lnTo>
                    <a:pt x="409" y="859"/>
                  </a:lnTo>
                  <a:lnTo>
                    <a:pt x="416" y="877"/>
                  </a:lnTo>
                  <a:lnTo>
                    <a:pt x="423" y="902"/>
                  </a:lnTo>
                  <a:lnTo>
                    <a:pt x="430" y="923"/>
                  </a:lnTo>
                  <a:lnTo>
                    <a:pt x="437" y="937"/>
                  </a:lnTo>
                  <a:lnTo>
                    <a:pt x="440" y="937"/>
                  </a:lnTo>
                  <a:lnTo>
                    <a:pt x="440" y="944"/>
                  </a:lnTo>
                  <a:lnTo>
                    <a:pt x="444" y="951"/>
                  </a:lnTo>
                  <a:lnTo>
                    <a:pt x="447" y="958"/>
                  </a:lnTo>
                  <a:lnTo>
                    <a:pt x="451" y="961"/>
                  </a:lnTo>
                  <a:lnTo>
                    <a:pt x="451" y="968"/>
                  </a:lnTo>
                  <a:lnTo>
                    <a:pt x="451" y="968"/>
                  </a:lnTo>
                  <a:lnTo>
                    <a:pt x="462" y="997"/>
                  </a:lnTo>
                  <a:lnTo>
                    <a:pt x="472" y="1014"/>
                  </a:lnTo>
                  <a:lnTo>
                    <a:pt x="472" y="1049"/>
                  </a:lnTo>
                  <a:lnTo>
                    <a:pt x="472" y="1049"/>
                  </a:lnTo>
                  <a:lnTo>
                    <a:pt x="476" y="1053"/>
                  </a:lnTo>
                  <a:lnTo>
                    <a:pt x="479" y="1057"/>
                  </a:lnTo>
                  <a:lnTo>
                    <a:pt x="486" y="1060"/>
                  </a:lnTo>
                  <a:lnTo>
                    <a:pt x="497" y="1064"/>
                  </a:lnTo>
                  <a:lnTo>
                    <a:pt x="511" y="1067"/>
                  </a:lnTo>
                  <a:lnTo>
                    <a:pt x="514" y="1067"/>
                  </a:lnTo>
                  <a:lnTo>
                    <a:pt x="518" y="1064"/>
                  </a:lnTo>
                  <a:lnTo>
                    <a:pt x="525" y="1060"/>
                  </a:lnTo>
                  <a:lnTo>
                    <a:pt x="535" y="1057"/>
                  </a:lnTo>
                  <a:lnTo>
                    <a:pt x="546" y="1053"/>
                  </a:lnTo>
                  <a:lnTo>
                    <a:pt x="553" y="1053"/>
                  </a:lnTo>
                  <a:lnTo>
                    <a:pt x="557" y="1053"/>
                  </a:lnTo>
                  <a:lnTo>
                    <a:pt x="560" y="1053"/>
                  </a:lnTo>
                  <a:lnTo>
                    <a:pt x="567" y="1053"/>
                  </a:lnTo>
                  <a:lnTo>
                    <a:pt x="578" y="1053"/>
                  </a:lnTo>
                  <a:lnTo>
                    <a:pt x="592" y="1049"/>
                  </a:lnTo>
                  <a:lnTo>
                    <a:pt x="602" y="1042"/>
                  </a:lnTo>
                  <a:lnTo>
                    <a:pt x="602" y="1039"/>
                  </a:lnTo>
                  <a:lnTo>
                    <a:pt x="606" y="1039"/>
                  </a:lnTo>
                  <a:lnTo>
                    <a:pt x="609" y="1035"/>
                  </a:lnTo>
                  <a:lnTo>
                    <a:pt x="613" y="1028"/>
                  </a:lnTo>
                  <a:lnTo>
                    <a:pt x="617" y="1025"/>
                  </a:lnTo>
                  <a:lnTo>
                    <a:pt x="617" y="1025"/>
                  </a:lnTo>
                  <a:lnTo>
                    <a:pt x="620" y="1021"/>
                  </a:lnTo>
                  <a:lnTo>
                    <a:pt x="627" y="1014"/>
                  </a:lnTo>
                  <a:lnTo>
                    <a:pt x="631" y="1007"/>
                  </a:lnTo>
                  <a:lnTo>
                    <a:pt x="638" y="1000"/>
                  </a:lnTo>
                  <a:lnTo>
                    <a:pt x="641" y="997"/>
                  </a:lnTo>
                  <a:lnTo>
                    <a:pt x="645" y="990"/>
                  </a:lnTo>
                  <a:lnTo>
                    <a:pt x="648" y="990"/>
                  </a:lnTo>
                  <a:lnTo>
                    <a:pt x="648" y="986"/>
                  </a:lnTo>
                  <a:lnTo>
                    <a:pt x="652" y="986"/>
                  </a:lnTo>
                  <a:lnTo>
                    <a:pt x="655" y="979"/>
                  </a:lnTo>
                  <a:lnTo>
                    <a:pt x="659" y="976"/>
                  </a:lnTo>
                  <a:lnTo>
                    <a:pt x="662" y="972"/>
                  </a:lnTo>
                  <a:lnTo>
                    <a:pt x="662" y="972"/>
                  </a:lnTo>
                  <a:lnTo>
                    <a:pt x="662" y="972"/>
                  </a:lnTo>
                  <a:lnTo>
                    <a:pt x="669" y="968"/>
                  </a:lnTo>
                  <a:lnTo>
                    <a:pt x="673" y="961"/>
                  </a:lnTo>
                  <a:lnTo>
                    <a:pt x="676" y="958"/>
                  </a:lnTo>
                  <a:lnTo>
                    <a:pt x="680" y="954"/>
                  </a:lnTo>
                  <a:lnTo>
                    <a:pt x="680" y="954"/>
                  </a:lnTo>
                  <a:lnTo>
                    <a:pt x="683" y="951"/>
                  </a:lnTo>
                  <a:lnTo>
                    <a:pt x="687" y="944"/>
                  </a:lnTo>
                  <a:lnTo>
                    <a:pt x="687" y="937"/>
                  </a:lnTo>
                  <a:lnTo>
                    <a:pt x="687" y="933"/>
                  </a:lnTo>
                  <a:lnTo>
                    <a:pt x="687" y="933"/>
                  </a:lnTo>
                  <a:lnTo>
                    <a:pt x="687" y="933"/>
                  </a:lnTo>
                  <a:lnTo>
                    <a:pt x="687" y="930"/>
                  </a:lnTo>
                  <a:lnTo>
                    <a:pt x="687" y="930"/>
                  </a:lnTo>
                  <a:lnTo>
                    <a:pt x="687" y="926"/>
                  </a:lnTo>
                  <a:lnTo>
                    <a:pt x="687" y="926"/>
                  </a:lnTo>
                  <a:lnTo>
                    <a:pt x="687" y="923"/>
                  </a:lnTo>
                  <a:lnTo>
                    <a:pt x="687" y="923"/>
                  </a:lnTo>
                  <a:lnTo>
                    <a:pt x="690" y="919"/>
                  </a:lnTo>
                  <a:lnTo>
                    <a:pt x="698" y="916"/>
                  </a:lnTo>
                  <a:lnTo>
                    <a:pt x="698" y="916"/>
                  </a:lnTo>
                  <a:lnTo>
                    <a:pt x="705" y="912"/>
                  </a:lnTo>
                  <a:lnTo>
                    <a:pt x="708" y="912"/>
                  </a:lnTo>
                  <a:lnTo>
                    <a:pt x="712" y="905"/>
                  </a:lnTo>
                  <a:lnTo>
                    <a:pt x="712" y="905"/>
                  </a:lnTo>
                  <a:lnTo>
                    <a:pt x="715" y="898"/>
                  </a:lnTo>
                  <a:lnTo>
                    <a:pt x="715" y="891"/>
                  </a:lnTo>
                  <a:lnTo>
                    <a:pt x="712" y="891"/>
                  </a:lnTo>
                  <a:lnTo>
                    <a:pt x="712" y="884"/>
                  </a:lnTo>
                  <a:lnTo>
                    <a:pt x="712" y="877"/>
                  </a:lnTo>
                  <a:lnTo>
                    <a:pt x="712" y="866"/>
                  </a:lnTo>
                  <a:lnTo>
                    <a:pt x="712" y="856"/>
                  </a:lnTo>
                  <a:lnTo>
                    <a:pt x="712" y="845"/>
                  </a:lnTo>
                  <a:lnTo>
                    <a:pt x="712" y="842"/>
                  </a:lnTo>
                  <a:lnTo>
                    <a:pt x="715" y="838"/>
                  </a:lnTo>
                  <a:lnTo>
                    <a:pt x="719" y="831"/>
                  </a:lnTo>
                  <a:lnTo>
                    <a:pt x="722" y="828"/>
                  </a:lnTo>
                  <a:lnTo>
                    <a:pt x="726" y="828"/>
                  </a:lnTo>
                  <a:lnTo>
                    <a:pt x="729" y="824"/>
                  </a:lnTo>
                  <a:lnTo>
                    <a:pt x="736" y="820"/>
                  </a:lnTo>
                  <a:lnTo>
                    <a:pt x="740" y="810"/>
                  </a:lnTo>
                  <a:lnTo>
                    <a:pt x="743" y="810"/>
                  </a:lnTo>
                  <a:lnTo>
                    <a:pt x="747" y="806"/>
                  </a:lnTo>
                  <a:lnTo>
                    <a:pt x="750" y="803"/>
                  </a:lnTo>
                  <a:lnTo>
                    <a:pt x="757" y="799"/>
                  </a:lnTo>
                  <a:lnTo>
                    <a:pt x="757" y="799"/>
                  </a:lnTo>
                  <a:lnTo>
                    <a:pt x="761" y="796"/>
                  </a:lnTo>
                  <a:lnTo>
                    <a:pt x="764" y="796"/>
                  </a:lnTo>
                  <a:lnTo>
                    <a:pt x="772" y="792"/>
                  </a:lnTo>
                  <a:lnTo>
                    <a:pt x="775" y="789"/>
                  </a:lnTo>
                  <a:lnTo>
                    <a:pt x="779" y="785"/>
                  </a:lnTo>
                  <a:lnTo>
                    <a:pt x="782" y="778"/>
                  </a:lnTo>
                  <a:lnTo>
                    <a:pt x="786" y="768"/>
                  </a:lnTo>
                  <a:lnTo>
                    <a:pt x="782" y="754"/>
                  </a:lnTo>
                  <a:lnTo>
                    <a:pt x="782" y="754"/>
                  </a:lnTo>
                  <a:lnTo>
                    <a:pt x="782" y="747"/>
                  </a:lnTo>
                  <a:lnTo>
                    <a:pt x="782" y="739"/>
                  </a:lnTo>
                  <a:lnTo>
                    <a:pt x="782" y="732"/>
                  </a:lnTo>
                  <a:lnTo>
                    <a:pt x="782" y="722"/>
                  </a:lnTo>
                  <a:lnTo>
                    <a:pt x="782" y="715"/>
                  </a:lnTo>
                  <a:lnTo>
                    <a:pt x="782" y="711"/>
                  </a:lnTo>
                  <a:lnTo>
                    <a:pt x="761" y="718"/>
                  </a:lnTo>
                  <a:lnTo>
                    <a:pt x="740" y="722"/>
                  </a:lnTo>
                  <a:lnTo>
                    <a:pt x="761" y="718"/>
                  </a:lnTo>
                  <a:lnTo>
                    <a:pt x="782" y="711"/>
                  </a:lnTo>
                  <a:lnTo>
                    <a:pt x="764" y="683"/>
                  </a:lnTo>
                  <a:lnTo>
                    <a:pt x="761" y="665"/>
                  </a:lnTo>
                  <a:lnTo>
                    <a:pt x="761" y="662"/>
                  </a:lnTo>
                  <a:lnTo>
                    <a:pt x="757" y="662"/>
                  </a:lnTo>
                  <a:lnTo>
                    <a:pt x="757" y="655"/>
                  </a:lnTo>
                  <a:lnTo>
                    <a:pt x="754" y="651"/>
                  </a:lnTo>
                  <a:lnTo>
                    <a:pt x="754" y="644"/>
                  </a:lnTo>
                  <a:lnTo>
                    <a:pt x="764" y="623"/>
                  </a:lnTo>
                  <a:lnTo>
                    <a:pt x="750" y="616"/>
                  </a:lnTo>
                  <a:lnTo>
                    <a:pt x="750" y="616"/>
                  </a:lnTo>
                  <a:lnTo>
                    <a:pt x="750" y="613"/>
                  </a:lnTo>
                  <a:lnTo>
                    <a:pt x="750" y="613"/>
                  </a:lnTo>
                  <a:lnTo>
                    <a:pt x="750" y="613"/>
                  </a:lnTo>
                  <a:lnTo>
                    <a:pt x="764" y="623"/>
                  </a:lnTo>
                  <a:lnTo>
                    <a:pt x="768" y="613"/>
                  </a:lnTo>
                  <a:lnTo>
                    <a:pt x="782" y="595"/>
                  </a:lnTo>
                  <a:lnTo>
                    <a:pt x="803" y="563"/>
                  </a:lnTo>
                  <a:lnTo>
                    <a:pt x="807" y="563"/>
                  </a:lnTo>
                  <a:lnTo>
                    <a:pt x="831" y="546"/>
                  </a:lnTo>
                  <a:lnTo>
                    <a:pt x="835" y="542"/>
                  </a:lnTo>
                  <a:lnTo>
                    <a:pt x="849" y="528"/>
                  </a:lnTo>
                  <a:lnTo>
                    <a:pt x="863" y="514"/>
                  </a:lnTo>
                  <a:lnTo>
                    <a:pt x="877" y="496"/>
                  </a:lnTo>
                  <a:lnTo>
                    <a:pt x="888" y="479"/>
                  </a:lnTo>
                  <a:lnTo>
                    <a:pt x="895" y="468"/>
                  </a:lnTo>
                  <a:lnTo>
                    <a:pt x="902" y="458"/>
                  </a:lnTo>
                  <a:lnTo>
                    <a:pt x="905" y="447"/>
                  </a:lnTo>
                  <a:lnTo>
                    <a:pt x="909" y="436"/>
                  </a:lnTo>
                  <a:lnTo>
                    <a:pt x="912" y="429"/>
                  </a:lnTo>
                  <a:lnTo>
                    <a:pt x="916" y="426"/>
                  </a:lnTo>
                  <a:lnTo>
                    <a:pt x="916" y="422"/>
                  </a:lnTo>
                  <a:lnTo>
                    <a:pt x="923" y="408"/>
                  </a:lnTo>
                  <a:lnTo>
                    <a:pt x="927" y="391"/>
                  </a:lnTo>
                  <a:lnTo>
                    <a:pt x="916" y="391"/>
                  </a:lnTo>
                  <a:lnTo>
                    <a:pt x="916" y="391"/>
                  </a:lnTo>
                  <a:lnTo>
                    <a:pt x="912" y="391"/>
                  </a:lnTo>
                  <a:lnTo>
                    <a:pt x="905" y="394"/>
                  </a:lnTo>
                  <a:lnTo>
                    <a:pt x="898" y="394"/>
                  </a:lnTo>
                  <a:lnTo>
                    <a:pt x="891" y="394"/>
                  </a:lnTo>
                  <a:lnTo>
                    <a:pt x="884" y="398"/>
                  </a:lnTo>
                  <a:lnTo>
                    <a:pt x="874" y="398"/>
                  </a:lnTo>
                  <a:lnTo>
                    <a:pt x="863" y="398"/>
                  </a:lnTo>
                  <a:lnTo>
                    <a:pt x="856" y="401"/>
                  </a:lnTo>
                  <a:lnTo>
                    <a:pt x="856" y="401"/>
                  </a:lnTo>
                  <a:lnTo>
                    <a:pt x="831" y="405"/>
                  </a:lnTo>
                  <a:lnTo>
                    <a:pt x="831" y="405"/>
                  </a:lnTo>
                  <a:lnTo>
                    <a:pt x="828" y="401"/>
                  </a:lnTo>
                  <a:lnTo>
                    <a:pt x="824" y="398"/>
                  </a:lnTo>
                  <a:lnTo>
                    <a:pt x="817" y="408"/>
                  </a:lnTo>
                  <a:lnTo>
                    <a:pt x="803" y="408"/>
                  </a:lnTo>
                  <a:lnTo>
                    <a:pt x="800" y="394"/>
                  </a:lnTo>
                  <a:lnTo>
                    <a:pt x="810" y="384"/>
                  </a:lnTo>
                  <a:lnTo>
                    <a:pt x="810" y="387"/>
                  </a:lnTo>
                  <a:lnTo>
                    <a:pt x="817" y="384"/>
                  </a:lnTo>
                  <a:lnTo>
                    <a:pt x="817" y="380"/>
                  </a:lnTo>
                  <a:lnTo>
                    <a:pt x="814" y="380"/>
                  </a:lnTo>
                  <a:lnTo>
                    <a:pt x="814" y="377"/>
                  </a:lnTo>
                  <a:lnTo>
                    <a:pt x="810" y="370"/>
                  </a:lnTo>
                  <a:lnTo>
                    <a:pt x="803" y="362"/>
                  </a:lnTo>
                  <a:lnTo>
                    <a:pt x="793" y="355"/>
                  </a:lnTo>
                  <a:lnTo>
                    <a:pt x="793" y="355"/>
                  </a:lnTo>
                  <a:lnTo>
                    <a:pt x="789" y="352"/>
                  </a:lnTo>
                  <a:lnTo>
                    <a:pt x="782" y="345"/>
                  </a:lnTo>
                  <a:lnTo>
                    <a:pt x="779" y="341"/>
                  </a:lnTo>
                  <a:lnTo>
                    <a:pt x="772" y="334"/>
                  </a:lnTo>
                  <a:lnTo>
                    <a:pt x="768" y="327"/>
                  </a:lnTo>
                  <a:lnTo>
                    <a:pt x="768" y="324"/>
                  </a:lnTo>
                  <a:lnTo>
                    <a:pt x="764" y="324"/>
                  </a:lnTo>
                  <a:lnTo>
                    <a:pt x="764" y="320"/>
                  </a:lnTo>
                  <a:lnTo>
                    <a:pt x="764" y="317"/>
                  </a:lnTo>
                  <a:lnTo>
                    <a:pt x="761" y="310"/>
                  </a:lnTo>
                  <a:lnTo>
                    <a:pt x="761" y="310"/>
                  </a:lnTo>
                  <a:lnTo>
                    <a:pt x="761" y="310"/>
                  </a:lnTo>
                  <a:lnTo>
                    <a:pt x="761" y="306"/>
                  </a:lnTo>
                  <a:lnTo>
                    <a:pt x="757" y="303"/>
                  </a:lnTo>
                  <a:lnTo>
                    <a:pt x="754" y="296"/>
                  </a:lnTo>
                  <a:lnTo>
                    <a:pt x="750" y="289"/>
                  </a:lnTo>
                  <a:lnTo>
                    <a:pt x="747" y="281"/>
                  </a:lnTo>
                  <a:lnTo>
                    <a:pt x="747" y="278"/>
                  </a:lnTo>
                  <a:lnTo>
                    <a:pt x="743" y="274"/>
                  </a:lnTo>
                  <a:lnTo>
                    <a:pt x="740" y="267"/>
                  </a:lnTo>
                  <a:lnTo>
                    <a:pt x="740" y="260"/>
                  </a:lnTo>
                  <a:lnTo>
                    <a:pt x="740" y="260"/>
                  </a:lnTo>
                  <a:lnTo>
                    <a:pt x="740" y="253"/>
                  </a:lnTo>
                  <a:lnTo>
                    <a:pt x="733" y="246"/>
                  </a:lnTo>
                  <a:lnTo>
                    <a:pt x="729" y="239"/>
                  </a:lnTo>
                  <a:lnTo>
                    <a:pt x="729" y="239"/>
                  </a:lnTo>
                  <a:lnTo>
                    <a:pt x="729" y="239"/>
                  </a:lnTo>
                  <a:lnTo>
                    <a:pt x="726" y="225"/>
                  </a:lnTo>
                  <a:lnTo>
                    <a:pt x="715" y="204"/>
                  </a:lnTo>
                  <a:lnTo>
                    <a:pt x="705" y="179"/>
                  </a:lnTo>
                  <a:lnTo>
                    <a:pt x="690" y="155"/>
                  </a:lnTo>
                  <a:lnTo>
                    <a:pt x="683" y="137"/>
                  </a:lnTo>
                  <a:lnTo>
                    <a:pt x="680" y="130"/>
                  </a:lnTo>
                  <a:lnTo>
                    <a:pt x="673" y="119"/>
                  </a:lnTo>
                  <a:lnTo>
                    <a:pt x="673" y="112"/>
                  </a:lnTo>
                  <a:lnTo>
                    <a:pt x="673" y="109"/>
                  </a:lnTo>
                  <a:lnTo>
                    <a:pt x="673" y="109"/>
                  </a:lnTo>
                  <a:lnTo>
                    <a:pt x="666" y="105"/>
                  </a:lnTo>
                  <a:lnTo>
                    <a:pt x="659" y="105"/>
                  </a:lnTo>
                  <a:lnTo>
                    <a:pt x="655" y="105"/>
                  </a:lnTo>
                  <a:lnTo>
                    <a:pt x="655" y="105"/>
                  </a:lnTo>
                  <a:lnTo>
                    <a:pt x="631" y="112"/>
                  </a:lnTo>
                  <a:lnTo>
                    <a:pt x="624" y="112"/>
                  </a:lnTo>
                  <a:lnTo>
                    <a:pt x="617" y="109"/>
                  </a:lnTo>
                  <a:lnTo>
                    <a:pt x="613" y="105"/>
                  </a:lnTo>
                  <a:lnTo>
                    <a:pt x="609" y="105"/>
                  </a:lnTo>
                  <a:lnTo>
                    <a:pt x="606" y="105"/>
                  </a:lnTo>
                  <a:lnTo>
                    <a:pt x="595" y="105"/>
                  </a:lnTo>
                  <a:lnTo>
                    <a:pt x="588" y="102"/>
                  </a:lnTo>
                  <a:lnTo>
                    <a:pt x="585" y="102"/>
                  </a:lnTo>
                  <a:lnTo>
                    <a:pt x="585" y="102"/>
                  </a:lnTo>
                  <a:lnTo>
                    <a:pt x="574" y="102"/>
                  </a:lnTo>
                  <a:lnTo>
                    <a:pt x="571" y="98"/>
                  </a:lnTo>
                  <a:lnTo>
                    <a:pt x="567" y="95"/>
                  </a:lnTo>
                  <a:lnTo>
                    <a:pt x="560" y="95"/>
                  </a:lnTo>
                  <a:lnTo>
                    <a:pt x="553" y="91"/>
                  </a:lnTo>
                  <a:lnTo>
                    <a:pt x="550" y="91"/>
                  </a:lnTo>
                  <a:lnTo>
                    <a:pt x="546" y="88"/>
                  </a:lnTo>
                  <a:lnTo>
                    <a:pt x="546" y="88"/>
                  </a:lnTo>
                  <a:lnTo>
                    <a:pt x="539" y="91"/>
                  </a:lnTo>
                  <a:lnTo>
                    <a:pt x="532" y="91"/>
                  </a:lnTo>
                  <a:lnTo>
                    <a:pt x="521" y="91"/>
                  </a:lnTo>
                  <a:lnTo>
                    <a:pt x="514" y="95"/>
                  </a:lnTo>
                  <a:lnTo>
                    <a:pt x="511" y="98"/>
                  </a:lnTo>
                  <a:lnTo>
                    <a:pt x="511" y="102"/>
                  </a:lnTo>
                  <a:lnTo>
                    <a:pt x="511" y="105"/>
                  </a:lnTo>
                  <a:lnTo>
                    <a:pt x="511" y="109"/>
                  </a:lnTo>
                  <a:lnTo>
                    <a:pt x="511" y="112"/>
                  </a:lnTo>
                  <a:lnTo>
                    <a:pt x="514" y="116"/>
                  </a:lnTo>
                  <a:lnTo>
                    <a:pt x="511" y="119"/>
                  </a:lnTo>
                  <a:lnTo>
                    <a:pt x="507" y="123"/>
                  </a:lnTo>
                  <a:lnTo>
                    <a:pt x="504" y="126"/>
                  </a:lnTo>
                  <a:lnTo>
                    <a:pt x="497" y="126"/>
                  </a:lnTo>
                  <a:lnTo>
                    <a:pt x="490" y="126"/>
                  </a:lnTo>
                  <a:lnTo>
                    <a:pt x="483" y="123"/>
                  </a:lnTo>
                  <a:lnTo>
                    <a:pt x="476" y="119"/>
                  </a:lnTo>
                  <a:lnTo>
                    <a:pt x="469" y="116"/>
                  </a:lnTo>
                  <a:lnTo>
                    <a:pt x="465" y="112"/>
                  </a:lnTo>
                  <a:lnTo>
                    <a:pt x="458" y="105"/>
                  </a:lnTo>
                  <a:lnTo>
                    <a:pt x="454" y="98"/>
                  </a:lnTo>
                  <a:lnTo>
                    <a:pt x="454" y="91"/>
                  </a:lnTo>
                  <a:lnTo>
                    <a:pt x="451" y="88"/>
                  </a:lnTo>
                  <a:lnTo>
                    <a:pt x="447" y="84"/>
                  </a:lnTo>
                  <a:lnTo>
                    <a:pt x="447" y="84"/>
                  </a:lnTo>
                  <a:lnTo>
                    <a:pt x="426" y="81"/>
                  </a:lnTo>
                  <a:lnTo>
                    <a:pt x="423" y="77"/>
                  </a:lnTo>
                  <a:lnTo>
                    <a:pt x="416" y="74"/>
                  </a:lnTo>
                  <a:lnTo>
                    <a:pt x="412" y="70"/>
                  </a:lnTo>
                  <a:lnTo>
                    <a:pt x="405" y="70"/>
                  </a:lnTo>
                  <a:lnTo>
                    <a:pt x="405" y="70"/>
                  </a:lnTo>
                  <a:lnTo>
                    <a:pt x="391" y="67"/>
                  </a:lnTo>
                  <a:lnTo>
                    <a:pt x="391" y="67"/>
                  </a:lnTo>
                  <a:lnTo>
                    <a:pt x="391" y="70"/>
                  </a:lnTo>
                  <a:lnTo>
                    <a:pt x="391" y="77"/>
                  </a:lnTo>
                  <a:lnTo>
                    <a:pt x="391" y="81"/>
                  </a:lnTo>
                  <a:lnTo>
                    <a:pt x="391" y="84"/>
                  </a:lnTo>
                  <a:lnTo>
                    <a:pt x="391" y="77"/>
                  </a:lnTo>
                  <a:lnTo>
                    <a:pt x="391" y="70"/>
                  </a:lnTo>
                  <a:lnTo>
                    <a:pt x="388" y="67"/>
                  </a:lnTo>
                  <a:lnTo>
                    <a:pt x="388" y="63"/>
                  </a:lnTo>
                  <a:lnTo>
                    <a:pt x="388" y="63"/>
                  </a:lnTo>
                  <a:lnTo>
                    <a:pt x="384" y="60"/>
                  </a:lnTo>
                  <a:lnTo>
                    <a:pt x="388" y="52"/>
                  </a:lnTo>
                  <a:lnTo>
                    <a:pt x="391" y="52"/>
                  </a:lnTo>
                  <a:lnTo>
                    <a:pt x="391" y="49"/>
                  </a:lnTo>
                  <a:lnTo>
                    <a:pt x="395" y="49"/>
                  </a:lnTo>
                  <a:lnTo>
                    <a:pt x="395" y="49"/>
                  </a:lnTo>
                  <a:lnTo>
                    <a:pt x="395" y="45"/>
                  </a:lnTo>
                  <a:lnTo>
                    <a:pt x="395" y="45"/>
                  </a:lnTo>
                  <a:lnTo>
                    <a:pt x="395" y="42"/>
                  </a:lnTo>
                  <a:lnTo>
                    <a:pt x="391" y="42"/>
                  </a:lnTo>
                  <a:lnTo>
                    <a:pt x="391" y="42"/>
                  </a:lnTo>
                  <a:lnTo>
                    <a:pt x="388" y="35"/>
                  </a:lnTo>
                  <a:lnTo>
                    <a:pt x="388" y="31"/>
                  </a:lnTo>
                  <a:lnTo>
                    <a:pt x="391" y="28"/>
                  </a:lnTo>
                  <a:lnTo>
                    <a:pt x="391" y="24"/>
                  </a:lnTo>
                  <a:lnTo>
                    <a:pt x="395" y="21"/>
                  </a:lnTo>
                  <a:lnTo>
                    <a:pt x="391" y="14"/>
                  </a:lnTo>
                  <a:lnTo>
                    <a:pt x="377" y="3"/>
                  </a:lnTo>
                  <a:lnTo>
                    <a:pt x="373" y="3"/>
                  </a:lnTo>
                  <a:lnTo>
                    <a:pt x="370" y="0"/>
                  </a:lnTo>
                  <a:lnTo>
                    <a:pt x="366" y="3"/>
                  </a:lnTo>
                  <a:lnTo>
                    <a:pt x="359" y="3"/>
                  </a:lnTo>
                  <a:lnTo>
                    <a:pt x="359" y="7"/>
                  </a:lnTo>
                  <a:lnTo>
                    <a:pt x="356" y="10"/>
                  </a:lnTo>
                  <a:lnTo>
                    <a:pt x="352" y="14"/>
                  </a:lnTo>
                  <a:lnTo>
                    <a:pt x="349" y="10"/>
                  </a:lnTo>
                  <a:lnTo>
                    <a:pt x="345" y="7"/>
                  </a:lnTo>
                  <a:lnTo>
                    <a:pt x="338" y="7"/>
                  </a:lnTo>
                  <a:lnTo>
                    <a:pt x="335" y="7"/>
                  </a:lnTo>
                  <a:lnTo>
                    <a:pt x="331" y="7"/>
                  </a:lnTo>
                  <a:lnTo>
                    <a:pt x="328" y="7"/>
                  </a:lnTo>
                  <a:lnTo>
                    <a:pt x="306" y="7"/>
                  </a:lnTo>
                  <a:lnTo>
                    <a:pt x="303" y="7"/>
                  </a:lnTo>
                  <a:lnTo>
                    <a:pt x="296" y="10"/>
                  </a:lnTo>
                  <a:lnTo>
                    <a:pt x="285" y="10"/>
                  </a:lnTo>
                  <a:lnTo>
                    <a:pt x="278" y="10"/>
                  </a:lnTo>
                  <a:lnTo>
                    <a:pt x="275" y="14"/>
                  </a:lnTo>
                  <a:lnTo>
                    <a:pt x="271" y="14"/>
                  </a:lnTo>
                  <a:lnTo>
                    <a:pt x="268" y="14"/>
                  </a:lnTo>
                  <a:lnTo>
                    <a:pt x="264" y="17"/>
                  </a:lnTo>
                  <a:lnTo>
                    <a:pt x="257" y="17"/>
                  </a:lnTo>
                  <a:lnTo>
                    <a:pt x="250" y="21"/>
                  </a:lnTo>
                  <a:lnTo>
                    <a:pt x="243" y="21"/>
                  </a:lnTo>
                  <a:lnTo>
                    <a:pt x="218" y="31"/>
                  </a:lnTo>
                  <a:lnTo>
                    <a:pt x="215" y="31"/>
                  </a:lnTo>
                  <a:lnTo>
                    <a:pt x="211" y="35"/>
                  </a:lnTo>
                  <a:lnTo>
                    <a:pt x="211" y="35"/>
                  </a:lnTo>
                  <a:lnTo>
                    <a:pt x="204" y="38"/>
                  </a:lnTo>
                  <a:lnTo>
                    <a:pt x="197" y="38"/>
                  </a:lnTo>
                  <a:lnTo>
                    <a:pt x="190" y="35"/>
                  </a:lnTo>
                  <a:lnTo>
                    <a:pt x="180" y="35"/>
                  </a:lnTo>
                  <a:lnTo>
                    <a:pt x="176" y="31"/>
                  </a:lnTo>
                  <a:lnTo>
                    <a:pt x="173" y="31"/>
                  </a:lnTo>
                  <a:lnTo>
                    <a:pt x="166" y="31"/>
                  </a:lnTo>
                  <a:lnTo>
                    <a:pt x="159" y="28"/>
                  </a:lnTo>
                  <a:lnTo>
                    <a:pt x="155" y="24"/>
                  </a:lnTo>
                  <a:lnTo>
                    <a:pt x="155" y="24"/>
                  </a:lnTo>
                  <a:lnTo>
                    <a:pt x="155" y="24"/>
                  </a:lnTo>
                  <a:lnTo>
                    <a:pt x="151" y="28"/>
                  </a:lnTo>
                  <a:lnTo>
                    <a:pt x="151" y="35"/>
                  </a:lnTo>
                  <a:lnTo>
                    <a:pt x="148" y="45"/>
                  </a:lnTo>
                  <a:lnTo>
                    <a:pt x="151" y="56"/>
                  </a:lnTo>
                  <a:lnTo>
                    <a:pt x="148" y="56"/>
                  </a:lnTo>
                  <a:lnTo>
                    <a:pt x="144" y="60"/>
                  </a:lnTo>
                  <a:lnTo>
                    <a:pt x="137" y="63"/>
                  </a:lnTo>
                  <a:lnTo>
                    <a:pt x="134" y="67"/>
                  </a:lnTo>
                  <a:lnTo>
                    <a:pt x="130" y="74"/>
                  </a:lnTo>
                  <a:lnTo>
                    <a:pt x="130" y="77"/>
                  </a:lnTo>
                  <a:lnTo>
                    <a:pt x="127" y="84"/>
                  </a:lnTo>
                  <a:lnTo>
                    <a:pt x="123" y="88"/>
                  </a:lnTo>
                  <a:lnTo>
                    <a:pt x="120" y="95"/>
                  </a:lnTo>
                  <a:lnTo>
                    <a:pt x="116" y="98"/>
                  </a:lnTo>
                  <a:lnTo>
                    <a:pt x="120" y="109"/>
                  </a:lnTo>
                  <a:lnTo>
                    <a:pt x="116" y="109"/>
                  </a:lnTo>
                  <a:lnTo>
                    <a:pt x="113" y="112"/>
                  </a:lnTo>
                  <a:lnTo>
                    <a:pt x="109" y="119"/>
                  </a:lnTo>
                  <a:lnTo>
                    <a:pt x="102" y="126"/>
                  </a:lnTo>
                  <a:lnTo>
                    <a:pt x="95" y="134"/>
                  </a:lnTo>
                  <a:lnTo>
                    <a:pt x="88" y="137"/>
                  </a:lnTo>
                  <a:lnTo>
                    <a:pt x="85" y="141"/>
                  </a:lnTo>
                  <a:lnTo>
                    <a:pt x="70" y="148"/>
                  </a:lnTo>
                  <a:lnTo>
                    <a:pt x="70" y="148"/>
                  </a:lnTo>
                  <a:lnTo>
                    <a:pt x="70" y="151"/>
                  </a:lnTo>
                  <a:lnTo>
                    <a:pt x="67" y="155"/>
                  </a:lnTo>
                  <a:lnTo>
                    <a:pt x="63" y="162"/>
                  </a:lnTo>
                  <a:lnTo>
                    <a:pt x="60" y="162"/>
                  </a:lnTo>
                  <a:lnTo>
                    <a:pt x="60" y="165"/>
                  </a:lnTo>
                  <a:lnTo>
                    <a:pt x="56" y="176"/>
                  </a:lnTo>
                  <a:lnTo>
                    <a:pt x="53" y="176"/>
                  </a:lnTo>
                  <a:lnTo>
                    <a:pt x="49" y="179"/>
                  </a:lnTo>
                  <a:lnTo>
                    <a:pt x="42" y="183"/>
                  </a:lnTo>
                  <a:lnTo>
                    <a:pt x="35" y="186"/>
                  </a:lnTo>
                  <a:lnTo>
                    <a:pt x="32" y="193"/>
                  </a:lnTo>
                  <a:lnTo>
                    <a:pt x="35" y="207"/>
                  </a:lnTo>
                  <a:lnTo>
                    <a:pt x="35" y="207"/>
                  </a:lnTo>
                  <a:lnTo>
                    <a:pt x="39" y="211"/>
                  </a:lnTo>
                  <a:lnTo>
                    <a:pt x="39" y="215"/>
                  </a:lnTo>
                  <a:lnTo>
                    <a:pt x="39" y="215"/>
                  </a:lnTo>
                  <a:lnTo>
                    <a:pt x="35" y="218"/>
                  </a:lnTo>
                  <a:lnTo>
                    <a:pt x="25" y="222"/>
                  </a:lnTo>
                  <a:lnTo>
                    <a:pt x="18" y="225"/>
                  </a:lnTo>
                  <a:lnTo>
                    <a:pt x="14" y="229"/>
                  </a:lnTo>
                  <a:lnTo>
                    <a:pt x="11" y="236"/>
                  </a:lnTo>
                  <a:lnTo>
                    <a:pt x="7" y="239"/>
                  </a:lnTo>
                  <a:lnTo>
                    <a:pt x="7" y="243"/>
                  </a:lnTo>
                  <a:lnTo>
                    <a:pt x="7" y="250"/>
                  </a:lnTo>
                  <a:lnTo>
                    <a:pt x="67" y="253"/>
                  </a:lnTo>
                  <a:lnTo>
                    <a:pt x="14" y="250"/>
                  </a:lnTo>
                  <a:lnTo>
                    <a:pt x="7" y="250"/>
                  </a:lnTo>
                  <a:lnTo>
                    <a:pt x="18" y="257"/>
                  </a:lnTo>
                  <a:lnTo>
                    <a:pt x="7" y="274"/>
                  </a:lnTo>
                  <a:lnTo>
                    <a:pt x="11" y="285"/>
                  </a:lnTo>
                  <a:lnTo>
                    <a:pt x="11" y="285"/>
                  </a:lnTo>
                  <a:lnTo>
                    <a:pt x="14" y="289"/>
                  </a:lnTo>
                  <a:lnTo>
                    <a:pt x="18" y="296"/>
                  </a:lnTo>
                  <a:lnTo>
                    <a:pt x="18" y="299"/>
                  </a:lnTo>
                  <a:lnTo>
                    <a:pt x="18" y="306"/>
                  </a:lnTo>
                  <a:lnTo>
                    <a:pt x="14" y="310"/>
                  </a:lnTo>
                  <a:lnTo>
                    <a:pt x="14" y="313"/>
                  </a:lnTo>
                  <a:lnTo>
                    <a:pt x="11" y="317"/>
                  </a:lnTo>
                  <a:lnTo>
                    <a:pt x="4" y="320"/>
                  </a:lnTo>
                  <a:lnTo>
                    <a:pt x="0" y="327"/>
                  </a:lnTo>
                  <a:lnTo>
                    <a:pt x="0" y="327"/>
                  </a:lnTo>
                  <a:lnTo>
                    <a:pt x="0" y="331"/>
                  </a:lnTo>
                  <a:lnTo>
                    <a:pt x="0" y="331"/>
                  </a:lnTo>
                  <a:lnTo>
                    <a:pt x="0" y="331"/>
                  </a:lnTo>
                  <a:lnTo>
                    <a:pt x="0" y="331"/>
                  </a:lnTo>
                  <a:lnTo>
                    <a:pt x="0" y="331"/>
                  </a:lnTo>
                  <a:lnTo>
                    <a:pt x="0" y="331"/>
                  </a:lnTo>
                  <a:lnTo>
                    <a:pt x="0" y="341"/>
                  </a:lnTo>
                  <a:lnTo>
                    <a:pt x="4" y="355"/>
                  </a:lnTo>
                  <a:lnTo>
                    <a:pt x="4" y="359"/>
                  </a:lnTo>
                  <a:lnTo>
                    <a:pt x="7" y="366"/>
                  </a:lnTo>
                  <a:lnTo>
                    <a:pt x="11" y="370"/>
                  </a:lnTo>
                  <a:lnTo>
                    <a:pt x="11" y="370"/>
                  </a:lnTo>
                  <a:lnTo>
                    <a:pt x="14" y="373"/>
                  </a:lnTo>
                  <a:lnTo>
                    <a:pt x="14" y="373"/>
                  </a:lnTo>
                  <a:lnTo>
                    <a:pt x="21" y="373"/>
                  </a:lnTo>
                  <a:lnTo>
                    <a:pt x="25" y="370"/>
                  </a:lnTo>
                  <a:lnTo>
                    <a:pt x="32" y="366"/>
                  </a:lnTo>
                  <a:lnTo>
                    <a:pt x="39" y="366"/>
                  </a:lnTo>
                  <a:lnTo>
                    <a:pt x="35" y="366"/>
                  </a:lnTo>
                  <a:lnTo>
                    <a:pt x="32" y="370"/>
                  </a:lnTo>
                  <a:lnTo>
                    <a:pt x="25" y="370"/>
                  </a:lnTo>
                  <a:lnTo>
                    <a:pt x="14" y="373"/>
                  </a:lnTo>
                  <a:lnTo>
                    <a:pt x="14" y="377"/>
                  </a:lnTo>
                  <a:lnTo>
                    <a:pt x="18" y="380"/>
                  </a:lnTo>
                  <a:lnTo>
                    <a:pt x="25" y="387"/>
                  </a:lnTo>
                  <a:lnTo>
                    <a:pt x="32" y="394"/>
                  </a:lnTo>
                  <a:lnTo>
                    <a:pt x="49" y="412"/>
                  </a:lnTo>
                  <a:lnTo>
                    <a:pt x="63" y="422"/>
                  </a:lnTo>
                  <a:lnTo>
                    <a:pt x="63" y="419"/>
                  </a:lnTo>
                  <a:lnTo>
                    <a:pt x="67" y="415"/>
                  </a:lnTo>
                  <a:lnTo>
                    <a:pt x="63" y="422"/>
                  </a:lnTo>
                  <a:lnTo>
                    <a:pt x="63" y="426"/>
                  </a:lnTo>
                  <a:lnTo>
                    <a:pt x="74" y="447"/>
                  </a:lnTo>
                  <a:lnTo>
                    <a:pt x="78" y="451"/>
                  </a:lnTo>
                  <a:lnTo>
                    <a:pt x="81" y="451"/>
                  </a:lnTo>
                  <a:lnTo>
                    <a:pt x="85" y="454"/>
                  </a:lnTo>
                  <a:lnTo>
                    <a:pt x="85" y="454"/>
                  </a:lnTo>
                  <a:lnTo>
                    <a:pt x="85" y="454"/>
                  </a:lnTo>
                  <a:lnTo>
                    <a:pt x="106" y="472"/>
                  </a:lnTo>
                  <a:lnTo>
                    <a:pt x="109" y="479"/>
                  </a:lnTo>
                  <a:lnTo>
                    <a:pt x="113" y="482"/>
                  </a:lnTo>
                  <a:lnTo>
                    <a:pt x="116" y="486"/>
                  </a:lnTo>
                  <a:lnTo>
                    <a:pt x="120" y="489"/>
                  </a:lnTo>
                  <a:lnTo>
                    <a:pt x="127" y="489"/>
                  </a:lnTo>
                  <a:lnTo>
                    <a:pt x="130" y="493"/>
                  </a:lnTo>
                  <a:lnTo>
                    <a:pt x="134" y="493"/>
                  </a:lnTo>
                  <a:lnTo>
                    <a:pt x="134" y="493"/>
                  </a:lnTo>
                  <a:lnTo>
                    <a:pt x="169" y="479"/>
                  </a:lnTo>
                  <a:lnTo>
                    <a:pt x="194" y="475"/>
                  </a:lnTo>
                  <a:lnTo>
                    <a:pt x="211" y="482"/>
                  </a:lnTo>
                  <a:lnTo>
                    <a:pt x="208" y="472"/>
                  </a:lnTo>
                  <a:lnTo>
                    <a:pt x="204" y="468"/>
                  </a:lnTo>
                  <a:lnTo>
                    <a:pt x="204" y="465"/>
                  </a:lnTo>
                  <a:lnTo>
                    <a:pt x="211" y="482"/>
                  </a:lnTo>
                  <a:lnTo>
                    <a:pt x="233" y="486"/>
                  </a:lnTo>
                  <a:lnTo>
                    <a:pt x="240" y="479"/>
                  </a:lnTo>
                  <a:lnTo>
                    <a:pt x="243" y="479"/>
                  </a:lnTo>
                  <a:lnTo>
                    <a:pt x="247" y="475"/>
                  </a:lnTo>
                  <a:lnTo>
                    <a:pt x="250" y="475"/>
                  </a:lnTo>
                  <a:lnTo>
                    <a:pt x="250" y="475"/>
                  </a:lnTo>
                  <a:lnTo>
                    <a:pt x="271" y="468"/>
                  </a:lnTo>
                  <a:lnTo>
                    <a:pt x="271" y="468"/>
                  </a:lnTo>
                  <a:lnTo>
                    <a:pt x="285" y="468"/>
                  </a:lnTo>
                  <a:lnTo>
                    <a:pt x="289" y="468"/>
                  </a:lnTo>
                  <a:lnTo>
                    <a:pt x="292" y="475"/>
                  </a:lnTo>
                  <a:lnTo>
                    <a:pt x="299" y="479"/>
                  </a:lnTo>
                  <a:lnTo>
                    <a:pt x="310" y="486"/>
                  </a:lnTo>
                  <a:lnTo>
                    <a:pt x="321" y="489"/>
                  </a:lnTo>
                  <a:lnTo>
                    <a:pt x="324" y="489"/>
                  </a:lnTo>
                  <a:lnTo>
                    <a:pt x="331" y="489"/>
                  </a:lnTo>
                  <a:lnTo>
                    <a:pt x="338" y="493"/>
                  </a:lnTo>
                  <a:lnTo>
                    <a:pt x="349" y="493"/>
                  </a:lnTo>
                  <a:lnTo>
                    <a:pt x="356" y="493"/>
                  </a:lnTo>
                  <a:lnTo>
                    <a:pt x="363" y="489"/>
                  </a:lnTo>
                  <a:lnTo>
                    <a:pt x="370" y="472"/>
                  </a:lnTo>
                  <a:lnTo>
                    <a:pt x="373" y="458"/>
                  </a:lnTo>
                  <a:lnTo>
                    <a:pt x="373" y="454"/>
                  </a:lnTo>
                  <a:lnTo>
                    <a:pt x="377" y="451"/>
                  </a:lnTo>
                  <a:lnTo>
                    <a:pt x="380" y="447"/>
                  </a:lnTo>
                  <a:lnTo>
                    <a:pt x="384" y="440"/>
                  </a:lnTo>
                  <a:lnTo>
                    <a:pt x="388" y="436"/>
                  </a:lnTo>
                  <a:lnTo>
                    <a:pt x="395" y="436"/>
                  </a:lnTo>
                  <a:lnTo>
                    <a:pt x="402" y="440"/>
                  </a:lnTo>
                  <a:close/>
                  <a:moveTo>
                    <a:pt x="726" y="493"/>
                  </a:moveTo>
                  <a:lnTo>
                    <a:pt x="726" y="489"/>
                  </a:lnTo>
                  <a:lnTo>
                    <a:pt x="726" y="489"/>
                  </a:lnTo>
                  <a:lnTo>
                    <a:pt x="726" y="489"/>
                  </a:lnTo>
                  <a:lnTo>
                    <a:pt x="726" y="493"/>
                  </a:lnTo>
                  <a:close/>
                  <a:moveTo>
                    <a:pt x="683" y="789"/>
                  </a:moveTo>
                  <a:lnTo>
                    <a:pt x="698" y="799"/>
                  </a:lnTo>
                  <a:lnTo>
                    <a:pt x="694" y="810"/>
                  </a:lnTo>
                  <a:lnTo>
                    <a:pt x="698" y="799"/>
                  </a:lnTo>
                  <a:lnTo>
                    <a:pt x="683" y="789"/>
                  </a:lnTo>
                  <a:close/>
                  <a:moveTo>
                    <a:pt x="673" y="912"/>
                  </a:moveTo>
                  <a:lnTo>
                    <a:pt x="673" y="912"/>
                  </a:lnTo>
                  <a:lnTo>
                    <a:pt x="673" y="912"/>
                  </a:lnTo>
                  <a:lnTo>
                    <a:pt x="673" y="912"/>
                  </a:lnTo>
                  <a:lnTo>
                    <a:pt x="673" y="912"/>
                  </a:lnTo>
                  <a:lnTo>
                    <a:pt x="673" y="912"/>
                  </a:lnTo>
                  <a:close/>
                  <a:moveTo>
                    <a:pt x="669" y="884"/>
                  </a:moveTo>
                  <a:lnTo>
                    <a:pt x="666" y="880"/>
                  </a:lnTo>
                  <a:lnTo>
                    <a:pt x="666" y="884"/>
                  </a:lnTo>
                  <a:lnTo>
                    <a:pt x="669" y="884"/>
                  </a:lnTo>
                  <a:lnTo>
                    <a:pt x="669" y="884"/>
                  </a:lnTo>
                  <a:lnTo>
                    <a:pt x="669" y="884"/>
                  </a:lnTo>
                  <a:close/>
                  <a:moveTo>
                    <a:pt x="409" y="525"/>
                  </a:moveTo>
                  <a:lnTo>
                    <a:pt x="412" y="528"/>
                  </a:lnTo>
                  <a:lnTo>
                    <a:pt x="412" y="528"/>
                  </a:lnTo>
                  <a:lnTo>
                    <a:pt x="430" y="532"/>
                  </a:lnTo>
                  <a:lnTo>
                    <a:pt x="430" y="532"/>
                  </a:lnTo>
                  <a:lnTo>
                    <a:pt x="430" y="539"/>
                  </a:lnTo>
                  <a:lnTo>
                    <a:pt x="430" y="532"/>
                  </a:lnTo>
                  <a:lnTo>
                    <a:pt x="430" y="532"/>
                  </a:lnTo>
                  <a:lnTo>
                    <a:pt x="430" y="532"/>
                  </a:lnTo>
                  <a:lnTo>
                    <a:pt x="423" y="532"/>
                  </a:lnTo>
                  <a:lnTo>
                    <a:pt x="419" y="532"/>
                  </a:lnTo>
                  <a:lnTo>
                    <a:pt x="412" y="532"/>
                  </a:lnTo>
                  <a:lnTo>
                    <a:pt x="412" y="532"/>
                  </a:lnTo>
                  <a:lnTo>
                    <a:pt x="409" y="528"/>
                  </a:lnTo>
                  <a:lnTo>
                    <a:pt x="409" y="525"/>
                  </a:lnTo>
                  <a:close/>
                  <a:moveTo>
                    <a:pt x="712" y="496"/>
                  </a:moveTo>
                  <a:lnTo>
                    <a:pt x="712" y="496"/>
                  </a:lnTo>
                  <a:lnTo>
                    <a:pt x="712" y="496"/>
                  </a:lnTo>
                  <a:lnTo>
                    <a:pt x="712" y="496"/>
                  </a:lnTo>
                  <a:lnTo>
                    <a:pt x="712" y="496"/>
                  </a:lnTo>
                  <a:close/>
                  <a:moveTo>
                    <a:pt x="620" y="866"/>
                  </a:moveTo>
                  <a:lnTo>
                    <a:pt x="620" y="863"/>
                  </a:lnTo>
                  <a:lnTo>
                    <a:pt x="617" y="863"/>
                  </a:lnTo>
                  <a:lnTo>
                    <a:pt x="620" y="863"/>
                  </a:lnTo>
                  <a:lnTo>
                    <a:pt x="620" y="866"/>
                  </a:lnTo>
                  <a:close/>
                  <a:moveTo>
                    <a:pt x="426" y="546"/>
                  </a:moveTo>
                  <a:lnTo>
                    <a:pt x="426" y="549"/>
                  </a:lnTo>
                  <a:lnTo>
                    <a:pt x="426" y="549"/>
                  </a:lnTo>
                  <a:lnTo>
                    <a:pt x="426" y="549"/>
                  </a:lnTo>
                  <a:lnTo>
                    <a:pt x="426" y="546"/>
                  </a:lnTo>
                  <a:close/>
                  <a:moveTo>
                    <a:pt x="433" y="556"/>
                  </a:moveTo>
                  <a:lnTo>
                    <a:pt x="433" y="560"/>
                  </a:lnTo>
                  <a:lnTo>
                    <a:pt x="433" y="560"/>
                  </a:lnTo>
                  <a:lnTo>
                    <a:pt x="433" y="560"/>
                  </a:lnTo>
                  <a:lnTo>
                    <a:pt x="433" y="556"/>
                  </a:lnTo>
                  <a:lnTo>
                    <a:pt x="426" y="556"/>
                  </a:lnTo>
                  <a:lnTo>
                    <a:pt x="433" y="556"/>
                  </a:lnTo>
                  <a:close/>
                  <a:moveTo>
                    <a:pt x="447" y="415"/>
                  </a:moveTo>
                  <a:lnTo>
                    <a:pt x="447" y="415"/>
                  </a:lnTo>
                  <a:lnTo>
                    <a:pt x="447" y="415"/>
                  </a:lnTo>
                  <a:lnTo>
                    <a:pt x="447" y="415"/>
                  </a:lnTo>
                  <a:lnTo>
                    <a:pt x="447" y="415"/>
                  </a:lnTo>
                  <a:lnTo>
                    <a:pt x="447" y="415"/>
                  </a:lnTo>
                  <a:lnTo>
                    <a:pt x="447" y="415"/>
                  </a:lnTo>
                  <a:close/>
                  <a:moveTo>
                    <a:pt x="426" y="429"/>
                  </a:moveTo>
                  <a:lnTo>
                    <a:pt x="426" y="433"/>
                  </a:lnTo>
                  <a:lnTo>
                    <a:pt x="426" y="433"/>
                  </a:lnTo>
                  <a:lnTo>
                    <a:pt x="426" y="433"/>
                  </a:lnTo>
                  <a:lnTo>
                    <a:pt x="426" y="429"/>
                  </a:lnTo>
                  <a:close/>
                  <a:moveTo>
                    <a:pt x="430" y="355"/>
                  </a:moveTo>
                  <a:lnTo>
                    <a:pt x="426" y="359"/>
                  </a:lnTo>
                  <a:lnTo>
                    <a:pt x="426" y="362"/>
                  </a:lnTo>
                  <a:lnTo>
                    <a:pt x="430" y="352"/>
                  </a:lnTo>
                  <a:lnTo>
                    <a:pt x="430" y="355"/>
                  </a:lnTo>
                  <a:close/>
                  <a:moveTo>
                    <a:pt x="430" y="472"/>
                  </a:moveTo>
                  <a:lnTo>
                    <a:pt x="430" y="472"/>
                  </a:lnTo>
                  <a:lnTo>
                    <a:pt x="430" y="472"/>
                  </a:lnTo>
                  <a:lnTo>
                    <a:pt x="430" y="472"/>
                  </a:lnTo>
                  <a:lnTo>
                    <a:pt x="430" y="472"/>
                  </a:lnTo>
                  <a:close/>
                  <a:moveTo>
                    <a:pt x="454" y="507"/>
                  </a:moveTo>
                  <a:lnTo>
                    <a:pt x="458" y="503"/>
                  </a:lnTo>
                  <a:lnTo>
                    <a:pt x="454" y="507"/>
                  </a:lnTo>
                  <a:lnTo>
                    <a:pt x="454" y="507"/>
                  </a:lnTo>
                  <a:lnTo>
                    <a:pt x="454" y="507"/>
                  </a:lnTo>
                  <a:lnTo>
                    <a:pt x="454" y="507"/>
                  </a:lnTo>
                  <a:lnTo>
                    <a:pt x="454" y="507"/>
                  </a:lnTo>
                  <a:close/>
                  <a:moveTo>
                    <a:pt x="511" y="792"/>
                  </a:moveTo>
                  <a:lnTo>
                    <a:pt x="511" y="789"/>
                  </a:lnTo>
                  <a:lnTo>
                    <a:pt x="507" y="785"/>
                  </a:lnTo>
                  <a:lnTo>
                    <a:pt x="511" y="789"/>
                  </a:lnTo>
                  <a:lnTo>
                    <a:pt x="511" y="792"/>
                  </a:lnTo>
                  <a:close/>
                  <a:moveTo>
                    <a:pt x="469" y="549"/>
                  </a:moveTo>
                  <a:lnTo>
                    <a:pt x="472" y="542"/>
                  </a:lnTo>
                  <a:lnTo>
                    <a:pt x="472" y="539"/>
                  </a:lnTo>
                  <a:lnTo>
                    <a:pt x="472" y="535"/>
                  </a:lnTo>
                  <a:lnTo>
                    <a:pt x="472" y="528"/>
                  </a:lnTo>
                  <a:lnTo>
                    <a:pt x="472" y="521"/>
                  </a:lnTo>
                  <a:lnTo>
                    <a:pt x="472" y="514"/>
                  </a:lnTo>
                  <a:lnTo>
                    <a:pt x="472" y="507"/>
                  </a:lnTo>
                  <a:lnTo>
                    <a:pt x="472" y="503"/>
                  </a:lnTo>
                  <a:lnTo>
                    <a:pt x="472" y="500"/>
                  </a:lnTo>
                  <a:lnTo>
                    <a:pt x="472" y="496"/>
                  </a:lnTo>
                  <a:lnTo>
                    <a:pt x="472" y="503"/>
                  </a:lnTo>
                  <a:lnTo>
                    <a:pt x="472" y="510"/>
                  </a:lnTo>
                  <a:lnTo>
                    <a:pt x="472" y="510"/>
                  </a:lnTo>
                  <a:lnTo>
                    <a:pt x="472" y="521"/>
                  </a:lnTo>
                  <a:lnTo>
                    <a:pt x="472" y="528"/>
                  </a:lnTo>
                  <a:lnTo>
                    <a:pt x="472" y="532"/>
                  </a:lnTo>
                  <a:lnTo>
                    <a:pt x="472" y="542"/>
                  </a:lnTo>
                  <a:lnTo>
                    <a:pt x="469" y="549"/>
                  </a:lnTo>
                  <a:close/>
                  <a:moveTo>
                    <a:pt x="451" y="599"/>
                  </a:moveTo>
                  <a:lnTo>
                    <a:pt x="451" y="599"/>
                  </a:lnTo>
                  <a:lnTo>
                    <a:pt x="447" y="602"/>
                  </a:lnTo>
                  <a:lnTo>
                    <a:pt x="447" y="599"/>
                  </a:lnTo>
                  <a:lnTo>
                    <a:pt x="451" y="599"/>
                  </a:lnTo>
                  <a:lnTo>
                    <a:pt x="451" y="599"/>
                  </a:lnTo>
                  <a:lnTo>
                    <a:pt x="451" y="599"/>
                  </a:lnTo>
                  <a:close/>
                  <a:moveTo>
                    <a:pt x="465" y="567"/>
                  </a:moveTo>
                  <a:lnTo>
                    <a:pt x="465" y="567"/>
                  </a:lnTo>
                  <a:lnTo>
                    <a:pt x="465" y="567"/>
                  </a:lnTo>
                  <a:lnTo>
                    <a:pt x="465" y="567"/>
                  </a:lnTo>
                  <a:lnTo>
                    <a:pt x="465" y="567"/>
                  </a:lnTo>
                  <a:close/>
                  <a:moveTo>
                    <a:pt x="454" y="514"/>
                  </a:moveTo>
                  <a:lnTo>
                    <a:pt x="454" y="518"/>
                  </a:lnTo>
                  <a:lnTo>
                    <a:pt x="454" y="518"/>
                  </a:lnTo>
                  <a:lnTo>
                    <a:pt x="454" y="518"/>
                  </a:lnTo>
                  <a:lnTo>
                    <a:pt x="454" y="518"/>
                  </a:lnTo>
                  <a:lnTo>
                    <a:pt x="454" y="518"/>
                  </a:lnTo>
                  <a:lnTo>
                    <a:pt x="454" y="514"/>
                  </a:lnTo>
                  <a:close/>
                  <a:moveTo>
                    <a:pt x="458" y="581"/>
                  </a:moveTo>
                  <a:lnTo>
                    <a:pt x="454" y="588"/>
                  </a:lnTo>
                  <a:lnTo>
                    <a:pt x="454" y="588"/>
                  </a:lnTo>
                  <a:lnTo>
                    <a:pt x="454" y="588"/>
                  </a:lnTo>
                  <a:lnTo>
                    <a:pt x="458" y="584"/>
                  </a:lnTo>
                  <a:lnTo>
                    <a:pt x="458" y="581"/>
                  </a:lnTo>
                  <a:close/>
                  <a:moveTo>
                    <a:pt x="433" y="560"/>
                  </a:moveTo>
                  <a:lnTo>
                    <a:pt x="433" y="567"/>
                  </a:lnTo>
                  <a:lnTo>
                    <a:pt x="433" y="570"/>
                  </a:lnTo>
                  <a:lnTo>
                    <a:pt x="433" y="567"/>
                  </a:lnTo>
                  <a:lnTo>
                    <a:pt x="433" y="560"/>
                  </a:lnTo>
                  <a:close/>
                  <a:moveTo>
                    <a:pt x="433" y="570"/>
                  </a:moveTo>
                  <a:lnTo>
                    <a:pt x="433" y="574"/>
                  </a:lnTo>
                  <a:lnTo>
                    <a:pt x="433" y="574"/>
                  </a:lnTo>
                  <a:lnTo>
                    <a:pt x="433" y="574"/>
                  </a:lnTo>
                  <a:lnTo>
                    <a:pt x="433" y="570"/>
                  </a:lnTo>
                  <a:close/>
                  <a:moveTo>
                    <a:pt x="447" y="606"/>
                  </a:moveTo>
                  <a:lnTo>
                    <a:pt x="447" y="609"/>
                  </a:lnTo>
                  <a:lnTo>
                    <a:pt x="447" y="609"/>
                  </a:lnTo>
                  <a:lnTo>
                    <a:pt x="444" y="613"/>
                  </a:lnTo>
                  <a:lnTo>
                    <a:pt x="440" y="613"/>
                  </a:lnTo>
                  <a:lnTo>
                    <a:pt x="444" y="613"/>
                  </a:lnTo>
                  <a:lnTo>
                    <a:pt x="447" y="606"/>
                  </a:lnTo>
                  <a:close/>
                  <a:moveTo>
                    <a:pt x="440" y="613"/>
                  </a:moveTo>
                  <a:lnTo>
                    <a:pt x="437" y="613"/>
                  </a:lnTo>
                  <a:lnTo>
                    <a:pt x="437" y="613"/>
                  </a:lnTo>
                  <a:lnTo>
                    <a:pt x="437" y="613"/>
                  </a:lnTo>
                  <a:lnTo>
                    <a:pt x="440" y="613"/>
                  </a:lnTo>
                  <a:close/>
                  <a:moveTo>
                    <a:pt x="553" y="803"/>
                  </a:moveTo>
                  <a:lnTo>
                    <a:pt x="528" y="803"/>
                  </a:lnTo>
                  <a:lnTo>
                    <a:pt x="532" y="803"/>
                  </a:lnTo>
                  <a:lnTo>
                    <a:pt x="539" y="803"/>
                  </a:lnTo>
                  <a:lnTo>
                    <a:pt x="553" y="803"/>
                  </a:lnTo>
                  <a:close/>
                  <a:moveTo>
                    <a:pt x="557" y="803"/>
                  </a:moveTo>
                  <a:lnTo>
                    <a:pt x="557" y="803"/>
                  </a:lnTo>
                  <a:lnTo>
                    <a:pt x="560" y="803"/>
                  </a:lnTo>
                  <a:lnTo>
                    <a:pt x="557" y="803"/>
                  </a:lnTo>
                  <a:lnTo>
                    <a:pt x="557" y="803"/>
                  </a:lnTo>
                  <a:lnTo>
                    <a:pt x="557" y="803"/>
                  </a:lnTo>
                  <a:lnTo>
                    <a:pt x="557" y="803"/>
                  </a:lnTo>
                  <a:close/>
                  <a:moveTo>
                    <a:pt x="592" y="806"/>
                  </a:moveTo>
                  <a:lnTo>
                    <a:pt x="592" y="806"/>
                  </a:lnTo>
                  <a:lnTo>
                    <a:pt x="595" y="806"/>
                  </a:lnTo>
                  <a:lnTo>
                    <a:pt x="602" y="806"/>
                  </a:lnTo>
                  <a:lnTo>
                    <a:pt x="595" y="806"/>
                  </a:lnTo>
                  <a:lnTo>
                    <a:pt x="592" y="806"/>
                  </a:lnTo>
                  <a:lnTo>
                    <a:pt x="592" y="806"/>
                  </a:lnTo>
                  <a:lnTo>
                    <a:pt x="592" y="806"/>
                  </a:lnTo>
                  <a:lnTo>
                    <a:pt x="588" y="806"/>
                  </a:lnTo>
                  <a:lnTo>
                    <a:pt x="585" y="806"/>
                  </a:lnTo>
                  <a:lnTo>
                    <a:pt x="588" y="806"/>
                  </a:lnTo>
                  <a:lnTo>
                    <a:pt x="592" y="806"/>
                  </a:lnTo>
                  <a:close/>
                  <a:moveTo>
                    <a:pt x="592" y="806"/>
                  </a:moveTo>
                  <a:lnTo>
                    <a:pt x="592" y="806"/>
                  </a:lnTo>
                  <a:lnTo>
                    <a:pt x="592" y="806"/>
                  </a:lnTo>
                  <a:lnTo>
                    <a:pt x="592" y="806"/>
                  </a:lnTo>
                  <a:lnTo>
                    <a:pt x="592" y="806"/>
                  </a:lnTo>
                  <a:lnTo>
                    <a:pt x="592" y="806"/>
                  </a:lnTo>
                  <a:close/>
                  <a:moveTo>
                    <a:pt x="645" y="528"/>
                  </a:moveTo>
                  <a:lnTo>
                    <a:pt x="645" y="528"/>
                  </a:lnTo>
                  <a:lnTo>
                    <a:pt x="648" y="528"/>
                  </a:lnTo>
                  <a:lnTo>
                    <a:pt x="648" y="528"/>
                  </a:lnTo>
                  <a:lnTo>
                    <a:pt x="648" y="528"/>
                  </a:lnTo>
                  <a:lnTo>
                    <a:pt x="645" y="528"/>
                  </a:lnTo>
                  <a:lnTo>
                    <a:pt x="645" y="528"/>
                  </a:lnTo>
                  <a:close/>
                  <a:moveTo>
                    <a:pt x="655" y="595"/>
                  </a:moveTo>
                  <a:lnTo>
                    <a:pt x="655" y="595"/>
                  </a:lnTo>
                  <a:lnTo>
                    <a:pt x="652" y="595"/>
                  </a:lnTo>
                  <a:lnTo>
                    <a:pt x="652" y="595"/>
                  </a:lnTo>
                  <a:lnTo>
                    <a:pt x="652" y="595"/>
                  </a:lnTo>
                  <a:lnTo>
                    <a:pt x="652" y="595"/>
                  </a:lnTo>
                  <a:lnTo>
                    <a:pt x="655" y="595"/>
                  </a:lnTo>
                  <a:close/>
                  <a:moveTo>
                    <a:pt x="638" y="577"/>
                  </a:moveTo>
                  <a:lnTo>
                    <a:pt x="638" y="574"/>
                  </a:lnTo>
                  <a:lnTo>
                    <a:pt x="638" y="577"/>
                  </a:lnTo>
                  <a:lnTo>
                    <a:pt x="638" y="577"/>
                  </a:lnTo>
                  <a:lnTo>
                    <a:pt x="641" y="577"/>
                  </a:lnTo>
                  <a:lnTo>
                    <a:pt x="645" y="577"/>
                  </a:lnTo>
                  <a:lnTo>
                    <a:pt x="638" y="577"/>
                  </a:lnTo>
                  <a:close/>
                  <a:moveTo>
                    <a:pt x="659" y="577"/>
                  </a:moveTo>
                  <a:lnTo>
                    <a:pt x="659" y="577"/>
                  </a:lnTo>
                  <a:lnTo>
                    <a:pt x="659" y="577"/>
                  </a:lnTo>
                  <a:lnTo>
                    <a:pt x="659" y="577"/>
                  </a:lnTo>
                  <a:lnTo>
                    <a:pt x="659" y="577"/>
                  </a:lnTo>
                  <a:lnTo>
                    <a:pt x="659" y="577"/>
                  </a:lnTo>
                  <a:lnTo>
                    <a:pt x="659" y="577"/>
                  </a:lnTo>
                  <a:close/>
                  <a:moveTo>
                    <a:pt x="659" y="574"/>
                  </a:moveTo>
                  <a:lnTo>
                    <a:pt x="659" y="574"/>
                  </a:lnTo>
                  <a:lnTo>
                    <a:pt x="659" y="574"/>
                  </a:lnTo>
                  <a:lnTo>
                    <a:pt x="659" y="574"/>
                  </a:lnTo>
                  <a:lnTo>
                    <a:pt x="659" y="574"/>
                  </a:lnTo>
                  <a:lnTo>
                    <a:pt x="659" y="574"/>
                  </a:lnTo>
                  <a:lnTo>
                    <a:pt x="659" y="574"/>
                  </a:lnTo>
                  <a:close/>
                  <a:moveTo>
                    <a:pt x="507" y="447"/>
                  </a:moveTo>
                  <a:lnTo>
                    <a:pt x="507" y="447"/>
                  </a:lnTo>
                  <a:lnTo>
                    <a:pt x="504" y="447"/>
                  </a:lnTo>
                  <a:lnTo>
                    <a:pt x="511" y="444"/>
                  </a:lnTo>
                  <a:lnTo>
                    <a:pt x="514" y="440"/>
                  </a:lnTo>
                  <a:lnTo>
                    <a:pt x="511" y="444"/>
                  </a:lnTo>
                  <a:lnTo>
                    <a:pt x="507" y="447"/>
                  </a:lnTo>
                  <a:close/>
                  <a:moveTo>
                    <a:pt x="493" y="444"/>
                  </a:moveTo>
                  <a:lnTo>
                    <a:pt x="493" y="444"/>
                  </a:lnTo>
                  <a:lnTo>
                    <a:pt x="493" y="444"/>
                  </a:lnTo>
                  <a:lnTo>
                    <a:pt x="497" y="444"/>
                  </a:lnTo>
                  <a:lnTo>
                    <a:pt x="497" y="447"/>
                  </a:lnTo>
                  <a:lnTo>
                    <a:pt x="500" y="447"/>
                  </a:lnTo>
                  <a:lnTo>
                    <a:pt x="500" y="447"/>
                  </a:lnTo>
                  <a:lnTo>
                    <a:pt x="497" y="447"/>
                  </a:lnTo>
                  <a:lnTo>
                    <a:pt x="493" y="444"/>
                  </a:lnTo>
                  <a:close/>
                  <a:moveTo>
                    <a:pt x="486" y="447"/>
                  </a:moveTo>
                  <a:lnTo>
                    <a:pt x="490" y="444"/>
                  </a:lnTo>
                  <a:lnTo>
                    <a:pt x="490" y="444"/>
                  </a:lnTo>
                  <a:lnTo>
                    <a:pt x="490" y="444"/>
                  </a:lnTo>
                  <a:lnTo>
                    <a:pt x="486" y="447"/>
                  </a:lnTo>
                  <a:close/>
                  <a:moveTo>
                    <a:pt x="437" y="486"/>
                  </a:moveTo>
                  <a:lnTo>
                    <a:pt x="433" y="479"/>
                  </a:lnTo>
                  <a:lnTo>
                    <a:pt x="433" y="472"/>
                  </a:lnTo>
                  <a:lnTo>
                    <a:pt x="433" y="475"/>
                  </a:lnTo>
                  <a:lnTo>
                    <a:pt x="433" y="475"/>
                  </a:lnTo>
                  <a:lnTo>
                    <a:pt x="433" y="479"/>
                  </a:lnTo>
                  <a:lnTo>
                    <a:pt x="437" y="486"/>
                  </a:lnTo>
                  <a:close/>
                  <a:moveTo>
                    <a:pt x="447" y="317"/>
                  </a:moveTo>
                  <a:lnTo>
                    <a:pt x="440" y="320"/>
                  </a:lnTo>
                  <a:lnTo>
                    <a:pt x="437" y="327"/>
                  </a:lnTo>
                  <a:lnTo>
                    <a:pt x="440" y="320"/>
                  </a:lnTo>
                  <a:lnTo>
                    <a:pt x="447" y="317"/>
                  </a:lnTo>
                  <a:close/>
                  <a:moveTo>
                    <a:pt x="412" y="229"/>
                  </a:moveTo>
                  <a:lnTo>
                    <a:pt x="416" y="229"/>
                  </a:lnTo>
                  <a:lnTo>
                    <a:pt x="416" y="232"/>
                  </a:lnTo>
                  <a:lnTo>
                    <a:pt x="416" y="229"/>
                  </a:lnTo>
                  <a:lnTo>
                    <a:pt x="412" y="229"/>
                  </a:lnTo>
                  <a:close/>
                  <a:moveTo>
                    <a:pt x="426" y="613"/>
                  </a:moveTo>
                  <a:lnTo>
                    <a:pt x="426" y="613"/>
                  </a:lnTo>
                  <a:lnTo>
                    <a:pt x="426" y="613"/>
                  </a:lnTo>
                  <a:lnTo>
                    <a:pt x="426" y="613"/>
                  </a:lnTo>
                  <a:lnTo>
                    <a:pt x="426" y="613"/>
                  </a:lnTo>
                  <a:close/>
                  <a:moveTo>
                    <a:pt x="469" y="803"/>
                  </a:moveTo>
                  <a:lnTo>
                    <a:pt x="472" y="803"/>
                  </a:lnTo>
                  <a:lnTo>
                    <a:pt x="479" y="806"/>
                  </a:lnTo>
                  <a:lnTo>
                    <a:pt x="486" y="806"/>
                  </a:lnTo>
                  <a:lnTo>
                    <a:pt x="493" y="806"/>
                  </a:lnTo>
                  <a:lnTo>
                    <a:pt x="497" y="806"/>
                  </a:lnTo>
                  <a:lnTo>
                    <a:pt x="497" y="806"/>
                  </a:lnTo>
                  <a:lnTo>
                    <a:pt x="497" y="806"/>
                  </a:lnTo>
                  <a:lnTo>
                    <a:pt x="493" y="806"/>
                  </a:lnTo>
                  <a:lnTo>
                    <a:pt x="490" y="806"/>
                  </a:lnTo>
                  <a:lnTo>
                    <a:pt x="479" y="806"/>
                  </a:lnTo>
                  <a:lnTo>
                    <a:pt x="472" y="803"/>
                  </a:lnTo>
                  <a:lnTo>
                    <a:pt x="469" y="803"/>
                  </a:lnTo>
                  <a:lnTo>
                    <a:pt x="469" y="803"/>
                  </a:lnTo>
                  <a:close/>
                  <a:moveTo>
                    <a:pt x="469" y="954"/>
                  </a:moveTo>
                  <a:lnTo>
                    <a:pt x="469" y="954"/>
                  </a:lnTo>
                  <a:lnTo>
                    <a:pt x="469" y="954"/>
                  </a:lnTo>
                  <a:lnTo>
                    <a:pt x="469" y="954"/>
                  </a:lnTo>
                  <a:lnTo>
                    <a:pt x="469" y="954"/>
                  </a:lnTo>
                  <a:lnTo>
                    <a:pt x="469" y="954"/>
                  </a:lnTo>
                  <a:close/>
                  <a:moveTo>
                    <a:pt x="525" y="856"/>
                  </a:moveTo>
                  <a:lnTo>
                    <a:pt x="525" y="856"/>
                  </a:lnTo>
                  <a:lnTo>
                    <a:pt x="511" y="859"/>
                  </a:lnTo>
                  <a:lnTo>
                    <a:pt x="511" y="856"/>
                  </a:lnTo>
                  <a:lnTo>
                    <a:pt x="525" y="856"/>
                  </a:lnTo>
                  <a:close/>
                  <a:moveTo>
                    <a:pt x="521" y="940"/>
                  </a:moveTo>
                  <a:lnTo>
                    <a:pt x="521" y="940"/>
                  </a:lnTo>
                  <a:lnTo>
                    <a:pt x="521" y="940"/>
                  </a:lnTo>
                  <a:lnTo>
                    <a:pt x="521" y="940"/>
                  </a:lnTo>
                  <a:lnTo>
                    <a:pt x="521" y="944"/>
                  </a:lnTo>
                  <a:lnTo>
                    <a:pt x="521" y="940"/>
                  </a:lnTo>
                  <a:lnTo>
                    <a:pt x="521" y="940"/>
                  </a:lnTo>
                  <a:close/>
                  <a:moveTo>
                    <a:pt x="567" y="817"/>
                  </a:moveTo>
                  <a:lnTo>
                    <a:pt x="564" y="813"/>
                  </a:lnTo>
                  <a:lnTo>
                    <a:pt x="560" y="810"/>
                  </a:lnTo>
                  <a:lnTo>
                    <a:pt x="553" y="810"/>
                  </a:lnTo>
                  <a:lnTo>
                    <a:pt x="546" y="810"/>
                  </a:lnTo>
                  <a:lnTo>
                    <a:pt x="539" y="810"/>
                  </a:lnTo>
                  <a:lnTo>
                    <a:pt x="532" y="810"/>
                  </a:lnTo>
                  <a:lnTo>
                    <a:pt x="525" y="810"/>
                  </a:lnTo>
                  <a:lnTo>
                    <a:pt x="525" y="810"/>
                  </a:lnTo>
                  <a:lnTo>
                    <a:pt x="525" y="810"/>
                  </a:lnTo>
                  <a:lnTo>
                    <a:pt x="525" y="810"/>
                  </a:lnTo>
                  <a:lnTo>
                    <a:pt x="532" y="810"/>
                  </a:lnTo>
                  <a:lnTo>
                    <a:pt x="539" y="810"/>
                  </a:lnTo>
                  <a:lnTo>
                    <a:pt x="550" y="810"/>
                  </a:lnTo>
                  <a:lnTo>
                    <a:pt x="557" y="810"/>
                  </a:lnTo>
                  <a:lnTo>
                    <a:pt x="560" y="810"/>
                  </a:lnTo>
                  <a:lnTo>
                    <a:pt x="564" y="810"/>
                  </a:lnTo>
                  <a:lnTo>
                    <a:pt x="564" y="813"/>
                  </a:lnTo>
                  <a:lnTo>
                    <a:pt x="567" y="813"/>
                  </a:lnTo>
                  <a:lnTo>
                    <a:pt x="567" y="817"/>
                  </a:lnTo>
                  <a:lnTo>
                    <a:pt x="567" y="817"/>
                  </a:lnTo>
                  <a:lnTo>
                    <a:pt x="571" y="813"/>
                  </a:lnTo>
                  <a:lnTo>
                    <a:pt x="578" y="813"/>
                  </a:lnTo>
                  <a:lnTo>
                    <a:pt x="581" y="810"/>
                  </a:lnTo>
                  <a:lnTo>
                    <a:pt x="588" y="806"/>
                  </a:lnTo>
                  <a:lnTo>
                    <a:pt x="592" y="806"/>
                  </a:lnTo>
                  <a:lnTo>
                    <a:pt x="592" y="806"/>
                  </a:lnTo>
                  <a:lnTo>
                    <a:pt x="592" y="806"/>
                  </a:lnTo>
                  <a:lnTo>
                    <a:pt x="588" y="806"/>
                  </a:lnTo>
                  <a:lnTo>
                    <a:pt x="581" y="810"/>
                  </a:lnTo>
                  <a:lnTo>
                    <a:pt x="578" y="813"/>
                  </a:lnTo>
                  <a:lnTo>
                    <a:pt x="571" y="813"/>
                  </a:lnTo>
                  <a:lnTo>
                    <a:pt x="567" y="817"/>
                  </a:lnTo>
                  <a:lnTo>
                    <a:pt x="567" y="817"/>
                  </a:lnTo>
                  <a:close/>
                  <a:moveTo>
                    <a:pt x="557" y="926"/>
                  </a:moveTo>
                  <a:lnTo>
                    <a:pt x="557" y="930"/>
                  </a:lnTo>
                  <a:lnTo>
                    <a:pt x="553" y="930"/>
                  </a:lnTo>
                  <a:lnTo>
                    <a:pt x="553" y="930"/>
                  </a:lnTo>
                  <a:lnTo>
                    <a:pt x="557" y="926"/>
                  </a:lnTo>
                  <a:lnTo>
                    <a:pt x="557" y="926"/>
                  </a:lnTo>
                  <a:lnTo>
                    <a:pt x="557" y="926"/>
                  </a:lnTo>
                  <a:close/>
                  <a:moveTo>
                    <a:pt x="638" y="880"/>
                  </a:moveTo>
                  <a:lnTo>
                    <a:pt x="638" y="880"/>
                  </a:lnTo>
                  <a:lnTo>
                    <a:pt x="638" y="880"/>
                  </a:lnTo>
                  <a:lnTo>
                    <a:pt x="638" y="880"/>
                  </a:lnTo>
                  <a:lnTo>
                    <a:pt x="638" y="880"/>
                  </a:lnTo>
                  <a:lnTo>
                    <a:pt x="638" y="880"/>
                  </a:lnTo>
                  <a:close/>
                  <a:moveTo>
                    <a:pt x="631" y="792"/>
                  </a:moveTo>
                  <a:lnTo>
                    <a:pt x="631" y="792"/>
                  </a:lnTo>
                  <a:lnTo>
                    <a:pt x="631" y="789"/>
                  </a:lnTo>
                  <a:lnTo>
                    <a:pt x="631" y="789"/>
                  </a:lnTo>
                  <a:lnTo>
                    <a:pt x="631" y="792"/>
                  </a:lnTo>
                  <a:close/>
                  <a:moveTo>
                    <a:pt x="447" y="250"/>
                  </a:moveTo>
                  <a:lnTo>
                    <a:pt x="447" y="250"/>
                  </a:lnTo>
                  <a:lnTo>
                    <a:pt x="447" y="246"/>
                  </a:lnTo>
                  <a:lnTo>
                    <a:pt x="447" y="250"/>
                  </a:lnTo>
                  <a:lnTo>
                    <a:pt x="447" y="250"/>
                  </a:lnTo>
                  <a:close/>
                  <a:moveTo>
                    <a:pt x="395" y="215"/>
                  </a:moveTo>
                  <a:lnTo>
                    <a:pt x="395" y="215"/>
                  </a:lnTo>
                  <a:lnTo>
                    <a:pt x="384" y="200"/>
                  </a:lnTo>
                  <a:lnTo>
                    <a:pt x="380" y="200"/>
                  </a:lnTo>
                  <a:lnTo>
                    <a:pt x="380" y="193"/>
                  </a:lnTo>
                  <a:lnTo>
                    <a:pt x="395" y="215"/>
                  </a:lnTo>
                  <a:close/>
                  <a:moveTo>
                    <a:pt x="349" y="67"/>
                  </a:moveTo>
                  <a:lnTo>
                    <a:pt x="349" y="67"/>
                  </a:lnTo>
                  <a:lnTo>
                    <a:pt x="349" y="67"/>
                  </a:lnTo>
                  <a:lnTo>
                    <a:pt x="349" y="67"/>
                  </a:lnTo>
                  <a:lnTo>
                    <a:pt x="349" y="67"/>
                  </a:lnTo>
                  <a:lnTo>
                    <a:pt x="349" y="67"/>
                  </a:lnTo>
                  <a:lnTo>
                    <a:pt x="349" y="67"/>
                  </a:lnTo>
                  <a:close/>
                  <a:moveTo>
                    <a:pt x="366" y="123"/>
                  </a:moveTo>
                  <a:lnTo>
                    <a:pt x="366" y="123"/>
                  </a:lnTo>
                  <a:lnTo>
                    <a:pt x="366" y="123"/>
                  </a:lnTo>
                  <a:lnTo>
                    <a:pt x="366" y="126"/>
                  </a:lnTo>
                  <a:lnTo>
                    <a:pt x="370" y="134"/>
                  </a:lnTo>
                  <a:lnTo>
                    <a:pt x="370" y="144"/>
                  </a:lnTo>
                  <a:lnTo>
                    <a:pt x="370" y="148"/>
                  </a:lnTo>
                  <a:lnTo>
                    <a:pt x="370" y="151"/>
                  </a:lnTo>
                  <a:lnTo>
                    <a:pt x="373" y="151"/>
                  </a:lnTo>
                  <a:lnTo>
                    <a:pt x="373" y="155"/>
                  </a:lnTo>
                  <a:lnTo>
                    <a:pt x="373" y="151"/>
                  </a:lnTo>
                  <a:lnTo>
                    <a:pt x="370" y="151"/>
                  </a:lnTo>
                  <a:lnTo>
                    <a:pt x="370" y="151"/>
                  </a:lnTo>
                  <a:lnTo>
                    <a:pt x="370" y="144"/>
                  </a:lnTo>
                  <a:lnTo>
                    <a:pt x="370" y="141"/>
                  </a:lnTo>
                  <a:lnTo>
                    <a:pt x="366" y="134"/>
                  </a:lnTo>
                  <a:lnTo>
                    <a:pt x="366" y="126"/>
                  </a:lnTo>
                  <a:lnTo>
                    <a:pt x="366" y="123"/>
                  </a:lnTo>
                  <a:lnTo>
                    <a:pt x="366" y="123"/>
                  </a:lnTo>
                  <a:close/>
                  <a:moveTo>
                    <a:pt x="377" y="176"/>
                  </a:moveTo>
                  <a:lnTo>
                    <a:pt x="377" y="179"/>
                  </a:lnTo>
                  <a:lnTo>
                    <a:pt x="377" y="179"/>
                  </a:lnTo>
                  <a:lnTo>
                    <a:pt x="377" y="179"/>
                  </a:lnTo>
                  <a:lnTo>
                    <a:pt x="377" y="179"/>
                  </a:lnTo>
                  <a:lnTo>
                    <a:pt x="377" y="179"/>
                  </a:lnTo>
                  <a:lnTo>
                    <a:pt x="377" y="179"/>
                  </a:lnTo>
                  <a:lnTo>
                    <a:pt x="377" y="176"/>
                  </a:lnTo>
                  <a:close/>
                  <a:moveTo>
                    <a:pt x="377" y="162"/>
                  </a:moveTo>
                  <a:lnTo>
                    <a:pt x="377" y="165"/>
                  </a:lnTo>
                  <a:lnTo>
                    <a:pt x="377" y="165"/>
                  </a:lnTo>
                  <a:lnTo>
                    <a:pt x="377" y="165"/>
                  </a:lnTo>
                  <a:lnTo>
                    <a:pt x="377" y="162"/>
                  </a:lnTo>
                  <a:close/>
                  <a:moveTo>
                    <a:pt x="377" y="183"/>
                  </a:moveTo>
                  <a:lnTo>
                    <a:pt x="377" y="179"/>
                  </a:lnTo>
                  <a:lnTo>
                    <a:pt x="377" y="179"/>
                  </a:lnTo>
                  <a:lnTo>
                    <a:pt x="377" y="179"/>
                  </a:lnTo>
                  <a:lnTo>
                    <a:pt x="377" y="183"/>
                  </a:lnTo>
                  <a:close/>
                  <a:moveTo>
                    <a:pt x="380" y="190"/>
                  </a:moveTo>
                  <a:lnTo>
                    <a:pt x="380" y="190"/>
                  </a:lnTo>
                  <a:lnTo>
                    <a:pt x="380" y="193"/>
                  </a:lnTo>
                  <a:lnTo>
                    <a:pt x="380" y="190"/>
                  </a:lnTo>
                  <a:lnTo>
                    <a:pt x="380" y="190"/>
                  </a:lnTo>
                  <a:close/>
                  <a:moveTo>
                    <a:pt x="388" y="88"/>
                  </a:moveTo>
                  <a:lnTo>
                    <a:pt x="384" y="88"/>
                  </a:lnTo>
                  <a:lnTo>
                    <a:pt x="384" y="88"/>
                  </a:lnTo>
                  <a:lnTo>
                    <a:pt x="384" y="88"/>
                  </a:lnTo>
                  <a:lnTo>
                    <a:pt x="388" y="88"/>
                  </a:lnTo>
                  <a:close/>
                  <a:moveTo>
                    <a:pt x="384" y="91"/>
                  </a:moveTo>
                  <a:lnTo>
                    <a:pt x="380" y="91"/>
                  </a:lnTo>
                  <a:lnTo>
                    <a:pt x="380" y="95"/>
                  </a:lnTo>
                  <a:lnTo>
                    <a:pt x="384" y="95"/>
                  </a:lnTo>
                  <a:lnTo>
                    <a:pt x="380" y="91"/>
                  </a:lnTo>
                  <a:lnTo>
                    <a:pt x="384" y="91"/>
                  </a:lnTo>
                  <a:close/>
                  <a:moveTo>
                    <a:pt x="366" y="119"/>
                  </a:moveTo>
                  <a:lnTo>
                    <a:pt x="366" y="119"/>
                  </a:lnTo>
                  <a:lnTo>
                    <a:pt x="366" y="119"/>
                  </a:lnTo>
                  <a:lnTo>
                    <a:pt x="363" y="116"/>
                  </a:lnTo>
                  <a:lnTo>
                    <a:pt x="359" y="109"/>
                  </a:lnTo>
                  <a:lnTo>
                    <a:pt x="359" y="102"/>
                  </a:lnTo>
                  <a:lnTo>
                    <a:pt x="356" y="91"/>
                  </a:lnTo>
                  <a:lnTo>
                    <a:pt x="359" y="105"/>
                  </a:lnTo>
                  <a:lnTo>
                    <a:pt x="363" y="112"/>
                  </a:lnTo>
                  <a:lnTo>
                    <a:pt x="366" y="119"/>
                  </a:lnTo>
                  <a:close/>
                  <a:moveTo>
                    <a:pt x="342" y="42"/>
                  </a:moveTo>
                  <a:lnTo>
                    <a:pt x="342" y="42"/>
                  </a:lnTo>
                  <a:lnTo>
                    <a:pt x="342" y="42"/>
                  </a:lnTo>
                  <a:lnTo>
                    <a:pt x="342" y="42"/>
                  </a:lnTo>
                  <a:lnTo>
                    <a:pt x="342" y="42"/>
                  </a:lnTo>
                  <a:lnTo>
                    <a:pt x="342" y="42"/>
                  </a:lnTo>
                  <a:lnTo>
                    <a:pt x="342" y="42"/>
                  </a:lnTo>
                  <a:close/>
                  <a:moveTo>
                    <a:pt x="236" y="377"/>
                  </a:moveTo>
                  <a:lnTo>
                    <a:pt x="236" y="377"/>
                  </a:lnTo>
                  <a:lnTo>
                    <a:pt x="236" y="377"/>
                  </a:lnTo>
                  <a:lnTo>
                    <a:pt x="236" y="377"/>
                  </a:lnTo>
                  <a:lnTo>
                    <a:pt x="236" y="377"/>
                  </a:lnTo>
                  <a:lnTo>
                    <a:pt x="229" y="373"/>
                  </a:lnTo>
                  <a:lnTo>
                    <a:pt x="225" y="373"/>
                  </a:lnTo>
                  <a:lnTo>
                    <a:pt x="222" y="373"/>
                  </a:lnTo>
                  <a:lnTo>
                    <a:pt x="218" y="373"/>
                  </a:lnTo>
                  <a:lnTo>
                    <a:pt x="218" y="373"/>
                  </a:lnTo>
                  <a:lnTo>
                    <a:pt x="218" y="373"/>
                  </a:lnTo>
                  <a:lnTo>
                    <a:pt x="229" y="373"/>
                  </a:lnTo>
                  <a:lnTo>
                    <a:pt x="229" y="373"/>
                  </a:lnTo>
                  <a:lnTo>
                    <a:pt x="233" y="373"/>
                  </a:lnTo>
                  <a:lnTo>
                    <a:pt x="240" y="373"/>
                  </a:lnTo>
                  <a:lnTo>
                    <a:pt x="240" y="373"/>
                  </a:lnTo>
                  <a:lnTo>
                    <a:pt x="250" y="373"/>
                  </a:lnTo>
                  <a:lnTo>
                    <a:pt x="236" y="377"/>
                  </a:lnTo>
                  <a:close/>
                  <a:moveTo>
                    <a:pt x="229" y="387"/>
                  </a:moveTo>
                  <a:lnTo>
                    <a:pt x="229" y="384"/>
                  </a:lnTo>
                  <a:lnTo>
                    <a:pt x="229" y="384"/>
                  </a:lnTo>
                  <a:lnTo>
                    <a:pt x="229" y="384"/>
                  </a:lnTo>
                  <a:lnTo>
                    <a:pt x="229" y="387"/>
                  </a:lnTo>
                  <a:close/>
                  <a:moveTo>
                    <a:pt x="225" y="377"/>
                  </a:moveTo>
                  <a:lnTo>
                    <a:pt x="225" y="373"/>
                  </a:lnTo>
                  <a:lnTo>
                    <a:pt x="225" y="377"/>
                  </a:lnTo>
                  <a:lnTo>
                    <a:pt x="225" y="377"/>
                  </a:lnTo>
                  <a:close/>
                  <a:moveTo>
                    <a:pt x="169" y="461"/>
                  </a:moveTo>
                  <a:lnTo>
                    <a:pt x="173" y="465"/>
                  </a:lnTo>
                  <a:lnTo>
                    <a:pt x="173" y="468"/>
                  </a:lnTo>
                  <a:lnTo>
                    <a:pt x="173" y="465"/>
                  </a:lnTo>
                  <a:lnTo>
                    <a:pt x="169" y="465"/>
                  </a:lnTo>
                  <a:lnTo>
                    <a:pt x="169" y="461"/>
                  </a:lnTo>
                  <a:lnTo>
                    <a:pt x="169" y="461"/>
                  </a:lnTo>
                  <a:lnTo>
                    <a:pt x="169" y="461"/>
                  </a:lnTo>
                  <a:lnTo>
                    <a:pt x="169" y="461"/>
                  </a:lnTo>
                  <a:close/>
                  <a:moveTo>
                    <a:pt x="151" y="444"/>
                  </a:moveTo>
                  <a:lnTo>
                    <a:pt x="151" y="444"/>
                  </a:lnTo>
                  <a:lnTo>
                    <a:pt x="151" y="440"/>
                  </a:lnTo>
                  <a:lnTo>
                    <a:pt x="151" y="440"/>
                  </a:lnTo>
                  <a:lnTo>
                    <a:pt x="151" y="440"/>
                  </a:lnTo>
                  <a:lnTo>
                    <a:pt x="151" y="440"/>
                  </a:lnTo>
                  <a:lnTo>
                    <a:pt x="151" y="440"/>
                  </a:lnTo>
                  <a:lnTo>
                    <a:pt x="151" y="444"/>
                  </a:lnTo>
                  <a:lnTo>
                    <a:pt x="151" y="444"/>
                  </a:lnTo>
                  <a:close/>
                  <a:moveTo>
                    <a:pt x="229" y="362"/>
                  </a:moveTo>
                  <a:lnTo>
                    <a:pt x="233" y="362"/>
                  </a:lnTo>
                  <a:lnTo>
                    <a:pt x="233" y="362"/>
                  </a:lnTo>
                  <a:lnTo>
                    <a:pt x="229" y="362"/>
                  </a:lnTo>
                  <a:lnTo>
                    <a:pt x="229" y="359"/>
                  </a:lnTo>
                  <a:lnTo>
                    <a:pt x="229" y="359"/>
                  </a:lnTo>
                  <a:lnTo>
                    <a:pt x="229" y="362"/>
                  </a:lnTo>
                  <a:close/>
                  <a:moveTo>
                    <a:pt x="81" y="338"/>
                  </a:moveTo>
                  <a:lnTo>
                    <a:pt x="81" y="334"/>
                  </a:lnTo>
                  <a:lnTo>
                    <a:pt x="81" y="331"/>
                  </a:lnTo>
                  <a:lnTo>
                    <a:pt x="81" y="327"/>
                  </a:lnTo>
                  <a:lnTo>
                    <a:pt x="81" y="331"/>
                  </a:lnTo>
                  <a:lnTo>
                    <a:pt x="81" y="334"/>
                  </a:lnTo>
                  <a:lnTo>
                    <a:pt x="81" y="338"/>
                  </a:lnTo>
                  <a:close/>
                  <a:moveTo>
                    <a:pt x="88" y="327"/>
                  </a:moveTo>
                  <a:lnTo>
                    <a:pt x="88" y="327"/>
                  </a:lnTo>
                  <a:lnTo>
                    <a:pt x="88" y="327"/>
                  </a:lnTo>
                  <a:lnTo>
                    <a:pt x="88" y="327"/>
                  </a:lnTo>
                  <a:lnTo>
                    <a:pt x="88" y="327"/>
                  </a:lnTo>
                  <a:lnTo>
                    <a:pt x="88" y="327"/>
                  </a:lnTo>
                  <a:close/>
                  <a:moveTo>
                    <a:pt x="88" y="327"/>
                  </a:moveTo>
                  <a:lnTo>
                    <a:pt x="88" y="327"/>
                  </a:lnTo>
                  <a:lnTo>
                    <a:pt x="92" y="324"/>
                  </a:lnTo>
                  <a:lnTo>
                    <a:pt x="92" y="324"/>
                  </a:lnTo>
                  <a:lnTo>
                    <a:pt x="92" y="324"/>
                  </a:lnTo>
                  <a:lnTo>
                    <a:pt x="88" y="327"/>
                  </a:lnTo>
                  <a:lnTo>
                    <a:pt x="88" y="327"/>
                  </a:lnTo>
                  <a:close/>
                  <a:moveTo>
                    <a:pt x="144" y="186"/>
                  </a:moveTo>
                  <a:lnTo>
                    <a:pt x="144" y="186"/>
                  </a:lnTo>
                  <a:lnTo>
                    <a:pt x="144" y="186"/>
                  </a:lnTo>
                  <a:lnTo>
                    <a:pt x="144" y="186"/>
                  </a:lnTo>
                  <a:lnTo>
                    <a:pt x="144" y="186"/>
                  </a:lnTo>
                  <a:close/>
                  <a:moveTo>
                    <a:pt x="85" y="327"/>
                  </a:moveTo>
                  <a:lnTo>
                    <a:pt x="85" y="327"/>
                  </a:lnTo>
                  <a:lnTo>
                    <a:pt x="81" y="327"/>
                  </a:lnTo>
                  <a:lnTo>
                    <a:pt x="85" y="327"/>
                  </a:lnTo>
                  <a:lnTo>
                    <a:pt x="85" y="327"/>
                  </a:lnTo>
                  <a:close/>
                  <a:moveTo>
                    <a:pt x="81" y="338"/>
                  </a:moveTo>
                  <a:lnTo>
                    <a:pt x="78" y="338"/>
                  </a:lnTo>
                  <a:lnTo>
                    <a:pt x="78" y="338"/>
                  </a:lnTo>
                  <a:lnTo>
                    <a:pt x="78" y="338"/>
                  </a:lnTo>
                  <a:lnTo>
                    <a:pt x="81" y="338"/>
                  </a:lnTo>
                  <a:close/>
                  <a:moveTo>
                    <a:pt x="78" y="341"/>
                  </a:moveTo>
                  <a:lnTo>
                    <a:pt x="74" y="341"/>
                  </a:lnTo>
                  <a:lnTo>
                    <a:pt x="74" y="345"/>
                  </a:lnTo>
                  <a:lnTo>
                    <a:pt x="70" y="348"/>
                  </a:lnTo>
                  <a:lnTo>
                    <a:pt x="67" y="348"/>
                  </a:lnTo>
                  <a:lnTo>
                    <a:pt x="70" y="348"/>
                  </a:lnTo>
                  <a:lnTo>
                    <a:pt x="74" y="345"/>
                  </a:lnTo>
                  <a:lnTo>
                    <a:pt x="74" y="341"/>
                  </a:lnTo>
                  <a:lnTo>
                    <a:pt x="78" y="341"/>
                  </a:lnTo>
                  <a:close/>
                  <a:moveTo>
                    <a:pt x="70" y="370"/>
                  </a:moveTo>
                  <a:lnTo>
                    <a:pt x="70" y="370"/>
                  </a:lnTo>
                  <a:lnTo>
                    <a:pt x="70" y="370"/>
                  </a:lnTo>
                  <a:lnTo>
                    <a:pt x="70" y="370"/>
                  </a:lnTo>
                  <a:lnTo>
                    <a:pt x="70" y="370"/>
                  </a:lnTo>
                  <a:lnTo>
                    <a:pt x="67" y="370"/>
                  </a:lnTo>
                  <a:lnTo>
                    <a:pt x="67" y="370"/>
                  </a:lnTo>
                  <a:lnTo>
                    <a:pt x="70" y="370"/>
                  </a:lnTo>
                  <a:lnTo>
                    <a:pt x="67" y="366"/>
                  </a:lnTo>
                  <a:lnTo>
                    <a:pt x="67" y="362"/>
                  </a:lnTo>
                  <a:lnTo>
                    <a:pt x="67" y="366"/>
                  </a:lnTo>
                  <a:lnTo>
                    <a:pt x="70" y="370"/>
                  </a:lnTo>
                  <a:close/>
                  <a:moveTo>
                    <a:pt x="78" y="373"/>
                  </a:moveTo>
                  <a:lnTo>
                    <a:pt x="78" y="377"/>
                  </a:lnTo>
                  <a:lnTo>
                    <a:pt x="81" y="377"/>
                  </a:lnTo>
                  <a:lnTo>
                    <a:pt x="85" y="377"/>
                  </a:lnTo>
                  <a:lnTo>
                    <a:pt x="78" y="377"/>
                  </a:lnTo>
                  <a:lnTo>
                    <a:pt x="78" y="373"/>
                  </a:lnTo>
                  <a:lnTo>
                    <a:pt x="70" y="373"/>
                  </a:lnTo>
                  <a:lnTo>
                    <a:pt x="70" y="373"/>
                  </a:lnTo>
                  <a:lnTo>
                    <a:pt x="74" y="373"/>
                  </a:lnTo>
                  <a:lnTo>
                    <a:pt x="78" y="373"/>
                  </a:lnTo>
                  <a:close/>
                  <a:moveTo>
                    <a:pt x="95" y="408"/>
                  </a:moveTo>
                  <a:lnTo>
                    <a:pt x="92" y="408"/>
                  </a:lnTo>
                  <a:lnTo>
                    <a:pt x="92" y="408"/>
                  </a:lnTo>
                  <a:lnTo>
                    <a:pt x="92" y="408"/>
                  </a:lnTo>
                  <a:lnTo>
                    <a:pt x="88" y="408"/>
                  </a:lnTo>
                  <a:lnTo>
                    <a:pt x="92" y="408"/>
                  </a:lnTo>
                  <a:lnTo>
                    <a:pt x="95" y="408"/>
                  </a:lnTo>
                  <a:close/>
                  <a:moveTo>
                    <a:pt x="99" y="380"/>
                  </a:moveTo>
                  <a:lnTo>
                    <a:pt x="99" y="377"/>
                  </a:lnTo>
                  <a:lnTo>
                    <a:pt x="99" y="373"/>
                  </a:lnTo>
                  <a:lnTo>
                    <a:pt x="99" y="373"/>
                  </a:lnTo>
                  <a:lnTo>
                    <a:pt x="99" y="377"/>
                  </a:lnTo>
                  <a:lnTo>
                    <a:pt x="99" y="380"/>
                  </a:lnTo>
                  <a:close/>
                  <a:moveTo>
                    <a:pt x="127" y="394"/>
                  </a:moveTo>
                  <a:lnTo>
                    <a:pt x="127" y="398"/>
                  </a:lnTo>
                  <a:lnTo>
                    <a:pt x="130" y="398"/>
                  </a:lnTo>
                  <a:lnTo>
                    <a:pt x="134" y="398"/>
                  </a:lnTo>
                  <a:lnTo>
                    <a:pt x="130" y="398"/>
                  </a:lnTo>
                  <a:lnTo>
                    <a:pt x="127" y="398"/>
                  </a:lnTo>
                  <a:lnTo>
                    <a:pt x="123" y="394"/>
                  </a:lnTo>
                  <a:lnTo>
                    <a:pt x="120" y="391"/>
                  </a:lnTo>
                  <a:lnTo>
                    <a:pt x="116" y="387"/>
                  </a:lnTo>
                  <a:lnTo>
                    <a:pt x="120" y="391"/>
                  </a:lnTo>
                  <a:lnTo>
                    <a:pt x="127" y="394"/>
                  </a:lnTo>
                  <a:close/>
                  <a:moveTo>
                    <a:pt x="127" y="405"/>
                  </a:moveTo>
                  <a:lnTo>
                    <a:pt x="127" y="408"/>
                  </a:lnTo>
                  <a:lnTo>
                    <a:pt x="127" y="412"/>
                  </a:lnTo>
                  <a:lnTo>
                    <a:pt x="127" y="408"/>
                  </a:lnTo>
                  <a:lnTo>
                    <a:pt x="127" y="405"/>
                  </a:lnTo>
                  <a:close/>
                  <a:moveTo>
                    <a:pt x="134" y="429"/>
                  </a:moveTo>
                  <a:lnTo>
                    <a:pt x="134" y="429"/>
                  </a:lnTo>
                  <a:lnTo>
                    <a:pt x="134" y="433"/>
                  </a:lnTo>
                  <a:lnTo>
                    <a:pt x="134" y="429"/>
                  </a:lnTo>
                  <a:lnTo>
                    <a:pt x="134" y="426"/>
                  </a:lnTo>
                  <a:lnTo>
                    <a:pt x="134" y="426"/>
                  </a:lnTo>
                  <a:lnTo>
                    <a:pt x="134" y="429"/>
                  </a:lnTo>
                  <a:close/>
                  <a:moveTo>
                    <a:pt x="134" y="440"/>
                  </a:moveTo>
                  <a:lnTo>
                    <a:pt x="134" y="440"/>
                  </a:lnTo>
                  <a:lnTo>
                    <a:pt x="134" y="440"/>
                  </a:lnTo>
                  <a:lnTo>
                    <a:pt x="134" y="440"/>
                  </a:lnTo>
                  <a:lnTo>
                    <a:pt x="134" y="440"/>
                  </a:lnTo>
                  <a:lnTo>
                    <a:pt x="134" y="440"/>
                  </a:lnTo>
                  <a:lnTo>
                    <a:pt x="134" y="440"/>
                  </a:lnTo>
                  <a:close/>
                  <a:moveTo>
                    <a:pt x="144" y="436"/>
                  </a:moveTo>
                  <a:lnTo>
                    <a:pt x="141" y="436"/>
                  </a:lnTo>
                  <a:lnTo>
                    <a:pt x="141" y="436"/>
                  </a:lnTo>
                  <a:lnTo>
                    <a:pt x="144" y="436"/>
                  </a:lnTo>
                  <a:lnTo>
                    <a:pt x="144" y="436"/>
                  </a:lnTo>
                  <a:close/>
                  <a:moveTo>
                    <a:pt x="141" y="436"/>
                  </a:moveTo>
                  <a:lnTo>
                    <a:pt x="141" y="436"/>
                  </a:lnTo>
                  <a:lnTo>
                    <a:pt x="141" y="436"/>
                  </a:lnTo>
                  <a:lnTo>
                    <a:pt x="141" y="436"/>
                  </a:lnTo>
                  <a:lnTo>
                    <a:pt x="141" y="436"/>
                  </a:lnTo>
                  <a:close/>
                  <a:moveTo>
                    <a:pt x="144" y="394"/>
                  </a:moveTo>
                  <a:lnTo>
                    <a:pt x="148" y="394"/>
                  </a:lnTo>
                  <a:lnTo>
                    <a:pt x="148" y="391"/>
                  </a:lnTo>
                  <a:lnTo>
                    <a:pt x="151" y="391"/>
                  </a:lnTo>
                  <a:lnTo>
                    <a:pt x="148" y="391"/>
                  </a:lnTo>
                  <a:lnTo>
                    <a:pt x="148" y="394"/>
                  </a:lnTo>
                  <a:lnTo>
                    <a:pt x="144" y="394"/>
                  </a:lnTo>
                  <a:close/>
                  <a:moveTo>
                    <a:pt x="144" y="436"/>
                  </a:moveTo>
                  <a:lnTo>
                    <a:pt x="144" y="436"/>
                  </a:lnTo>
                  <a:lnTo>
                    <a:pt x="144" y="436"/>
                  </a:lnTo>
                  <a:lnTo>
                    <a:pt x="144" y="436"/>
                  </a:lnTo>
                  <a:lnTo>
                    <a:pt x="144" y="436"/>
                  </a:lnTo>
                  <a:close/>
                  <a:moveTo>
                    <a:pt x="151" y="391"/>
                  </a:moveTo>
                  <a:lnTo>
                    <a:pt x="155" y="391"/>
                  </a:lnTo>
                  <a:lnTo>
                    <a:pt x="151" y="391"/>
                  </a:lnTo>
                  <a:lnTo>
                    <a:pt x="151" y="391"/>
                  </a:lnTo>
                  <a:lnTo>
                    <a:pt x="151" y="391"/>
                  </a:lnTo>
                  <a:lnTo>
                    <a:pt x="151" y="391"/>
                  </a:lnTo>
                  <a:close/>
                  <a:moveTo>
                    <a:pt x="155" y="391"/>
                  </a:moveTo>
                  <a:lnTo>
                    <a:pt x="155" y="394"/>
                  </a:lnTo>
                  <a:lnTo>
                    <a:pt x="155" y="391"/>
                  </a:lnTo>
                  <a:lnTo>
                    <a:pt x="155" y="391"/>
                  </a:lnTo>
                  <a:close/>
                  <a:moveTo>
                    <a:pt x="169" y="373"/>
                  </a:moveTo>
                  <a:lnTo>
                    <a:pt x="173" y="370"/>
                  </a:lnTo>
                  <a:lnTo>
                    <a:pt x="173" y="366"/>
                  </a:lnTo>
                  <a:lnTo>
                    <a:pt x="173" y="370"/>
                  </a:lnTo>
                  <a:lnTo>
                    <a:pt x="169" y="373"/>
                  </a:lnTo>
                  <a:close/>
                  <a:moveTo>
                    <a:pt x="169" y="373"/>
                  </a:moveTo>
                  <a:lnTo>
                    <a:pt x="169" y="373"/>
                  </a:lnTo>
                  <a:lnTo>
                    <a:pt x="169" y="373"/>
                  </a:lnTo>
                  <a:lnTo>
                    <a:pt x="169" y="373"/>
                  </a:lnTo>
                  <a:lnTo>
                    <a:pt x="169" y="373"/>
                  </a:lnTo>
                  <a:close/>
                  <a:moveTo>
                    <a:pt x="190" y="359"/>
                  </a:moveTo>
                  <a:lnTo>
                    <a:pt x="187" y="359"/>
                  </a:lnTo>
                  <a:lnTo>
                    <a:pt x="180" y="362"/>
                  </a:lnTo>
                  <a:lnTo>
                    <a:pt x="183" y="359"/>
                  </a:lnTo>
                  <a:lnTo>
                    <a:pt x="190" y="359"/>
                  </a:lnTo>
                  <a:close/>
                  <a:moveTo>
                    <a:pt x="204" y="384"/>
                  </a:moveTo>
                  <a:lnTo>
                    <a:pt x="204" y="384"/>
                  </a:lnTo>
                  <a:lnTo>
                    <a:pt x="204" y="384"/>
                  </a:lnTo>
                  <a:lnTo>
                    <a:pt x="204" y="384"/>
                  </a:lnTo>
                  <a:lnTo>
                    <a:pt x="204" y="384"/>
                  </a:lnTo>
                  <a:lnTo>
                    <a:pt x="204" y="384"/>
                  </a:lnTo>
                  <a:lnTo>
                    <a:pt x="204" y="384"/>
                  </a:lnTo>
                  <a:close/>
                  <a:moveTo>
                    <a:pt x="208" y="380"/>
                  </a:moveTo>
                  <a:lnTo>
                    <a:pt x="208" y="380"/>
                  </a:lnTo>
                  <a:lnTo>
                    <a:pt x="204" y="380"/>
                  </a:lnTo>
                  <a:lnTo>
                    <a:pt x="208" y="380"/>
                  </a:lnTo>
                  <a:lnTo>
                    <a:pt x="208" y="377"/>
                  </a:lnTo>
                  <a:lnTo>
                    <a:pt x="211" y="373"/>
                  </a:lnTo>
                  <a:lnTo>
                    <a:pt x="208" y="377"/>
                  </a:lnTo>
                  <a:lnTo>
                    <a:pt x="208" y="380"/>
                  </a:lnTo>
                  <a:close/>
                  <a:moveTo>
                    <a:pt x="243" y="345"/>
                  </a:moveTo>
                  <a:lnTo>
                    <a:pt x="243" y="345"/>
                  </a:lnTo>
                  <a:lnTo>
                    <a:pt x="243" y="345"/>
                  </a:lnTo>
                  <a:lnTo>
                    <a:pt x="247" y="345"/>
                  </a:lnTo>
                  <a:lnTo>
                    <a:pt x="254" y="345"/>
                  </a:lnTo>
                  <a:lnTo>
                    <a:pt x="247" y="345"/>
                  </a:lnTo>
                  <a:lnTo>
                    <a:pt x="243" y="345"/>
                  </a:lnTo>
                  <a:close/>
                  <a:moveTo>
                    <a:pt x="271" y="380"/>
                  </a:moveTo>
                  <a:lnTo>
                    <a:pt x="268" y="380"/>
                  </a:lnTo>
                  <a:lnTo>
                    <a:pt x="268" y="380"/>
                  </a:lnTo>
                  <a:lnTo>
                    <a:pt x="268" y="380"/>
                  </a:lnTo>
                  <a:lnTo>
                    <a:pt x="268" y="380"/>
                  </a:lnTo>
                  <a:lnTo>
                    <a:pt x="268" y="380"/>
                  </a:lnTo>
                  <a:lnTo>
                    <a:pt x="271" y="380"/>
                  </a:lnTo>
                  <a:close/>
                  <a:moveTo>
                    <a:pt x="275" y="320"/>
                  </a:moveTo>
                  <a:lnTo>
                    <a:pt x="278" y="320"/>
                  </a:lnTo>
                  <a:lnTo>
                    <a:pt x="278" y="317"/>
                  </a:lnTo>
                  <a:lnTo>
                    <a:pt x="278" y="317"/>
                  </a:lnTo>
                  <a:lnTo>
                    <a:pt x="278" y="310"/>
                  </a:lnTo>
                  <a:lnTo>
                    <a:pt x="282" y="306"/>
                  </a:lnTo>
                  <a:lnTo>
                    <a:pt x="278" y="313"/>
                  </a:lnTo>
                  <a:lnTo>
                    <a:pt x="275" y="320"/>
                  </a:lnTo>
                  <a:close/>
                  <a:moveTo>
                    <a:pt x="289" y="264"/>
                  </a:moveTo>
                  <a:lnTo>
                    <a:pt x="289" y="264"/>
                  </a:lnTo>
                  <a:lnTo>
                    <a:pt x="289" y="264"/>
                  </a:lnTo>
                  <a:lnTo>
                    <a:pt x="278" y="264"/>
                  </a:lnTo>
                  <a:lnTo>
                    <a:pt x="289" y="264"/>
                  </a:lnTo>
                  <a:close/>
                  <a:moveTo>
                    <a:pt x="67" y="348"/>
                  </a:moveTo>
                  <a:lnTo>
                    <a:pt x="67" y="348"/>
                  </a:lnTo>
                  <a:lnTo>
                    <a:pt x="67" y="348"/>
                  </a:lnTo>
                  <a:lnTo>
                    <a:pt x="67" y="348"/>
                  </a:lnTo>
                  <a:lnTo>
                    <a:pt x="67" y="348"/>
                  </a:lnTo>
                  <a:lnTo>
                    <a:pt x="67" y="348"/>
                  </a:lnTo>
                  <a:lnTo>
                    <a:pt x="67" y="348"/>
                  </a:lnTo>
                  <a:lnTo>
                    <a:pt x="67" y="348"/>
                  </a:lnTo>
                  <a:lnTo>
                    <a:pt x="67" y="348"/>
                  </a:lnTo>
                  <a:lnTo>
                    <a:pt x="67" y="348"/>
                  </a:lnTo>
                  <a:lnTo>
                    <a:pt x="63" y="345"/>
                  </a:lnTo>
                  <a:lnTo>
                    <a:pt x="63" y="348"/>
                  </a:lnTo>
                  <a:lnTo>
                    <a:pt x="67" y="348"/>
                  </a:lnTo>
                  <a:close/>
                  <a:moveTo>
                    <a:pt x="67" y="352"/>
                  </a:moveTo>
                  <a:lnTo>
                    <a:pt x="67" y="352"/>
                  </a:lnTo>
                  <a:lnTo>
                    <a:pt x="67" y="348"/>
                  </a:lnTo>
                  <a:lnTo>
                    <a:pt x="67" y="352"/>
                  </a:lnTo>
                  <a:lnTo>
                    <a:pt x="67" y="352"/>
                  </a:lnTo>
                  <a:close/>
                  <a:moveTo>
                    <a:pt x="46" y="331"/>
                  </a:moveTo>
                  <a:lnTo>
                    <a:pt x="42" y="331"/>
                  </a:lnTo>
                  <a:lnTo>
                    <a:pt x="42" y="327"/>
                  </a:lnTo>
                  <a:lnTo>
                    <a:pt x="35" y="324"/>
                  </a:lnTo>
                  <a:lnTo>
                    <a:pt x="28" y="324"/>
                  </a:lnTo>
                  <a:lnTo>
                    <a:pt x="21" y="320"/>
                  </a:lnTo>
                  <a:lnTo>
                    <a:pt x="28" y="320"/>
                  </a:lnTo>
                  <a:lnTo>
                    <a:pt x="35" y="324"/>
                  </a:lnTo>
                  <a:lnTo>
                    <a:pt x="39" y="327"/>
                  </a:lnTo>
                  <a:lnTo>
                    <a:pt x="42" y="331"/>
                  </a:lnTo>
                  <a:lnTo>
                    <a:pt x="46" y="331"/>
                  </a:lnTo>
                  <a:close/>
                  <a:moveTo>
                    <a:pt x="49" y="391"/>
                  </a:moveTo>
                  <a:lnTo>
                    <a:pt x="46" y="391"/>
                  </a:lnTo>
                  <a:lnTo>
                    <a:pt x="49" y="391"/>
                  </a:lnTo>
                  <a:lnTo>
                    <a:pt x="53" y="391"/>
                  </a:lnTo>
                  <a:lnTo>
                    <a:pt x="53" y="387"/>
                  </a:lnTo>
                  <a:lnTo>
                    <a:pt x="56" y="384"/>
                  </a:lnTo>
                  <a:lnTo>
                    <a:pt x="53" y="387"/>
                  </a:lnTo>
                  <a:lnTo>
                    <a:pt x="49" y="391"/>
                  </a:lnTo>
                  <a:lnTo>
                    <a:pt x="49" y="391"/>
                  </a:lnTo>
                  <a:close/>
                  <a:moveTo>
                    <a:pt x="56" y="384"/>
                  </a:moveTo>
                  <a:lnTo>
                    <a:pt x="56" y="377"/>
                  </a:lnTo>
                  <a:lnTo>
                    <a:pt x="53" y="370"/>
                  </a:lnTo>
                  <a:lnTo>
                    <a:pt x="53" y="370"/>
                  </a:lnTo>
                  <a:lnTo>
                    <a:pt x="53" y="370"/>
                  </a:lnTo>
                  <a:lnTo>
                    <a:pt x="53" y="370"/>
                  </a:lnTo>
                  <a:lnTo>
                    <a:pt x="56" y="377"/>
                  </a:lnTo>
                  <a:lnTo>
                    <a:pt x="56" y="380"/>
                  </a:lnTo>
                  <a:lnTo>
                    <a:pt x="56" y="384"/>
                  </a:lnTo>
                  <a:lnTo>
                    <a:pt x="56" y="384"/>
                  </a:lnTo>
                  <a:close/>
                  <a:moveTo>
                    <a:pt x="113" y="433"/>
                  </a:moveTo>
                  <a:lnTo>
                    <a:pt x="102" y="433"/>
                  </a:lnTo>
                  <a:lnTo>
                    <a:pt x="99" y="436"/>
                  </a:lnTo>
                  <a:lnTo>
                    <a:pt x="99" y="444"/>
                  </a:lnTo>
                  <a:lnTo>
                    <a:pt x="99" y="444"/>
                  </a:lnTo>
                  <a:lnTo>
                    <a:pt x="99" y="444"/>
                  </a:lnTo>
                  <a:lnTo>
                    <a:pt x="99" y="436"/>
                  </a:lnTo>
                  <a:lnTo>
                    <a:pt x="102" y="429"/>
                  </a:lnTo>
                  <a:lnTo>
                    <a:pt x="102" y="419"/>
                  </a:lnTo>
                  <a:lnTo>
                    <a:pt x="102" y="426"/>
                  </a:lnTo>
                  <a:lnTo>
                    <a:pt x="102" y="429"/>
                  </a:lnTo>
                  <a:lnTo>
                    <a:pt x="102" y="433"/>
                  </a:lnTo>
                  <a:lnTo>
                    <a:pt x="109" y="433"/>
                  </a:lnTo>
                  <a:lnTo>
                    <a:pt x="113" y="433"/>
                  </a:lnTo>
                  <a:lnTo>
                    <a:pt x="113" y="433"/>
                  </a:lnTo>
                  <a:lnTo>
                    <a:pt x="113" y="433"/>
                  </a:lnTo>
                  <a:lnTo>
                    <a:pt x="116" y="433"/>
                  </a:lnTo>
                  <a:lnTo>
                    <a:pt x="120" y="436"/>
                  </a:lnTo>
                  <a:lnTo>
                    <a:pt x="116" y="433"/>
                  </a:lnTo>
                  <a:lnTo>
                    <a:pt x="113" y="433"/>
                  </a:lnTo>
                  <a:lnTo>
                    <a:pt x="113" y="433"/>
                  </a:lnTo>
                  <a:close/>
                  <a:moveTo>
                    <a:pt x="151" y="454"/>
                  </a:moveTo>
                  <a:lnTo>
                    <a:pt x="151" y="454"/>
                  </a:lnTo>
                  <a:lnTo>
                    <a:pt x="151" y="454"/>
                  </a:lnTo>
                  <a:lnTo>
                    <a:pt x="151" y="454"/>
                  </a:lnTo>
                  <a:lnTo>
                    <a:pt x="151" y="454"/>
                  </a:lnTo>
                  <a:close/>
                  <a:moveTo>
                    <a:pt x="155" y="454"/>
                  </a:moveTo>
                  <a:lnTo>
                    <a:pt x="155" y="454"/>
                  </a:lnTo>
                  <a:lnTo>
                    <a:pt x="155" y="458"/>
                  </a:lnTo>
                  <a:lnTo>
                    <a:pt x="155" y="454"/>
                  </a:lnTo>
                  <a:lnTo>
                    <a:pt x="155" y="454"/>
                  </a:lnTo>
                  <a:close/>
                  <a:moveTo>
                    <a:pt x="159" y="458"/>
                  </a:moveTo>
                  <a:lnTo>
                    <a:pt x="162" y="458"/>
                  </a:lnTo>
                  <a:lnTo>
                    <a:pt x="162" y="458"/>
                  </a:lnTo>
                  <a:lnTo>
                    <a:pt x="159" y="458"/>
                  </a:lnTo>
                  <a:lnTo>
                    <a:pt x="159" y="458"/>
                  </a:lnTo>
                  <a:close/>
                  <a:moveTo>
                    <a:pt x="173" y="468"/>
                  </a:moveTo>
                  <a:lnTo>
                    <a:pt x="173" y="468"/>
                  </a:lnTo>
                  <a:lnTo>
                    <a:pt x="173" y="468"/>
                  </a:lnTo>
                  <a:lnTo>
                    <a:pt x="173" y="468"/>
                  </a:lnTo>
                  <a:lnTo>
                    <a:pt x="173" y="468"/>
                  </a:lnTo>
                  <a:close/>
                  <a:moveTo>
                    <a:pt x="176" y="391"/>
                  </a:moveTo>
                  <a:lnTo>
                    <a:pt x="176" y="391"/>
                  </a:lnTo>
                  <a:lnTo>
                    <a:pt x="173" y="391"/>
                  </a:lnTo>
                  <a:lnTo>
                    <a:pt x="176" y="391"/>
                  </a:lnTo>
                  <a:lnTo>
                    <a:pt x="180" y="391"/>
                  </a:lnTo>
                  <a:lnTo>
                    <a:pt x="180" y="391"/>
                  </a:lnTo>
                  <a:lnTo>
                    <a:pt x="183" y="391"/>
                  </a:lnTo>
                  <a:lnTo>
                    <a:pt x="190" y="391"/>
                  </a:lnTo>
                  <a:lnTo>
                    <a:pt x="187" y="391"/>
                  </a:lnTo>
                  <a:lnTo>
                    <a:pt x="183" y="391"/>
                  </a:lnTo>
                  <a:lnTo>
                    <a:pt x="176" y="391"/>
                  </a:lnTo>
                  <a:close/>
                  <a:moveTo>
                    <a:pt x="208" y="433"/>
                  </a:moveTo>
                  <a:lnTo>
                    <a:pt x="208" y="436"/>
                  </a:lnTo>
                  <a:lnTo>
                    <a:pt x="208" y="444"/>
                  </a:lnTo>
                  <a:lnTo>
                    <a:pt x="204" y="454"/>
                  </a:lnTo>
                  <a:lnTo>
                    <a:pt x="204" y="461"/>
                  </a:lnTo>
                  <a:lnTo>
                    <a:pt x="204" y="454"/>
                  </a:lnTo>
                  <a:lnTo>
                    <a:pt x="204" y="447"/>
                  </a:lnTo>
                  <a:lnTo>
                    <a:pt x="208" y="440"/>
                  </a:lnTo>
                  <a:lnTo>
                    <a:pt x="208" y="433"/>
                  </a:lnTo>
                  <a:close/>
                  <a:moveTo>
                    <a:pt x="208" y="433"/>
                  </a:moveTo>
                  <a:lnTo>
                    <a:pt x="208" y="433"/>
                  </a:lnTo>
                  <a:lnTo>
                    <a:pt x="208" y="433"/>
                  </a:lnTo>
                  <a:lnTo>
                    <a:pt x="208" y="433"/>
                  </a:lnTo>
                  <a:lnTo>
                    <a:pt x="208" y="433"/>
                  </a:lnTo>
                  <a:close/>
                  <a:moveTo>
                    <a:pt x="250" y="458"/>
                  </a:moveTo>
                  <a:lnTo>
                    <a:pt x="250" y="447"/>
                  </a:lnTo>
                  <a:lnTo>
                    <a:pt x="250" y="436"/>
                  </a:lnTo>
                  <a:lnTo>
                    <a:pt x="250" y="426"/>
                  </a:lnTo>
                  <a:lnTo>
                    <a:pt x="250" y="419"/>
                  </a:lnTo>
                  <a:lnTo>
                    <a:pt x="250" y="412"/>
                  </a:lnTo>
                  <a:lnTo>
                    <a:pt x="250" y="408"/>
                  </a:lnTo>
                  <a:lnTo>
                    <a:pt x="250" y="405"/>
                  </a:lnTo>
                  <a:lnTo>
                    <a:pt x="250" y="398"/>
                  </a:lnTo>
                  <a:lnTo>
                    <a:pt x="250" y="401"/>
                  </a:lnTo>
                  <a:lnTo>
                    <a:pt x="250" y="405"/>
                  </a:lnTo>
                  <a:lnTo>
                    <a:pt x="250" y="412"/>
                  </a:lnTo>
                  <a:lnTo>
                    <a:pt x="250" y="422"/>
                  </a:lnTo>
                  <a:lnTo>
                    <a:pt x="250" y="433"/>
                  </a:lnTo>
                  <a:lnTo>
                    <a:pt x="250" y="447"/>
                  </a:lnTo>
                  <a:lnTo>
                    <a:pt x="250" y="458"/>
                  </a:lnTo>
                  <a:close/>
                  <a:moveTo>
                    <a:pt x="264" y="377"/>
                  </a:moveTo>
                  <a:lnTo>
                    <a:pt x="264" y="377"/>
                  </a:lnTo>
                  <a:lnTo>
                    <a:pt x="264" y="377"/>
                  </a:lnTo>
                  <a:lnTo>
                    <a:pt x="264" y="377"/>
                  </a:lnTo>
                  <a:lnTo>
                    <a:pt x="264" y="377"/>
                  </a:lnTo>
                  <a:lnTo>
                    <a:pt x="264" y="377"/>
                  </a:lnTo>
                  <a:close/>
                  <a:moveTo>
                    <a:pt x="314" y="373"/>
                  </a:moveTo>
                  <a:lnTo>
                    <a:pt x="314" y="370"/>
                  </a:lnTo>
                  <a:lnTo>
                    <a:pt x="314" y="370"/>
                  </a:lnTo>
                  <a:lnTo>
                    <a:pt x="314" y="370"/>
                  </a:lnTo>
                  <a:lnTo>
                    <a:pt x="317" y="373"/>
                  </a:lnTo>
                  <a:lnTo>
                    <a:pt x="317" y="373"/>
                  </a:lnTo>
                  <a:lnTo>
                    <a:pt x="321" y="373"/>
                  </a:lnTo>
                  <a:lnTo>
                    <a:pt x="328" y="377"/>
                  </a:lnTo>
                  <a:lnTo>
                    <a:pt x="335" y="377"/>
                  </a:lnTo>
                  <a:lnTo>
                    <a:pt x="338" y="380"/>
                  </a:lnTo>
                  <a:lnTo>
                    <a:pt x="338" y="380"/>
                  </a:lnTo>
                  <a:lnTo>
                    <a:pt x="338" y="380"/>
                  </a:lnTo>
                  <a:lnTo>
                    <a:pt x="335" y="377"/>
                  </a:lnTo>
                  <a:lnTo>
                    <a:pt x="328" y="373"/>
                  </a:lnTo>
                  <a:lnTo>
                    <a:pt x="321" y="373"/>
                  </a:lnTo>
                  <a:lnTo>
                    <a:pt x="317" y="373"/>
                  </a:lnTo>
                  <a:lnTo>
                    <a:pt x="314" y="373"/>
                  </a:lnTo>
                  <a:close/>
                  <a:moveTo>
                    <a:pt x="356" y="373"/>
                  </a:moveTo>
                  <a:lnTo>
                    <a:pt x="359" y="373"/>
                  </a:lnTo>
                  <a:lnTo>
                    <a:pt x="363" y="373"/>
                  </a:lnTo>
                  <a:lnTo>
                    <a:pt x="359" y="373"/>
                  </a:lnTo>
                  <a:lnTo>
                    <a:pt x="359" y="373"/>
                  </a:lnTo>
                  <a:lnTo>
                    <a:pt x="359" y="373"/>
                  </a:lnTo>
                  <a:lnTo>
                    <a:pt x="356" y="373"/>
                  </a:lnTo>
                  <a:close/>
                  <a:moveTo>
                    <a:pt x="384" y="599"/>
                  </a:moveTo>
                  <a:lnTo>
                    <a:pt x="384" y="599"/>
                  </a:lnTo>
                  <a:lnTo>
                    <a:pt x="384" y="599"/>
                  </a:lnTo>
                  <a:lnTo>
                    <a:pt x="384" y="599"/>
                  </a:lnTo>
                  <a:lnTo>
                    <a:pt x="384" y="599"/>
                  </a:lnTo>
                  <a:lnTo>
                    <a:pt x="384" y="599"/>
                  </a:lnTo>
                  <a:lnTo>
                    <a:pt x="384" y="599"/>
                  </a:lnTo>
                  <a:close/>
                  <a:moveTo>
                    <a:pt x="388" y="595"/>
                  </a:moveTo>
                  <a:lnTo>
                    <a:pt x="388" y="595"/>
                  </a:lnTo>
                  <a:lnTo>
                    <a:pt x="388" y="595"/>
                  </a:lnTo>
                  <a:lnTo>
                    <a:pt x="388" y="595"/>
                  </a:lnTo>
                  <a:lnTo>
                    <a:pt x="388" y="595"/>
                  </a:lnTo>
                  <a:lnTo>
                    <a:pt x="388" y="595"/>
                  </a:lnTo>
                  <a:close/>
                  <a:moveTo>
                    <a:pt x="419" y="588"/>
                  </a:moveTo>
                  <a:lnTo>
                    <a:pt x="412" y="588"/>
                  </a:lnTo>
                  <a:lnTo>
                    <a:pt x="405" y="588"/>
                  </a:lnTo>
                  <a:lnTo>
                    <a:pt x="405" y="591"/>
                  </a:lnTo>
                  <a:lnTo>
                    <a:pt x="405" y="588"/>
                  </a:lnTo>
                  <a:lnTo>
                    <a:pt x="412" y="588"/>
                  </a:lnTo>
                  <a:lnTo>
                    <a:pt x="419" y="588"/>
                  </a:lnTo>
                  <a:close/>
                  <a:moveTo>
                    <a:pt x="423" y="803"/>
                  </a:moveTo>
                  <a:lnTo>
                    <a:pt x="423" y="803"/>
                  </a:lnTo>
                  <a:lnTo>
                    <a:pt x="419" y="803"/>
                  </a:lnTo>
                  <a:lnTo>
                    <a:pt x="412" y="799"/>
                  </a:lnTo>
                  <a:lnTo>
                    <a:pt x="409" y="796"/>
                  </a:lnTo>
                  <a:lnTo>
                    <a:pt x="409" y="796"/>
                  </a:lnTo>
                  <a:lnTo>
                    <a:pt x="405" y="792"/>
                  </a:lnTo>
                  <a:lnTo>
                    <a:pt x="398" y="792"/>
                  </a:lnTo>
                  <a:lnTo>
                    <a:pt x="405" y="792"/>
                  </a:lnTo>
                  <a:lnTo>
                    <a:pt x="409" y="796"/>
                  </a:lnTo>
                  <a:lnTo>
                    <a:pt x="412" y="796"/>
                  </a:lnTo>
                  <a:lnTo>
                    <a:pt x="416" y="799"/>
                  </a:lnTo>
                  <a:lnTo>
                    <a:pt x="419" y="803"/>
                  </a:lnTo>
                  <a:lnTo>
                    <a:pt x="423" y="803"/>
                  </a:lnTo>
                  <a:lnTo>
                    <a:pt x="423" y="803"/>
                  </a:lnTo>
                  <a:lnTo>
                    <a:pt x="423" y="803"/>
                  </a:lnTo>
                  <a:close/>
                  <a:moveTo>
                    <a:pt x="462" y="965"/>
                  </a:moveTo>
                  <a:lnTo>
                    <a:pt x="465" y="961"/>
                  </a:lnTo>
                  <a:lnTo>
                    <a:pt x="465" y="961"/>
                  </a:lnTo>
                  <a:lnTo>
                    <a:pt x="469" y="958"/>
                  </a:lnTo>
                  <a:lnTo>
                    <a:pt x="465" y="961"/>
                  </a:lnTo>
                  <a:lnTo>
                    <a:pt x="462" y="965"/>
                  </a:lnTo>
                  <a:close/>
                  <a:moveTo>
                    <a:pt x="585" y="930"/>
                  </a:moveTo>
                  <a:lnTo>
                    <a:pt x="588" y="926"/>
                  </a:lnTo>
                  <a:lnTo>
                    <a:pt x="588" y="923"/>
                  </a:lnTo>
                  <a:lnTo>
                    <a:pt x="592" y="916"/>
                  </a:lnTo>
                  <a:lnTo>
                    <a:pt x="595" y="909"/>
                  </a:lnTo>
                  <a:lnTo>
                    <a:pt x="592" y="916"/>
                  </a:lnTo>
                  <a:lnTo>
                    <a:pt x="588" y="923"/>
                  </a:lnTo>
                  <a:lnTo>
                    <a:pt x="588" y="926"/>
                  </a:lnTo>
                  <a:lnTo>
                    <a:pt x="588" y="930"/>
                  </a:lnTo>
                  <a:lnTo>
                    <a:pt x="588" y="930"/>
                  </a:lnTo>
                  <a:lnTo>
                    <a:pt x="585" y="930"/>
                  </a:lnTo>
                  <a:close/>
                  <a:moveTo>
                    <a:pt x="694" y="845"/>
                  </a:moveTo>
                  <a:lnTo>
                    <a:pt x="687" y="859"/>
                  </a:lnTo>
                  <a:lnTo>
                    <a:pt x="673" y="870"/>
                  </a:lnTo>
                  <a:lnTo>
                    <a:pt x="669" y="877"/>
                  </a:lnTo>
                  <a:lnTo>
                    <a:pt x="666" y="880"/>
                  </a:lnTo>
                  <a:lnTo>
                    <a:pt x="666" y="880"/>
                  </a:lnTo>
                  <a:lnTo>
                    <a:pt x="666" y="877"/>
                  </a:lnTo>
                  <a:lnTo>
                    <a:pt x="673" y="870"/>
                  </a:lnTo>
                  <a:lnTo>
                    <a:pt x="687" y="859"/>
                  </a:lnTo>
                  <a:lnTo>
                    <a:pt x="694" y="845"/>
                  </a:lnTo>
                  <a:lnTo>
                    <a:pt x="698" y="828"/>
                  </a:lnTo>
                  <a:lnTo>
                    <a:pt x="694" y="813"/>
                  </a:lnTo>
                  <a:lnTo>
                    <a:pt x="694" y="813"/>
                  </a:lnTo>
                  <a:lnTo>
                    <a:pt x="698" y="828"/>
                  </a:lnTo>
                  <a:lnTo>
                    <a:pt x="694" y="845"/>
                  </a:lnTo>
                  <a:close/>
                  <a:moveTo>
                    <a:pt x="673" y="778"/>
                  </a:moveTo>
                  <a:lnTo>
                    <a:pt x="673" y="778"/>
                  </a:lnTo>
                  <a:lnTo>
                    <a:pt x="712" y="771"/>
                  </a:lnTo>
                  <a:lnTo>
                    <a:pt x="673" y="778"/>
                  </a:lnTo>
                  <a:close/>
                  <a:moveTo>
                    <a:pt x="733" y="595"/>
                  </a:moveTo>
                  <a:lnTo>
                    <a:pt x="747" y="606"/>
                  </a:lnTo>
                  <a:lnTo>
                    <a:pt x="747" y="606"/>
                  </a:lnTo>
                  <a:lnTo>
                    <a:pt x="747" y="606"/>
                  </a:lnTo>
                  <a:lnTo>
                    <a:pt x="733" y="595"/>
                  </a:lnTo>
                  <a:close/>
                  <a:moveTo>
                    <a:pt x="810" y="503"/>
                  </a:moveTo>
                  <a:lnTo>
                    <a:pt x="824" y="503"/>
                  </a:lnTo>
                  <a:lnTo>
                    <a:pt x="824" y="503"/>
                  </a:lnTo>
                  <a:lnTo>
                    <a:pt x="810" y="50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52" name="Rectangle 380"/>
            <p:cNvSpPr>
              <a:spLocks noChangeArrowheads="1"/>
            </p:cNvSpPr>
            <p:nvPr userDrawn="1"/>
          </p:nvSpPr>
          <p:spPr bwMode="gray">
            <a:xfrm>
              <a:off x="1696" y="2273"/>
              <a:ext cx="6" cy="1"/>
            </a:xfrm>
            <a:prstGeom prst="rect">
              <a:avLst/>
            </a:prstGeom>
            <a:solidFill>
              <a:srgbClr val="BAECFC"/>
            </a:solidFill>
            <a:ln>
              <a:noFill/>
            </a:ln>
            <a:extLst>
              <a:ext uri="{91240B29-F687-4F45-9708-019B960494DF}">
                <a14:hiddenLine xmlns:a14="http://schemas.microsoft.com/office/drawing/2010/main" w="0">
                  <a:solidFill>
                    <a:srgbClr val="BAECFC"/>
                  </a:solidFill>
                  <a:miter lim="800000"/>
                  <a:headEnd/>
                  <a:tailEnd/>
                </a14:hiddenLine>
              </a:ext>
            </a:extLst>
          </p:spPr>
          <p:txBody>
            <a:bodyPr/>
            <a:lstStyle/>
            <a:p>
              <a:pPr fontAlgn="base">
                <a:spcBef>
                  <a:spcPct val="0"/>
                </a:spcBef>
                <a:spcAft>
                  <a:spcPct val="0"/>
                </a:spcAft>
              </a:pPr>
              <a:endParaRPr lang="tr-TR">
                <a:solidFill>
                  <a:srgbClr val="1F5281"/>
                </a:solidFill>
                <a:cs typeface="Arial" charset="0"/>
              </a:endParaRPr>
            </a:p>
          </p:txBody>
        </p:sp>
      </p:grpSp>
      <p:sp>
        <p:nvSpPr>
          <p:cNvPr id="3086" name="Text Box 14"/>
          <p:cNvSpPr txBox="1">
            <a:spLocks noChangeArrowheads="1"/>
          </p:cNvSpPr>
          <p:nvPr/>
        </p:nvSpPr>
        <p:spPr bwMode="white">
          <a:xfrm>
            <a:off x="4025900" y="5867400"/>
            <a:ext cx="1308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tr-TR" sz="2400" b="1">
                <a:solidFill>
                  <a:srgbClr val="FFFFFF"/>
                </a:solidFill>
                <a:latin typeface="Verdana" pitchFamily="34" charset="0"/>
                <a:cs typeface="Arial" charset="0"/>
              </a:rPr>
              <a:t>LOGO</a:t>
            </a:r>
          </a:p>
        </p:txBody>
      </p:sp>
      <p:sp>
        <p:nvSpPr>
          <p:cNvPr id="3453" name="Freeform 381"/>
          <p:cNvSpPr>
            <a:spLocks noEditPoints="1"/>
          </p:cNvSpPr>
          <p:nvPr/>
        </p:nvSpPr>
        <p:spPr bwMode="gray">
          <a:xfrm>
            <a:off x="2124075" y="1268413"/>
            <a:ext cx="5616575" cy="3743325"/>
          </a:xfrm>
          <a:custGeom>
            <a:avLst/>
            <a:gdLst>
              <a:gd name="T0" fmla="*/ 2598 w 3482"/>
              <a:gd name="T1" fmla="*/ 1124 h 2308"/>
              <a:gd name="T2" fmla="*/ 2508 w 3482"/>
              <a:gd name="T3" fmla="*/ 918 h 2308"/>
              <a:gd name="T4" fmla="*/ 2382 w 3482"/>
              <a:gd name="T5" fmla="*/ 724 h 2308"/>
              <a:gd name="T6" fmla="*/ 2208 w 3482"/>
              <a:gd name="T7" fmla="*/ 496 h 2308"/>
              <a:gd name="T8" fmla="*/ 1984 w 3482"/>
              <a:gd name="T9" fmla="*/ 426 h 2308"/>
              <a:gd name="T10" fmla="*/ 1940 w 3482"/>
              <a:gd name="T11" fmla="*/ 136 h 2308"/>
              <a:gd name="T12" fmla="*/ 1578 w 3482"/>
              <a:gd name="T13" fmla="*/ 20 h 2308"/>
              <a:gd name="T14" fmla="*/ 1452 w 3482"/>
              <a:gd name="T15" fmla="*/ 126 h 2308"/>
              <a:gd name="T16" fmla="*/ 1386 w 3482"/>
              <a:gd name="T17" fmla="*/ 328 h 2308"/>
              <a:gd name="T18" fmla="*/ 1378 w 3482"/>
              <a:gd name="T19" fmla="*/ 494 h 2308"/>
              <a:gd name="T20" fmla="*/ 1272 w 3482"/>
              <a:gd name="T21" fmla="*/ 606 h 2308"/>
              <a:gd name="T22" fmla="*/ 1294 w 3482"/>
              <a:gd name="T23" fmla="*/ 554 h 2308"/>
              <a:gd name="T24" fmla="*/ 1308 w 3482"/>
              <a:gd name="T25" fmla="*/ 476 h 2308"/>
              <a:gd name="T26" fmla="*/ 1286 w 3482"/>
              <a:gd name="T27" fmla="*/ 312 h 2308"/>
              <a:gd name="T28" fmla="*/ 1316 w 3482"/>
              <a:gd name="T29" fmla="*/ 298 h 2308"/>
              <a:gd name="T30" fmla="*/ 1262 w 3482"/>
              <a:gd name="T31" fmla="*/ 178 h 2308"/>
              <a:gd name="T32" fmla="*/ 1248 w 3482"/>
              <a:gd name="T33" fmla="*/ 158 h 2308"/>
              <a:gd name="T34" fmla="*/ 1172 w 3482"/>
              <a:gd name="T35" fmla="*/ 118 h 2308"/>
              <a:gd name="T36" fmla="*/ 1044 w 3482"/>
              <a:gd name="T37" fmla="*/ 102 h 2308"/>
              <a:gd name="T38" fmla="*/ 940 w 3482"/>
              <a:gd name="T39" fmla="*/ 86 h 2308"/>
              <a:gd name="T40" fmla="*/ 770 w 3482"/>
              <a:gd name="T41" fmla="*/ 152 h 2308"/>
              <a:gd name="T42" fmla="*/ 598 w 3482"/>
              <a:gd name="T43" fmla="*/ 414 h 2308"/>
              <a:gd name="T44" fmla="*/ 616 w 3482"/>
              <a:gd name="T45" fmla="*/ 594 h 2308"/>
              <a:gd name="T46" fmla="*/ 654 w 3482"/>
              <a:gd name="T47" fmla="*/ 672 h 2308"/>
              <a:gd name="T48" fmla="*/ 696 w 3482"/>
              <a:gd name="T49" fmla="*/ 728 h 2308"/>
              <a:gd name="T50" fmla="*/ 740 w 3482"/>
              <a:gd name="T51" fmla="*/ 910 h 2308"/>
              <a:gd name="T52" fmla="*/ 658 w 3482"/>
              <a:gd name="T53" fmla="*/ 838 h 2308"/>
              <a:gd name="T54" fmla="*/ 614 w 3482"/>
              <a:gd name="T55" fmla="*/ 892 h 2308"/>
              <a:gd name="T56" fmla="*/ 548 w 3482"/>
              <a:gd name="T57" fmla="*/ 932 h 2308"/>
              <a:gd name="T58" fmla="*/ 436 w 3482"/>
              <a:gd name="T59" fmla="*/ 1028 h 2308"/>
              <a:gd name="T60" fmla="*/ 360 w 3482"/>
              <a:gd name="T61" fmla="*/ 1094 h 2308"/>
              <a:gd name="T62" fmla="*/ 54 w 3482"/>
              <a:gd name="T63" fmla="*/ 1496 h 2308"/>
              <a:gd name="T64" fmla="*/ 66 w 3482"/>
              <a:gd name="T65" fmla="*/ 2106 h 2308"/>
              <a:gd name="T66" fmla="*/ 1044 w 3482"/>
              <a:gd name="T67" fmla="*/ 984 h 2308"/>
              <a:gd name="T68" fmla="*/ 1096 w 3482"/>
              <a:gd name="T69" fmla="*/ 1004 h 2308"/>
              <a:gd name="T70" fmla="*/ 990 w 3482"/>
              <a:gd name="T71" fmla="*/ 1064 h 2308"/>
              <a:gd name="T72" fmla="*/ 1048 w 3482"/>
              <a:gd name="T73" fmla="*/ 1204 h 2308"/>
              <a:gd name="T74" fmla="*/ 1366 w 3482"/>
              <a:gd name="T75" fmla="*/ 2078 h 2308"/>
              <a:gd name="T76" fmla="*/ 1064 w 3482"/>
              <a:gd name="T77" fmla="*/ 1392 h 2308"/>
              <a:gd name="T78" fmla="*/ 1096 w 3482"/>
              <a:gd name="T79" fmla="*/ 1212 h 2308"/>
              <a:gd name="T80" fmla="*/ 1374 w 3482"/>
              <a:gd name="T81" fmla="*/ 1900 h 2308"/>
              <a:gd name="T82" fmla="*/ 1808 w 3482"/>
              <a:gd name="T83" fmla="*/ 1070 h 2308"/>
              <a:gd name="T84" fmla="*/ 1774 w 3482"/>
              <a:gd name="T85" fmla="*/ 1290 h 2308"/>
              <a:gd name="T86" fmla="*/ 1646 w 3482"/>
              <a:gd name="T87" fmla="*/ 1240 h 2308"/>
              <a:gd name="T88" fmla="*/ 1552 w 3482"/>
              <a:gd name="T89" fmla="*/ 1036 h 2308"/>
              <a:gd name="T90" fmla="*/ 1380 w 3482"/>
              <a:gd name="T91" fmla="*/ 1080 h 2308"/>
              <a:gd name="T92" fmla="*/ 1428 w 3482"/>
              <a:gd name="T93" fmla="*/ 748 h 2308"/>
              <a:gd name="T94" fmla="*/ 1512 w 3482"/>
              <a:gd name="T95" fmla="*/ 628 h 2308"/>
              <a:gd name="T96" fmla="*/ 1660 w 3482"/>
              <a:gd name="T97" fmla="*/ 1058 h 2308"/>
              <a:gd name="T98" fmla="*/ 1750 w 3482"/>
              <a:gd name="T99" fmla="*/ 1124 h 2308"/>
              <a:gd name="T100" fmla="*/ 1812 w 3482"/>
              <a:gd name="T101" fmla="*/ 878 h 2308"/>
              <a:gd name="T102" fmla="*/ 1908 w 3482"/>
              <a:gd name="T103" fmla="*/ 694 h 2308"/>
              <a:gd name="T104" fmla="*/ 2100 w 3482"/>
              <a:gd name="T105" fmla="*/ 872 h 2308"/>
              <a:gd name="T106" fmla="*/ 2382 w 3482"/>
              <a:gd name="T107" fmla="*/ 1386 h 2308"/>
              <a:gd name="T108" fmla="*/ 2280 w 3482"/>
              <a:gd name="T109" fmla="*/ 1128 h 2308"/>
              <a:gd name="T110" fmla="*/ 2320 w 3482"/>
              <a:gd name="T111" fmla="*/ 1208 h 2308"/>
              <a:gd name="T112" fmla="*/ 2376 w 3482"/>
              <a:gd name="T113" fmla="*/ 1290 h 2308"/>
              <a:gd name="T114" fmla="*/ 2380 w 3482"/>
              <a:gd name="T115" fmla="*/ 1300 h 2308"/>
              <a:gd name="T116" fmla="*/ 2386 w 3482"/>
              <a:gd name="T117" fmla="*/ 1312 h 2308"/>
              <a:gd name="T118" fmla="*/ 2398 w 3482"/>
              <a:gd name="T119" fmla="*/ 1324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2" y="606"/>
                </a:lnTo>
                <a:lnTo>
                  <a:pt x="1272" y="606"/>
                </a:lnTo>
                <a:lnTo>
                  <a:pt x="1272" y="606"/>
                </a:lnTo>
                <a:lnTo>
                  <a:pt x="1272" y="606"/>
                </a:lnTo>
                <a:lnTo>
                  <a:pt x="1276" y="602"/>
                </a:lnTo>
                <a:lnTo>
                  <a:pt x="1276" y="600"/>
                </a:lnTo>
                <a:lnTo>
                  <a:pt x="1278" y="598"/>
                </a:lnTo>
                <a:lnTo>
                  <a:pt x="1280" y="596"/>
                </a:lnTo>
                <a:lnTo>
                  <a:pt x="1282" y="594"/>
                </a:lnTo>
                <a:lnTo>
                  <a:pt x="1284" y="590"/>
                </a:lnTo>
                <a:lnTo>
                  <a:pt x="1288" y="592"/>
                </a:lnTo>
                <a:lnTo>
                  <a:pt x="1292" y="594"/>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60" y="926"/>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6"/>
                </a:lnTo>
                <a:lnTo>
                  <a:pt x="610" y="908"/>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8" y="1036"/>
                </a:lnTo>
                <a:lnTo>
                  <a:pt x="428" y="1036"/>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70"/>
                </a:lnTo>
                <a:lnTo>
                  <a:pt x="1742" y="1168"/>
                </a:lnTo>
                <a:lnTo>
                  <a:pt x="1742" y="1166"/>
                </a:lnTo>
                <a:lnTo>
                  <a:pt x="1742" y="1166"/>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48" y="80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0"/>
                </a:lnTo>
                <a:lnTo>
                  <a:pt x="2376" y="1290"/>
                </a:lnTo>
                <a:lnTo>
                  <a:pt x="2376" y="1290"/>
                </a:lnTo>
                <a:lnTo>
                  <a:pt x="2376" y="1290"/>
                </a:lnTo>
                <a:lnTo>
                  <a:pt x="2376" y="1294"/>
                </a:lnTo>
                <a:lnTo>
                  <a:pt x="2376" y="1294"/>
                </a:lnTo>
                <a:lnTo>
                  <a:pt x="2376" y="1294"/>
                </a:lnTo>
                <a:lnTo>
                  <a:pt x="2376" y="1294"/>
                </a:lnTo>
                <a:lnTo>
                  <a:pt x="2376" y="1294"/>
                </a:lnTo>
                <a:lnTo>
                  <a:pt x="2376" y="1294"/>
                </a:lnTo>
                <a:lnTo>
                  <a:pt x="2378" y="1296"/>
                </a:lnTo>
                <a:lnTo>
                  <a:pt x="2378" y="1296"/>
                </a:lnTo>
                <a:lnTo>
                  <a:pt x="2378" y="1298"/>
                </a:lnTo>
                <a:lnTo>
                  <a:pt x="2378" y="1300"/>
                </a:lnTo>
                <a:lnTo>
                  <a:pt x="2378" y="1300"/>
                </a:lnTo>
                <a:lnTo>
                  <a:pt x="2380" y="1300"/>
                </a:lnTo>
                <a:lnTo>
                  <a:pt x="2380" y="1302"/>
                </a:lnTo>
                <a:lnTo>
                  <a:pt x="2380" y="1304"/>
                </a:lnTo>
                <a:lnTo>
                  <a:pt x="2382" y="1304"/>
                </a:lnTo>
                <a:lnTo>
                  <a:pt x="2382" y="1306"/>
                </a:lnTo>
                <a:lnTo>
                  <a:pt x="2382" y="1306"/>
                </a:lnTo>
                <a:lnTo>
                  <a:pt x="2382" y="1308"/>
                </a:lnTo>
                <a:lnTo>
                  <a:pt x="2384" y="1308"/>
                </a:lnTo>
                <a:lnTo>
                  <a:pt x="2384" y="1308"/>
                </a:lnTo>
                <a:lnTo>
                  <a:pt x="2384" y="1310"/>
                </a:lnTo>
                <a:lnTo>
                  <a:pt x="2386" y="1310"/>
                </a:lnTo>
                <a:lnTo>
                  <a:pt x="2386" y="1312"/>
                </a:lnTo>
                <a:lnTo>
                  <a:pt x="2386" y="1312"/>
                </a:lnTo>
                <a:lnTo>
                  <a:pt x="2388" y="1312"/>
                </a:lnTo>
                <a:lnTo>
                  <a:pt x="2388" y="1314"/>
                </a:lnTo>
                <a:lnTo>
                  <a:pt x="2390" y="1314"/>
                </a:lnTo>
                <a:lnTo>
                  <a:pt x="2390" y="1314"/>
                </a:lnTo>
                <a:lnTo>
                  <a:pt x="2390" y="1314"/>
                </a:lnTo>
                <a:lnTo>
                  <a:pt x="2392" y="1316"/>
                </a:lnTo>
                <a:lnTo>
                  <a:pt x="2392" y="1316"/>
                </a:lnTo>
                <a:lnTo>
                  <a:pt x="2394"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B5B5B5">
                  <a:gamma/>
                  <a:tint val="12157"/>
                  <a:invGamma/>
                </a:srgbClr>
              </a:gs>
            </a:gsLst>
            <a:lin ang="5400000" scaled="1"/>
          </a:gradFill>
          <a:ln w="38100" cmpd="sng">
            <a:solidFill>
              <a:schemeClr val="bg1"/>
            </a:solidFill>
            <a:prstDash val="solid"/>
            <a:round/>
            <a:headEnd/>
            <a:tailEnd/>
          </a:ln>
        </p:spPr>
        <p:txBody>
          <a:bodyPr/>
          <a:lstStyle/>
          <a:p>
            <a:pPr fontAlgn="base">
              <a:spcBef>
                <a:spcPct val="0"/>
              </a:spcBef>
              <a:spcAft>
                <a:spcPct val="0"/>
              </a:spcAft>
            </a:pPr>
            <a:endParaRPr lang="tr-TR">
              <a:solidFill>
                <a:srgbClr val="1F5281"/>
              </a:solidFill>
              <a:cs typeface="Arial" charset="0"/>
            </a:endParaRPr>
          </a:p>
        </p:txBody>
      </p:sp>
      <p:sp>
        <p:nvSpPr>
          <p:cNvPr id="3074" name="Rectangle 2"/>
          <p:cNvSpPr>
            <a:spLocks noGrp="1" noChangeArrowheads="1"/>
          </p:cNvSpPr>
          <p:nvPr>
            <p:ph type="ctrTitle"/>
          </p:nvPr>
        </p:nvSpPr>
        <p:spPr>
          <a:xfrm>
            <a:off x="990600" y="2895600"/>
            <a:ext cx="7239000" cy="1676400"/>
          </a:xfrm>
        </p:spPr>
        <p:txBody>
          <a:bodyPr/>
          <a:lstStyle>
            <a:lvl1pPr algn="ctr">
              <a:defRPr sz="3600">
                <a:solidFill>
                  <a:schemeClr val="tx1"/>
                </a:solidFill>
              </a:defRPr>
            </a:lvl1pPr>
          </a:lstStyle>
          <a:p>
            <a:pPr lvl="0"/>
            <a:r>
              <a:rPr lang="tr-TR" altLang="tr-TR" noProof="0"/>
              <a:t>Asıl başlık stili için tıklatın</a:t>
            </a:r>
            <a:endParaRPr lang="en-US" altLang="tr-TR" noProof="0"/>
          </a:p>
        </p:txBody>
      </p:sp>
      <p:sp>
        <p:nvSpPr>
          <p:cNvPr id="3456" name="AutoShape 384"/>
          <p:cNvSpPr>
            <a:spLocks noChangeArrowheads="1"/>
          </p:cNvSpPr>
          <p:nvPr/>
        </p:nvSpPr>
        <p:spPr bwMode="auto">
          <a:xfrm>
            <a:off x="1524000" y="4752975"/>
            <a:ext cx="6477000" cy="457200"/>
          </a:xfrm>
          <a:prstGeom prst="roundRect">
            <a:avLst>
              <a:gd name="adj" fmla="val 16667"/>
            </a:avLst>
          </a:prstGeom>
          <a:solidFill>
            <a:schemeClr val="accent2"/>
          </a:solidFill>
          <a:ln w="571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3075" name="Rectangle 3"/>
          <p:cNvSpPr>
            <a:spLocks noGrp="1" noChangeArrowheads="1"/>
          </p:cNvSpPr>
          <p:nvPr>
            <p:ph type="subTitle" idx="1"/>
          </p:nvPr>
        </p:nvSpPr>
        <p:spPr bwMode="black">
          <a:xfrm>
            <a:off x="1676400" y="4800600"/>
            <a:ext cx="6172200" cy="381000"/>
          </a:xfrm>
        </p:spPr>
        <p:txBody>
          <a:bodyPr/>
          <a:lstStyle>
            <a:lvl1pPr marL="0" indent="0" algn="ctr">
              <a:buFont typeface="Wingdings" pitchFamily="2" charset="2"/>
              <a:buNone/>
              <a:defRPr sz="1800" b="1">
                <a:solidFill>
                  <a:schemeClr val="bg1"/>
                </a:solidFill>
                <a:latin typeface="Verdana" pitchFamily="34" charset="0"/>
              </a:defRPr>
            </a:lvl1pPr>
          </a:lstStyle>
          <a:p>
            <a:pPr lvl="0"/>
            <a:r>
              <a:rPr lang="tr-TR" altLang="tr-TR" noProof="0"/>
              <a:t>Asıl alt başlık stilini düzenlemek için tıklatın</a:t>
            </a:r>
            <a:endParaRPr lang="en-US" altLang="tr-TR" noProof="0"/>
          </a:p>
        </p:txBody>
      </p:sp>
    </p:spTree>
    <p:extLst>
      <p:ext uri="{BB962C8B-B14F-4D97-AF65-F5344CB8AC3E}">
        <p14:creationId xmlns:p14="http://schemas.microsoft.com/office/powerpoint/2010/main" val="3790762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CFB1BE5B-43DF-4D4E-8AFE-DB19CCA29906}"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007972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971EB254-8C6B-46D6-982E-795657EFAA45}"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047600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176338"/>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176338"/>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6" name="Slayt Numarası Yer Tutucusu 5"/>
          <p:cNvSpPr>
            <a:spLocks noGrp="1"/>
          </p:cNvSpPr>
          <p:nvPr>
            <p:ph type="sldNum" sz="quarter" idx="11"/>
          </p:nvPr>
        </p:nvSpPr>
        <p:spPr/>
        <p:txBody>
          <a:bodyPr/>
          <a:lstStyle>
            <a:lvl1pPr>
              <a:defRPr/>
            </a:lvl1pPr>
          </a:lstStyle>
          <a:p>
            <a:fld id="{FECD28ED-9C6D-482D-A656-9F2C847D6DB9}" type="slidenum">
              <a:rPr lang="en-US" altLang="tr-TR">
                <a:solidFill>
                  <a:srgbClr val="1F5281"/>
                </a:solidFill>
              </a:rPr>
              <a:pPr/>
              <a:t>‹#›</a:t>
            </a:fld>
            <a:endParaRPr lang="en-US" altLang="tr-TR">
              <a:solidFill>
                <a:srgbClr val="1F5281"/>
              </a:solidFill>
            </a:endParaRPr>
          </a:p>
        </p:txBody>
      </p:sp>
      <p:sp>
        <p:nvSpPr>
          <p:cNvPr id="7" name="Veri Yer Tutucusu 6"/>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880714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Altbilgi Yer Tutucusu 6"/>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8" name="Slayt Numarası Yer Tutucusu 7"/>
          <p:cNvSpPr>
            <a:spLocks noGrp="1"/>
          </p:cNvSpPr>
          <p:nvPr>
            <p:ph type="sldNum" sz="quarter" idx="11"/>
          </p:nvPr>
        </p:nvSpPr>
        <p:spPr/>
        <p:txBody>
          <a:bodyPr/>
          <a:lstStyle>
            <a:lvl1pPr>
              <a:defRPr/>
            </a:lvl1pPr>
          </a:lstStyle>
          <a:p>
            <a:fld id="{E9EF72FC-F315-4298-9E8C-2E41731158F8}" type="slidenum">
              <a:rPr lang="en-US" altLang="tr-TR">
                <a:solidFill>
                  <a:srgbClr val="1F5281"/>
                </a:solidFill>
              </a:rPr>
              <a:pPr/>
              <a:t>‹#›</a:t>
            </a:fld>
            <a:endParaRPr lang="en-US" altLang="tr-TR">
              <a:solidFill>
                <a:srgbClr val="1F5281"/>
              </a:solidFill>
            </a:endParaRPr>
          </a:p>
        </p:txBody>
      </p:sp>
      <p:sp>
        <p:nvSpPr>
          <p:cNvPr id="9" name="Veri Yer Tutucusu 8"/>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531334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Altbilgi Yer Tutucusu 2"/>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4" name="Slayt Numarası Yer Tutucusu 3"/>
          <p:cNvSpPr>
            <a:spLocks noGrp="1"/>
          </p:cNvSpPr>
          <p:nvPr>
            <p:ph type="sldNum" sz="quarter" idx="11"/>
          </p:nvPr>
        </p:nvSpPr>
        <p:spPr/>
        <p:txBody>
          <a:bodyPr/>
          <a:lstStyle>
            <a:lvl1pPr>
              <a:defRPr/>
            </a:lvl1pPr>
          </a:lstStyle>
          <a:p>
            <a:fld id="{E958DFFC-D1A2-490C-A4FF-3EE8122D752A}" type="slidenum">
              <a:rPr lang="en-US" altLang="tr-TR">
                <a:solidFill>
                  <a:srgbClr val="1F5281"/>
                </a:solidFill>
              </a:rPr>
              <a:pPr/>
              <a:t>‹#›</a:t>
            </a:fld>
            <a:endParaRPr lang="en-US" altLang="tr-TR">
              <a:solidFill>
                <a:srgbClr val="1F5281"/>
              </a:solidFill>
            </a:endParaRPr>
          </a:p>
        </p:txBody>
      </p:sp>
      <p:sp>
        <p:nvSpPr>
          <p:cNvPr id="5" name="Veri Yer Tutucusu 4"/>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12447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Altbilgi Yer Tutucusu 1"/>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3" name="Slayt Numarası Yer Tutucusu 2"/>
          <p:cNvSpPr>
            <a:spLocks noGrp="1"/>
          </p:cNvSpPr>
          <p:nvPr>
            <p:ph type="sldNum" sz="quarter" idx="11"/>
          </p:nvPr>
        </p:nvSpPr>
        <p:spPr/>
        <p:txBody>
          <a:bodyPr/>
          <a:lstStyle>
            <a:lvl1pPr>
              <a:defRPr/>
            </a:lvl1pPr>
          </a:lstStyle>
          <a:p>
            <a:fld id="{3A9A8D49-2318-44FA-923F-950F71F79A19}" type="slidenum">
              <a:rPr lang="en-US" altLang="tr-TR">
                <a:solidFill>
                  <a:srgbClr val="1F5281"/>
                </a:solidFill>
              </a:rPr>
              <a:pPr/>
              <a:t>‹#›</a:t>
            </a:fld>
            <a:endParaRPr lang="en-US" altLang="tr-TR">
              <a:solidFill>
                <a:srgbClr val="1F5281"/>
              </a:solidFill>
            </a:endParaRPr>
          </a:p>
        </p:txBody>
      </p:sp>
      <p:sp>
        <p:nvSpPr>
          <p:cNvPr id="4" name="Veri Yer Tutucusu 3"/>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489558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Altbilgi Yer Tutucusu 4"/>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6" name="Slayt Numarası Yer Tutucusu 5"/>
          <p:cNvSpPr>
            <a:spLocks noGrp="1"/>
          </p:cNvSpPr>
          <p:nvPr>
            <p:ph type="sldNum" sz="quarter" idx="11"/>
          </p:nvPr>
        </p:nvSpPr>
        <p:spPr/>
        <p:txBody>
          <a:bodyPr/>
          <a:lstStyle>
            <a:lvl1pPr>
              <a:defRPr/>
            </a:lvl1pPr>
          </a:lstStyle>
          <a:p>
            <a:fld id="{8AFA14E0-60A6-4246-ACD5-BE5377B5A9E0}" type="slidenum">
              <a:rPr lang="en-US" altLang="tr-TR">
                <a:solidFill>
                  <a:srgbClr val="1F5281"/>
                </a:solidFill>
              </a:rPr>
              <a:pPr/>
              <a:t>‹#›</a:t>
            </a:fld>
            <a:endParaRPr lang="en-US" altLang="tr-TR">
              <a:solidFill>
                <a:srgbClr val="1F5281"/>
              </a:solidFill>
            </a:endParaRPr>
          </a:p>
        </p:txBody>
      </p:sp>
      <p:sp>
        <p:nvSpPr>
          <p:cNvPr id="7" name="Veri Yer Tutucusu 6"/>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72917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Altbilgi Yer Tutucusu 4"/>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6" name="Slayt Numarası Yer Tutucusu 5"/>
          <p:cNvSpPr>
            <a:spLocks noGrp="1"/>
          </p:cNvSpPr>
          <p:nvPr>
            <p:ph type="sldNum" sz="quarter" idx="11"/>
          </p:nvPr>
        </p:nvSpPr>
        <p:spPr/>
        <p:txBody>
          <a:bodyPr/>
          <a:lstStyle>
            <a:lvl1pPr>
              <a:defRPr/>
            </a:lvl1pPr>
          </a:lstStyle>
          <a:p>
            <a:fld id="{D8485FFF-80BE-4869-BCE2-13C6AE41D655}" type="slidenum">
              <a:rPr lang="en-US" altLang="tr-TR">
                <a:solidFill>
                  <a:srgbClr val="1F5281"/>
                </a:solidFill>
              </a:rPr>
              <a:pPr/>
              <a:t>‹#›</a:t>
            </a:fld>
            <a:endParaRPr lang="en-US" altLang="tr-TR">
              <a:solidFill>
                <a:srgbClr val="1F5281"/>
              </a:solidFill>
            </a:endParaRPr>
          </a:p>
        </p:txBody>
      </p:sp>
      <p:sp>
        <p:nvSpPr>
          <p:cNvPr id="7" name="Veri Yer Tutucusu 6"/>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592419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C939547C-C0BA-4201-9D7E-BC2B58AA88C1}"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41958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s-E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s-E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40A8C7B8-2C67-4A3B-AF5D-4F87276E0598}"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624944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60071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60071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FE293284-FA1B-4562-97EC-4B6B9CF88CD0}"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705413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3562"/>
          </a:xfrm>
        </p:spPr>
        <p:txBody>
          <a:bodyPr/>
          <a:lstStyle/>
          <a:p>
            <a:r>
              <a:rPr lang="tr-TR"/>
              <a:t>Asıl başlık stili için tıklatın</a:t>
            </a:r>
          </a:p>
        </p:txBody>
      </p:sp>
      <p:sp>
        <p:nvSpPr>
          <p:cNvPr id="3" name="Tablo Yer Tutucusu 2"/>
          <p:cNvSpPr>
            <a:spLocks noGrp="1"/>
          </p:cNvSpPr>
          <p:nvPr>
            <p:ph type="tbl" idx="1"/>
          </p:nvPr>
        </p:nvSpPr>
        <p:spPr>
          <a:xfrm>
            <a:off x="457200" y="1176338"/>
            <a:ext cx="8229600" cy="5105400"/>
          </a:xfrm>
        </p:spPr>
        <p:txBody>
          <a:bodyPr/>
          <a:lstStyle/>
          <a:p>
            <a:r>
              <a:rPr lang="tr-TR"/>
              <a:t>Tablo eklemek için simgeyi tıklatın</a:t>
            </a:r>
          </a:p>
        </p:txBody>
      </p:sp>
      <p:sp>
        <p:nvSpPr>
          <p:cNvPr id="4" name="Altbilgi Yer Tutucusu 3"/>
          <p:cNvSpPr>
            <a:spLocks noGrp="1"/>
          </p:cNvSpPr>
          <p:nvPr>
            <p:ph type="ftr" sz="quarter" idx="10"/>
          </p:nvPr>
        </p:nvSpPr>
        <p:spPr>
          <a:xfrm>
            <a:off x="6096000" y="6613525"/>
            <a:ext cx="2895600" cy="244475"/>
          </a:xfrm>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a:xfrm>
            <a:off x="3657600" y="6537325"/>
            <a:ext cx="2133600" cy="320675"/>
          </a:xfrm>
        </p:spPr>
        <p:txBody>
          <a:bodyPr/>
          <a:lstStyle>
            <a:lvl1pPr>
              <a:defRPr/>
            </a:lvl1pPr>
          </a:lstStyle>
          <a:p>
            <a:fld id="{7CCDC1B7-BA92-4A2B-8DE0-66D31424C580}"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a:xfrm>
            <a:off x="381000" y="6629400"/>
            <a:ext cx="2514600" cy="228600"/>
          </a:xfrm>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784258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3090" name="Group 18"/>
          <p:cNvGrpSpPr>
            <a:grpSpLocks/>
          </p:cNvGrpSpPr>
          <p:nvPr/>
        </p:nvGrpSpPr>
        <p:grpSpPr bwMode="auto">
          <a:xfrm>
            <a:off x="0" y="633413"/>
            <a:ext cx="9144000" cy="3495675"/>
            <a:chOff x="0" y="390"/>
            <a:chExt cx="5760" cy="2202"/>
          </a:xfrm>
        </p:grpSpPr>
        <p:graphicFrame>
          <p:nvGraphicFramePr>
            <p:cNvPr id="3091" name="Object 19"/>
            <p:cNvGraphicFramePr>
              <a:graphicFrameLocks noChangeAspect="1"/>
            </p:cNvGraphicFramePr>
            <p:nvPr userDrawn="1"/>
          </p:nvGraphicFramePr>
          <p:xfrm>
            <a:off x="0" y="390"/>
            <a:ext cx="1962" cy="2202"/>
          </p:xfrm>
          <a:graphic>
            <a:graphicData uri="http://schemas.openxmlformats.org/presentationml/2006/ole">
              <mc:AlternateContent xmlns:mc="http://schemas.openxmlformats.org/markup-compatibility/2006">
                <mc:Choice xmlns:v="urn:schemas-microsoft-com:vml" Requires="v">
                  <p:oleObj spid="_x0000_s2092" name="Image" r:id="rId3" imgW="4241270" imgH="5396825" progId="Photoshop.Image.6">
                    <p:embed/>
                  </p:oleObj>
                </mc:Choice>
                <mc:Fallback>
                  <p:oleObj name="Image" r:id="rId3" imgW="4241270" imgH="539682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0"/>
                          <a:ext cx="1962"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2" name="Object 20"/>
            <p:cNvGraphicFramePr>
              <a:graphicFrameLocks noChangeAspect="1"/>
            </p:cNvGraphicFramePr>
            <p:nvPr userDrawn="1"/>
          </p:nvGraphicFramePr>
          <p:xfrm>
            <a:off x="3888" y="390"/>
            <a:ext cx="1872" cy="2202"/>
          </p:xfrm>
          <a:graphic>
            <a:graphicData uri="http://schemas.openxmlformats.org/presentationml/2006/ole">
              <mc:AlternateContent xmlns:mc="http://schemas.openxmlformats.org/markup-compatibility/2006">
                <mc:Choice xmlns:v="urn:schemas-microsoft-com:vml" Requires="v">
                  <p:oleObj spid="_x0000_s2093" name="Image" r:id="rId5" imgW="3263492" imgH="4863492" progId="Photoshop.Image.6">
                    <p:embed/>
                  </p:oleObj>
                </mc:Choice>
                <mc:Fallback>
                  <p:oleObj name="Image" r:id="rId5" imgW="3263492" imgH="4863492"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 y="390"/>
                          <a:ext cx="1872"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3" name="Object 21"/>
            <p:cNvGraphicFramePr>
              <a:graphicFrameLocks noChangeAspect="1"/>
            </p:cNvGraphicFramePr>
            <p:nvPr userDrawn="1"/>
          </p:nvGraphicFramePr>
          <p:xfrm>
            <a:off x="1958" y="390"/>
            <a:ext cx="1930" cy="2202"/>
          </p:xfrm>
          <a:graphic>
            <a:graphicData uri="http://schemas.openxmlformats.org/presentationml/2006/ole">
              <mc:AlternateContent xmlns:mc="http://schemas.openxmlformats.org/markup-compatibility/2006">
                <mc:Choice xmlns:v="urn:schemas-microsoft-com:vml" Requires="v">
                  <p:oleObj spid="_x0000_s2094" name="Image" r:id="rId7" imgW="3492063" imgH="4926984" progId="Photoshop.Image.6">
                    <p:embed/>
                  </p:oleObj>
                </mc:Choice>
                <mc:Fallback>
                  <p:oleObj name="Image" r:id="rId7" imgW="3492063" imgH="4926984"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8" y="390"/>
                          <a:ext cx="1930"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089" name="Rectangle 17"/>
          <p:cNvSpPr>
            <a:spLocks noChangeArrowheads="1"/>
          </p:cNvSpPr>
          <p:nvPr/>
        </p:nvSpPr>
        <p:spPr bwMode="gray">
          <a:xfrm>
            <a:off x="0" y="0"/>
            <a:ext cx="9144000" cy="609600"/>
          </a:xfrm>
          <a:prstGeom prst="rect">
            <a:avLst/>
          </a:prstGeom>
          <a:gradFill rotWithShape="1">
            <a:gsLst>
              <a:gs pos="0">
                <a:schemeClr val="tx1"/>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3074" name="Rectangle 2"/>
          <p:cNvSpPr>
            <a:spLocks noGrp="1" noChangeArrowheads="1"/>
          </p:cNvSpPr>
          <p:nvPr>
            <p:ph type="ctrTitle"/>
          </p:nvPr>
        </p:nvSpPr>
        <p:spPr bwMode="gray">
          <a:xfrm>
            <a:off x="457200" y="4114800"/>
            <a:ext cx="8229600" cy="762000"/>
          </a:xfrm>
        </p:spPr>
        <p:txBody>
          <a:bodyPr/>
          <a:lstStyle>
            <a:lvl1pPr>
              <a:defRPr>
                <a:solidFill>
                  <a:schemeClr val="tx1"/>
                </a:solidFill>
              </a:defRPr>
            </a:lvl1pPr>
          </a:lstStyle>
          <a:p>
            <a:pPr lvl="0"/>
            <a:r>
              <a:rPr lang="tr-TR" altLang="tr-TR" noProof="0"/>
              <a:t>Asıl başlık stili için tıklatın</a:t>
            </a:r>
            <a:endParaRPr lang="en-US" altLang="tr-TR" noProof="0"/>
          </a:p>
        </p:txBody>
      </p:sp>
      <p:sp>
        <p:nvSpPr>
          <p:cNvPr id="3075" name="Rectangle 3"/>
          <p:cNvSpPr>
            <a:spLocks noGrp="1" noChangeArrowheads="1"/>
          </p:cNvSpPr>
          <p:nvPr>
            <p:ph type="subTitle" idx="1"/>
          </p:nvPr>
        </p:nvSpPr>
        <p:spPr bwMode="gray">
          <a:xfrm>
            <a:off x="1524000" y="4948238"/>
            <a:ext cx="5943600" cy="609600"/>
          </a:xfrm>
        </p:spPr>
        <p:txBody>
          <a:bodyPr/>
          <a:lstStyle>
            <a:lvl1pPr marL="0" indent="0" algn="ctr">
              <a:buFont typeface="Wingdings" pitchFamily="2" charset="2"/>
              <a:buNone/>
              <a:defRPr sz="2000" b="0">
                <a:solidFill>
                  <a:schemeClr val="tx1"/>
                </a:solidFill>
              </a:defRPr>
            </a:lvl1pPr>
          </a:lstStyle>
          <a:p>
            <a:pPr lvl="0"/>
            <a:r>
              <a:rPr lang="tr-TR" altLang="tr-TR" noProof="0"/>
              <a:t>Asıl alt başlık stilini düzenlemek için tıklatın</a:t>
            </a:r>
            <a:endParaRPr lang="en-US" altLang="tr-TR" noProof="0"/>
          </a:p>
        </p:txBody>
      </p:sp>
      <p:sp>
        <p:nvSpPr>
          <p:cNvPr id="3076" name="Rectangle 4"/>
          <p:cNvSpPr>
            <a:spLocks noGrp="1" noChangeArrowheads="1"/>
          </p:cNvSpPr>
          <p:nvPr>
            <p:ph type="dt" sz="half" idx="2"/>
          </p:nvPr>
        </p:nvSpPr>
        <p:spPr>
          <a:xfrm>
            <a:off x="457200" y="6553200"/>
            <a:ext cx="2133600" cy="168275"/>
          </a:xfrm>
        </p:spPr>
        <p:txBody>
          <a:bodyPr/>
          <a:lstStyle>
            <a:lvl1pPr>
              <a:defRPr sz="1400">
                <a:latin typeface="Times New Roman" pitchFamily="18" charset="0"/>
              </a:defRPr>
            </a:lvl1pPr>
          </a:lstStyle>
          <a:p>
            <a:endParaRPr lang="en-US" altLang="tr-TR">
              <a:solidFill>
                <a:srgbClr val="2B166E"/>
              </a:solidFill>
            </a:endParaRPr>
          </a:p>
        </p:txBody>
      </p:sp>
      <p:sp>
        <p:nvSpPr>
          <p:cNvPr id="3077" name="Rectangle 5"/>
          <p:cNvSpPr>
            <a:spLocks noGrp="1" noChangeArrowheads="1"/>
          </p:cNvSpPr>
          <p:nvPr>
            <p:ph type="ftr" sz="quarter" idx="3"/>
          </p:nvPr>
        </p:nvSpPr>
        <p:spPr>
          <a:xfrm>
            <a:off x="3124200" y="6551613"/>
            <a:ext cx="2895600" cy="169862"/>
          </a:xfrm>
        </p:spPr>
        <p:txBody>
          <a:bodyPr/>
          <a:lstStyle>
            <a:lvl1pPr algn="ctr">
              <a:defRPr sz="1400">
                <a:latin typeface="Times New Roman" pitchFamily="18" charset="0"/>
              </a:defRPr>
            </a:lvl1pPr>
          </a:lstStyle>
          <a:p>
            <a:endParaRPr lang="en-US" altLang="tr-TR">
              <a:solidFill>
                <a:srgbClr val="2B166E"/>
              </a:solidFill>
            </a:endParaRPr>
          </a:p>
        </p:txBody>
      </p:sp>
      <p:sp>
        <p:nvSpPr>
          <p:cNvPr id="3078" name="Rectangle 6"/>
          <p:cNvSpPr>
            <a:spLocks noGrp="1" noChangeArrowheads="1"/>
          </p:cNvSpPr>
          <p:nvPr>
            <p:ph type="sldNum" sz="quarter" idx="4"/>
          </p:nvPr>
        </p:nvSpPr>
        <p:spPr>
          <a:xfrm>
            <a:off x="6553200" y="6553200"/>
            <a:ext cx="2133600" cy="168275"/>
          </a:xfrm>
        </p:spPr>
        <p:txBody>
          <a:bodyPr/>
          <a:lstStyle>
            <a:lvl1pPr algn="r">
              <a:defRPr sz="1400">
                <a:latin typeface="Times New Roman" pitchFamily="18" charset="0"/>
              </a:defRPr>
            </a:lvl1pPr>
          </a:lstStyle>
          <a:p>
            <a:fld id="{A334EE04-4003-44CA-824A-21FF8921B137}" type="slidenum">
              <a:rPr lang="en-US" altLang="tr-TR">
                <a:solidFill>
                  <a:srgbClr val="2B166E"/>
                </a:solidFill>
              </a:rPr>
              <a:pPr/>
              <a:t>‹#›</a:t>
            </a:fld>
            <a:endParaRPr lang="en-US" altLang="tr-TR">
              <a:solidFill>
                <a:srgbClr val="2B166E"/>
              </a:solidFill>
            </a:endParaRPr>
          </a:p>
        </p:txBody>
      </p:sp>
      <p:sp>
        <p:nvSpPr>
          <p:cNvPr id="3086" name="Text Box 14"/>
          <p:cNvSpPr txBox="1">
            <a:spLocks noChangeArrowheads="1"/>
          </p:cNvSpPr>
          <p:nvPr/>
        </p:nvSpPr>
        <p:spPr bwMode="white">
          <a:xfrm>
            <a:off x="228600" y="104775"/>
            <a:ext cx="107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tr-TR" sz="2400" b="1">
                <a:solidFill>
                  <a:srgbClr val="FFFFFF"/>
                </a:solidFill>
                <a:latin typeface="Arial" pitchFamily="34" charset="0"/>
                <a:cs typeface="Arial" charset="0"/>
              </a:rPr>
              <a:t>LOGO</a:t>
            </a:r>
          </a:p>
        </p:txBody>
      </p:sp>
    </p:spTree>
    <p:extLst>
      <p:ext uri="{BB962C8B-B14F-4D97-AF65-F5344CB8AC3E}">
        <p14:creationId xmlns:p14="http://schemas.microsoft.com/office/powerpoint/2010/main" val="614571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5" name="Altbilgi Yer Tutucusu 4"/>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6" name="Slayt Numarası Yer Tutucusu 5"/>
          <p:cNvSpPr>
            <a:spLocks noGrp="1"/>
          </p:cNvSpPr>
          <p:nvPr>
            <p:ph type="sldNum" sz="quarter" idx="12"/>
          </p:nvPr>
        </p:nvSpPr>
        <p:spPr/>
        <p:txBody>
          <a:bodyPr/>
          <a:lstStyle>
            <a:lvl1pPr>
              <a:defRPr/>
            </a:lvl1pPr>
          </a:lstStyle>
          <a:p>
            <a:fld id="{BD6A02F8-E559-43E9-B59E-44213EB61116}"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3924371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5" name="Altbilgi Yer Tutucusu 4"/>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6" name="Slayt Numarası Yer Tutucusu 5"/>
          <p:cNvSpPr>
            <a:spLocks noGrp="1"/>
          </p:cNvSpPr>
          <p:nvPr>
            <p:ph type="sldNum" sz="quarter" idx="12"/>
          </p:nvPr>
        </p:nvSpPr>
        <p:spPr/>
        <p:txBody>
          <a:bodyPr/>
          <a:lstStyle>
            <a:lvl1pPr>
              <a:defRPr/>
            </a:lvl1pPr>
          </a:lstStyle>
          <a:p>
            <a:fld id="{D012BDE6-058B-417C-A175-2C04DAAB6666}"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3178708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6" name="Altbilgi Yer Tutucusu 5"/>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7" name="Slayt Numarası Yer Tutucusu 6"/>
          <p:cNvSpPr>
            <a:spLocks noGrp="1"/>
          </p:cNvSpPr>
          <p:nvPr>
            <p:ph type="sldNum" sz="quarter" idx="12"/>
          </p:nvPr>
        </p:nvSpPr>
        <p:spPr/>
        <p:txBody>
          <a:bodyPr/>
          <a:lstStyle>
            <a:lvl1pPr>
              <a:defRPr/>
            </a:lvl1pPr>
          </a:lstStyle>
          <a:p>
            <a:fld id="{F62B86FC-1D54-48D6-BB49-9DE6A54AA3EA}"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1056751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8" name="Altbilgi Yer Tutucusu 7"/>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9" name="Slayt Numarası Yer Tutucusu 8"/>
          <p:cNvSpPr>
            <a:spLocks noGrp="1"/>
          </p:cNvSpPr>
          <p:nvPr>
            <p:ph type="sldNum" sz="quarter" idx="12"/>
          </p:nvPr>
        </p:nvSpPr>
        <p:spPr/>
        <p:txBody>
          <a:bodyPr/>
          <a:lstStyle>
            <a:lvl1pPr>
              <a:defRPr/>
            </a:lvl1pPr>
          </a:lstStyle>
          <a:p>
            <a:fld id="{8AC0A5D0-5D8B-4095-87DC-E5F5E9C65856}"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28227028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4" name="Altbilgi Yer Tutucusu 3"/>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5" name="Slayt Numarası Yer Tutucusu 4"/>
          <p:cNvSpPr>
            <a:spLocks noGrp="1"/>
          </p:cNvSpPr>
          <p:nvPr>
            <p:ph type="sldNum" sz="quarter" idx="12"/>
          </p:nvPr>
        </p:nvSpPr>
        <p:spPr/>
        <p:txBody>
          <a:bodyPr/>
          <a:lstStyle>
            <a:lvl1pPr>
              <a:defRPr/>
            </a:lvl1pPr>
          </a:lstStyle>
          <a:p>
            <a:fld id="{871464FC-9976-4977-9EB6-C116773AB5AE}"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2310776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3" name="Altbilgi Yer Tutucusu 2"/>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4" name="Slayt Numarası Yer Tutucusu 3"/>
          <p:cNvSpPr>
            <a:spLocks noGrp="1"/>
          </p:cNvSpPr>
          <p:nvPr>
            <p:ph type="sldNum" sz="quarter" idx="12"/>
          </p:nvPr>
        </p:nvSpPr>
        <p:spPr/>
        <p:txBody>
          <a:bodyPr/>
          <a:lstStyle>
            <a:lvl1pPr>
              <a:defRPr/>
            </a:lvl1pPr>
          </a:lstStyle>
          <a:p>
            <a:fld id="{7B0A8E5E-EF55-4B3D-BBF3-04E84D47DF2E}"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599337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6" name="Altbilgi Yer Tutucusu 5"/>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7" name="Slayt Numarası Yer Tutucusu 6"/>
          <p:cNvSpPr>
            <a:spLocks noGrp="1"/>
          </p:cNvSpPr>
          <p:nvPr>
            <p:ph type="sldNum" sz="quarter" idx="12"/>
          </p:nvPr>
        </p:nvSpPr>
        <p:spPr/>
        <p:txBody>
          <a:bodyPr/>
          <a:lstStyle>
            <a:lvl1pPr>
              <a:defRPr/>
            </a:lvl1pPr>
          </a:lstStyle>
          <a:p>
            <a:fld id="{3A5C517E-181F-4BA9-AFF4-7243AE4AE9A7}"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3021691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s-E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s-E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24547814-7AF7-4533-B9E3-94D2054ACA94}"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2334137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6" name="Altbilgi Yer Tutucusu 5"/>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7" name="Slayt Numarası Yer Tutucusu 6"/>
          <p:cNvSpPr>
            <a:spLocks noGrp="1"/>
          </p:cNvSpPr>
          <p:nvPr>
            <p:ph type="sldNum" sz="quarter" idx="12"/>
          </p:nvPr>
        </p:nvSpPr>
        <p:spPr/>
        <p:txBody>
          <a:bodyPr/>
          <a:lstStyle>
            <a:lvl1pPr>
              <a:defRPr/>
            </a:lvl1pPr>
          </a:lstStyle>
          <a:p>
            <a:fld id="{B2EE39ED-6673-4C7F-BF87-2AE8CEF5E0B2}"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42120821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5" name="Altbilgi Yer Tutucusu 4"/>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6" name="Slayt Numarası Yer Tutucusu 5"/>
          <p:cNvSpPr>
            <a:spLocks noGrp="1"/>
          </p:cNvSpPr>
          <p:nvPr>
            <p:ph type="sldNum" sz="quarter" idx="12"/>
          </p:nvPr>
        </p:nvSpPr>
        <p:spPr/>
        <p:txBody>
          <a:bodyPr/>
          <a:lstStyle>
            <a:lvl1pPr>
              <a:defRPr/>
            </a:lvl1pPr>
          </a:lstStyle>
          <a:p>
            <a:fld id="{4253ABE1-6419-4F1D-8C8C-A3F182ACFE4C}"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37261913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319088"/>
            <a:ext cx="2057400" cy="6005512"/>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319088"/>
            <a:ext cx="6019800" cy="6005512"/>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5" name="Altbilgi Yer Tutucusu 4"/>
          <p:cNvSpPr>
            <a:spLocks noGrp="1"/>
          </p:cNvSpPr>
          <p:nvPr>
            <p:ph type="ftr" sz="quarter" idx="11"/>
          </p:nvPr>
        </p:nvSpPr>
        <p:spPr/>
        <p:txBody>
          <a:bodyPr/>
          <a:lstStyle>
            <a:lvl1pPr>
              <a:defRPr/>
            </a:lvl1pPr>
          </a:lstStyle>
          <a:p>
            <a:r>
              <a:rPr lang="en-US" altLang="tr-TR">
                <a:solidFill>
                  <a:srgbClr val="2B166E"/>
                </a:solidFill>
              </a:rPr>
              <a:t>Company Logo</a:t>
            </a:r>
          </a:p>
        </p:txBody>
      </p:sp>
      <p:sp>
        <p:nvSpPr>
          <p:cNvPr id="6" name="Slayt Numarası Yer Tutucusu 5"/>
          <p:cNvSpPr>
            <a:spLocks noGrp="1"/>
          </p:cNvSpPr>
          <p:nvPr>
            <p:ph type="sldNum" sz="quarter" idx="12"/>
          </p:nvPr>
        </p:nvSpPr>
        <p:spPr/>
        <p:txBody>
          <a:bodyPr/>
          <a:lstStyle>
            <a:lvl1pPr>
              <a:defRPr/>
            </a:lvl1pPr>
          </a:lstStyle>
          <a:p>
            <a:fld id="{82848B1D-09E3-4AE5-A2FE-D8A4F41E3E26}"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327259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19088"/>
            <a:ext cx="6172200" cy="563562"/>
          </a:xfrm>
        </p:spPr>
        <p:txBody>
          <a:bodyPr/>
          <a:lstStyle/>
          <a:p>
            <a:r>
              <a:rPr lang="tr-TR"/>
              <a:t>Asıl başlık stili için tıklatın</a:t>
            </a:r>
          </a:p>
        </p:txBody>
      </p:sp>
      <p:sp>
        <p:nvSpPr>
          <p:cNvPr id="3" name="Tablo Yer Tutucusu 2"/>
          <p:cNvSpPr>
            <a:spLocks noGrp="1"/>
          </p:cNvSpPr>
          <p:nvPr>
            <p:ph type="tbl" idx="1"/>
          </p:nvPr>
        </p:nvSpPr>
        <p:spPr>
          <a:xfrm>
            <a:off x="457200" y="1371600"/>
            <a:ext cx="8229600" cy="4953000"/>
          </a:xfrm>
        </p:spPr>
        <p:txBody>
          <a:bodyPr/>
          <a:lstStyle/>
          <a:p>
            <a:r>
              <a:rPr lang="tr-TR"/>
              <a:t>Tablo eklemek için simgeyi tıklatın</a:t>
            </a:r>
          </a:p>
        </p:txBody>
      </p:sp>
      <p:sp>
        <p:nvSpPr>
          <p:cNvPr id="4" name="Veri Yer Tutucusu 3"/>
          <p:cNvSpPr>
            <a:spLocks noGrp="1"/>
          </p:cNvSpPr>
          <p:nvPr>
            <p:ph type="dt" sz="half" idx="10"/>
          </p:nvPr>
        </p:nvSpPr>
        <p:spPr>
          <a:xfrm>
            <a:off x="333375" y="6489700"/>
            <a:ext cx="2133600" cy="320675"/>
          </a:xfrm>
        </p:spPr>
        <p:txBody>
          <a:bodyPr/>
          <a:lstStyle>
            <a:lvl1pPr>
              <a:defRPr/>
            </a:lvl1pPr>
          </a:lstStyle>
          <a:p>
            <a:r>
              <a:rPr lang="en-US" altLang="tr-TR">
                <a:solidFill>
                  <a:srgbClr val="2B166E"/>
                </a:solidFill>
              </a:rPr>
              <a:t>www.themegallery.com</a:t>
            </a:r>
          </a:p>
          <a:p>
            <a:endParaRPr lang="en-US" altLang="tr-TR">
              <a:solidFill>
                <a:srgbClr val="2B166E"/>
              </a:solidFill>
            </a:endParaRPr>
          </a:p>
        </p:txBody>
      </p:sp>
      <p:sp>
        <p:nvSpPr>
          <p:cNvPr id="5" name="Altbilgi Yer Tutucusu 4"/>
          <p:cNvSpPr>
            <a:spLocks noGrp="1"/>
          </p:cNvSpPr>
          <p:nvPr>
            <p:ph type="ftr" sz="quarter" idx="11"/>
          </p:nvPr>
        </p:nvSpPr>
        <p:spPr>
          <a:xfrm>
            <a:off x="5867400" y="6477000"/>
            <a:ext cx="2895600" cy="320675"/>
          </a:xfrm>
        </p:spPr>
        <p:txBody>
          <a:bodyPr/>
          <a:lstStyle>
            <a:lvl1pPr>
              <a:defRPr/>
            </a:lvl1pPr>
          </a:lstStyle>
          <a:p>
            <a:r>
              <a:rPr lang="en-US" altLang="tr-TR">
                <a:solidFill>
                  <a:srgbClr val="2B166E"/>
                </a:solidFill>
              </a:rPr>
              <a:t>Company Logo</a:t>
            </a:r>
          </a:p>
        </p:txBody>
      </p:sp>
      <p:sp>
        <p:nvSpPr>
          <p:cNvPr id="6" name="Slayt Numarası Yer Tutucusu 5"/>
          <p:cNvSpPr>
            <a:spLocks noGrp="1"/>
          </p:cNvSpPr>
          <p:nvPr>
            <p:ph type="sldNum" sz="quarter" idx="12"/>
          </p:nvPr>
        </p:nvSpPr>
        <p:spPr>
          <a:xfrm>
            <a:off x="3200400" y="6480175"/>
            <a:ext cx="2133600" cy="320675"/>
          </a:xfrm>
        </p:spPr>
        <p:txBody>
          <a:bodyPr/>
          <a:lstStyle>
            <a:lvl1pPr>
              <a:defRPr/>
            </a:lvl1pPr>
          </a:lstStyle>
          <a:p>
            <a:fld id="{22FF317C-2B42-4AE5-909D-F5F8F6DACAFF}" type="slidenum">
              <a:rPr lang="en-US" altLang="tr-TR">
                <a:solidFill>
                  <a:srgbClr val="2B166E"/>
                </a:solidFill>
              </a:rPr>
              <a:pPr/>
              <a:t>‹#›</a:t>
            </a:fld>
            <a:endParaRPr lang="en-US" altLang="tr-TR">
              <a:solidFill>
                <a:srgbClr val="2B166E"/>
              </a:solidFill>
            </a:endParaRPr>
          </a:p>
        </p:txBody>
      </p:sp>
    </p:spTree>
    <p:extLst>
      <p:ext uri="{BB962C8B-B14F-4D97-AF65-F5344CB8AC3E}">
        <p14:creationId xmlns:p14="http://schemas.microsoft.com/office/powerpoint/2010/main" val="2405788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3272" name="AutoShape 200"/>
          <p:cNvSpPr>
            <a:spLocks noChangeArrowheads="1"/>
          </p:cNvSpPr>
          <p:nvPr/>
        </p:nvSpPr>
        <p:spPr bwMode="gray">
          <a:xfrm>
            <a:off x="88900" y="69850"/>
            <a:ext cx="8994775" cy="6729413"/>
          </a:xfrm>
          <a:prstGeom prst="roundRect">
            <a:avLst>
              <a:gd name="adj" fmla="val 4245"/>
            </a:avLst>
          </a:prstGeom>
          <a:solidFill>
            <a:schemeClr val="accent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grpSp>
        <p:nvGrpSpPr>
          <p:cNvPr id="3273" name="Group 201"/>
          <p:cNvGrpSpPr>
            <a:grpSpLocks/>
          </p:cNvGrpSpPr>
          <p:nvPr/>
        </p:nvGrpSpPr>
        <p:grpSpPr bwMode="auto">
          <a:xfrm>
            <a:off x="250825" y="260350"/>
            <a:ext cx="8642350" cy="4824413"/>
            <a:chOff x="158" y="164"/>
            <a:chExt cx="5444" cy="3039"/>
          </a:xfrm>
        </p:grpSpPr>
        <p:sp>
          <p:nvSpPr>
            <p:cNvPr id="3274" name="AutoShape 202"/>
            <p:cNvSpPr>
              <a:spLocks noChangeArrowheads="1"/>
            </p:cNvSpPr>
            <p:nvPr userDrawn="1"/>
          </p:nvSpPr>
          <p:spPr bwMode="gray">
            <a:xfrm>
              <a:off x="158" y="164"/>
              <a:ext cx="5444" cy="2991"/>
            </a:xfrm>
            <a:prstGeom prst="roundRect">
              <a:avLst>
                <a:gd name="adj" fmla="val 3912"/>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3275" name="Freeform 203"/>
            <p:cNvSpPr>
              <a:spLocks/>
            </p:cNvSpPr>
            <p:nvPr userDrawn="1"/>
          </p:nvSpPr>
          <p:spPr bwMode="gray">
            <a:xfrm>
              <a:off x="2567" y="1337"/>
              <a:ext cx="36" cy="185"/>
            </a:xfrm>
            <a:custGeom>
              <a:avLst/>
              <a:gdLst>
                <a:gd name="T0" fmla="*/ 0 w 35"/>
                <a:gd name="T1" fmla="*/ 165 h 172"/>
                <a:gd name="T2" fmla="*/ 7 w 35"/>
                <a:gd name="T3" fmla="*/ 172 h 172"/>
                <a:gd name="T4" fmla="*/ 14 w 35"/>
                <a:gd name="T5" fmla="*/ 158 h 172"/>
                <a:gd name="T6" fmla="*/ 25 w 35"/>
                <a:gd name="T7" fmla="*/ 169 h 172"/>
                <a:gd name="T8" fmla="*/ 25 w 35"/>
                <a:gd name="T9" fmla="*/ 165 h 172"/>
                <a:gd name="T10" fmla="*/ 25 w 35"/>
                <a:gd name="T11" fmla="*/ 162 h 172"/>
                <a:gd name="T12" fmla="*/ 25 w 35"/>
                <a:gd name="T13" fmla="*/ 155 h 172"/>
                <a:gd name="T14" fmla="*/ 21 w 35"/>
                <a:gd name="T15" fmla="*/ 144 h 172"/>
                <a:gd name="T16" fmla="*/ 21 w 35"/>
                <a:gd name="T17" fmla="*/ 141 h 172"/>
                <a:gd name="T18" fmla="*/ 17 w 35"/>
                <a:gd name="T19" fmla="*/ 134 h 172"/>
                <a:gd name="T20" fmla="*/ 17 w 35"/>
                <a:gd name="T21" fmla="*/ 123 h 172"/>
                <a:gd name="T22" fmla="*/ 21 w 35"/>
                <a:gd name="T23" fmla="*/ 116 h 172"/>
                <a:gd name="T24" fmla="*/ 25 w 35"/>
                <a:gd name="T25" fmla="*/ 109 h 172"/>
                <a:gd name="T26" fmla="*/ 32 w 35"/>
                <a:gd name="T27" fmla="*/ 106 h 172"/>
                <a:gd name="T28" fmla="*/ 35 w 35"/>
                <a:gd name="T29" fmla="*/ 98 h 172"/>
                <a:gd name="T30" fmla="*/ 35 w 35"/>
                <a:gd name="T31" fmla="*/ 91 h 172"/>
                <a:gd name="T32" fmla="*/ 35 w 35"/>
                <a:gd name="T33" fmla="*/ 88 h 172"/>
                <a:gd name="T34" fmla="*/ 32 w 35"/>
                <a:gd name="T35" fmla="*/ 84 h 172"/>
                <a:gd name="T36" fmla="*/ 32 w 35"/>
                <a:gd name="T37" fmla="*/ 77 h 172"/>
                <a:gd name="T38" fmla="*/ 32 w 35"/>
                <a:gd name="T39" fmla="*/ 70 h 172"/>
                <a:gd name="T40" fmla="*/ 32 w 35"/>
                <a:gd name="T41" fmla="*/ 63 h 172"/>
                <a:gd name="T42" fmla="*/ 28 w 35"/>
                <a:gd name="T43" fmla="*/ 53 h 172"/>
                <a:gd name="T44" fmla="*/ 28 w 35"/>
                <a:gd name="T45" fmla="*/ 46 h 172"/>
                <a:gd name="T46" fmla="*/ 28 w 35"/>
                <a:gd name="T47" fmla="*/ 39 h 172"/>
                <a:gd name="T48" fmla="*/ 25 w 35"/>
                <a:gd name="T49" fmla="*/ 35 h 172"/>
                <a:gd name="T50" fmla="*/ 25 w 35"/>
                <a:gd name="T51" fmla="*/ 35 h 172"/>
                <a:gd name="T52" fmla="*/ 25 w 35"/>
                <a:gd name="T53" fmla="*/ 28 h 172"/>
                <a:gd name="T54" fmla="*/ 25 w 35"/>
                <a:gd name="T55" fmla="*/ 21 h 172"/>
                <a:gd name="T56" fmla="*/ 25 w 35"/>
                <a:gd name="T57" fmla="*/ 10 h 172"/>
                <a:gd name="T58" fmla="*/ 28 w 35"/>
                <a:gd name="T59" fmla="*/ 7 h 172"/>
                <a:gd name="T60" fmla="*/ 28 w 35"/>
                <a:gd name="T61" fmla="*/ 3 h 172"/>
                <a:gd name="T62" fmla="*/ 25 w 35"/>
                <a:gd name="T63" fmla="*/ 3 h 172"/>
                <a:gd name="T64" fmla="*/ 25 w 35"/>
                <a:gd name="T65" fmla="*/ 0 h 172"/>
                <a:gd name="T66" fmla="*/ 21 w 35"/>
                <a:gd name="T67" fmla="*/ 0 h 172"/>
                <a:gd name="T68" fmla="*/ 17 w 35"/>
                <a:gd name="T69" fmla="*/ 0 h 172"/>
                <a:gd name="T70" fmla="*/ 14 w 35"/>
                <a:gd name="T71" fmla="*/ 3 h 172"/>
                <a:gd name="T72" fmla="*/ 14 w 35"/>
                <a:gd name="T73" fmla="*/ 10 h 172"/>
                <a:gd name="T74" fmla="*/ 10 w 35"/>
                <a:gd name="T75" fmla="*/ 14 h 172"/>
                <a:gd name="T76" fmla="*/ 10 w 35"/>
                <a:gd name="T77" fmla="*/ 21 h 172"/>
                <a:gd name="T78" fmla="*/ 7 w 35"/>
                <a:gd name="T79" fmla="*/ 21 h 172"/>
                <a:gd name="T80" fmla="*/ 3 w 35"/>
                <a:gd name="T81" fmla="*/ 42 h 172"/>
                <a:gd name="T82" fmla="*/ 3 w 35"/>
                <a:gd name="T83" fmla="*/ 42 h 172"/>
                <a:gd name="T84" fmla="*/ 3 w 35"/>
                <a:gd name="T85" fmla="*/ 49 h 172"/>
                <a:gd name="T86" fmla="*/ 7 w 35"/>
                <a:gd name="T87" fmla="*/ 56 h 172"/>
                <a:gd name="T88" fmla="*/ 7 w 35"/>
                <a:gd name="T89" fmla="*/ 60 h 172"/>
                <a:gd name="T90" fmla="*/ 7 w 35"/>
                <a:gd name="T91" fmla="*/ 70 h 172"/>
                <a:gd name="T92" fmla="*/ 7 w 35"/>
                <a:gd name="T93" fmla="*/ 91 h 172"/>
                <a:gd name="T94" fmla="*/ 7 w 35"/>
                <a:gd name="T95" fmla="*/ 113 h 172"/>
                <a:gd name="T96" fmla="*/ 7 w 35"/>
                <a:gd name="T97" fmla="*/ 134 h 172"/>
                <a:gd name="T98" fmla="*/ 7 w 35"/>
                <a:gd name="T99" fmla="*/ 144 h 172"/>
                <a:gd name="T100" fmla="*/ 7 w 35"/>
                <a:gd name="T101" fmla="*/ 148 h 172"/>
                <a:gd name="T102" fmla="*/ 3 w 35"/>
                <a:gd name="T103" fmla="*/ 155 h 172"/>
                <a:gd name="T104" fmla="*/ 3 w 35"/>
                <a:gd name="T105" fmla="*/ 158 h 172"/>
                <a:gd name="T106" fmla="*/ 0 w 35"/>
                <a:gd name="T107" fmla="*/ 165 h 172"/>
                <a:gd name="T108" fmla="*/ 0 w 35"/>
                <a:gd name="T109" fmla="*/ 16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 h="172">
                  <a:moveTo>
                    <a:pt x="0" y="165"/>
                  </a:moveTo>
                  <a:lnTo>
                    <a:pt x="7" y="172"/>
                  </a:lnTo>
                  <a:lnTo>
                    <a:pt x="14" y="158"/>
                  </a:lnTo>
                  <a:lnTo>
                    <a:pt x="25" y="169"/>
                  </a:lnTo>
                  <a:lnTo>
                    <a:pt x="25" y="165"/>
                  </a:lnTo>
                  <a:lnTo>
                    <a:pt x="25" y="162"/>
                  </a:lnTo>
                  <a:lnTo>
                    <a:pt x="25" y="155"/>
                  </a:lnTo>
                  <a:lnTo>
                    <a:pt x="21" y="144"/>
                  </a:lnTo>
                  <a:lnTo>
                    <a:pt x="21" y="141"/>
                  </a:lnTo>
                  <a:lnTo>
                    <a:pt x="17" y="134"/>
                  </a:lnTo>
                  <a:lnTo>
                    <a:pt x="17" y="123"/>
                  </a:lnTo>
                  <a:lnTo>
                    <a:pt x="21" y="116"/>
                  </a:lnTo>
                  <a:lnTo>
                    <a:pt x="25" y="109"/>
                  </a:lnTo>
                  <a:lnTo>
                    <a:pt x="32" y="106"/>
                  </a:lnTo>
                  <a:lnTo>
                    <a:pt x="35" y="98"/>
                  </a:lnTo>
                  <a:lnTo>
                    <a:pt x="35" y="91"/>
                  </a:lnTo>
                  <a:lnTo>
                    <a:pt x="35" y="88"/>
                  </a:lnTo>
                  <a:lnTo>
                    <a:pt x="32" y="84"/>
                  </a:lnTo>
                  <a:lnTo>
                    <a:pt x="32" y="77"/>
                  </a:lnTo>
                  <a:lnTo>
                    <a:pt x="32" y="70"/>
                  </a:lnTo>
                  <a:lnTo>
                    <a:pt x="32" y="63"/>
                  </a:lnTo>
                  <a:lnTo>
                    <a:pt x="28" y="53"/>
                  </a:lnTo>
                  <a:lnTo>
                    <a:pt x="28" y="46"/>
                  </a:lnTo>
                  <a:lnTo>
                    <a:pt x="28" y="39"/>
                  </a:lnTo>
                  <a:lnTo>
                    <a:pt x="25" y="35"/>
                  </a:lnTo>
                  <a:lnTo>
                    <a:pt x="25" y="35"/>
                  </a:lnTo>
                  <a:lnTo>
                    <a:pt x="25" y="28"/>
                  </a:lnTo>
                  <a:lnTo>
                    <a:pt x="25" y="21"/>
                  </a:lnTo>
                  <a:lnTo>
                    <a:pt x="25" y="10"/>
                  </a:lnTo>
                  <a:lnTo>
                    <a:pt x="28" y="7"/>
                  </a:lnTo>
                  <a:lnTo>
                    <a:pt x="28" y="3"/>
                  </a:lnTo>
                  <a:lnTo>
                    <a:pt x="25" y="3"/>
                  </a:lnTo>
                  <a:lnTo>
                    <a:pt x="25" y="0"/>
                  </a:lnTo>
                  <a:lnTo>
                    <a:pt x="21" y="0"/>
                  </a:lnTo>
                  <a:lnTo>
                    <a:pt x="17" y="0"/>
                  </a:lnTo>
                  <a:lnTo>
                    <a:pt x="14" y="3"/>
                  </a:lnTo>
                  <a:lnTo>
                    <a:pt x="14" y="10"/>
                  </a:lnTo>
                  <a:lnTo>
                    <a:pt x="10" y="14"/>
                  </a:lnTo>
                  <a:lnTo>
                    <a:pt x="10" y="21"/>
                  </a:lnTo>
                  <a:lnTo>
                    <a:pt x="7" y="21"/>
                  </a:lnTo>
                  <a:lnTo>
                    <a:pt x="3" y="42"/>
                  </a:lnTo>
                  <a:lnTo>
                    <a:pt x="3" y="42"/>
                  </a:lnTo>
                  <a:lnTo>
                    <a:pt x="3" y="49"/>
                  </a:lnTo>
                  <a:lnTo>
                    <a:pt x="7" y="56"/>
                  </a:lnTo>
                  <a:lnTo>
                    <a:pt x="7" y="60"/>
                  </a:lnTo>
                  <a:lnTo>
                    <a:pt x="7" y="70"/>
                  </a:lnTo>
                  <a:lnTo>
                    <a:pt x="7" y="91"/>
                  </a:lnTo>
                  <a:lnTo>
                    <a:pt x="7" y="113"/>
                  </a:lnTo>
                  <a:lnTo>
                    <a:pt x="7" y="134"/>
                  </a:lnTo>
                  <a:lnTo>
                    <a:pt x="7" y="144"/>
                  </a:lnTo>
                  <a:lnTo>
                    <a:pt x="7" y="148"/>
                  </a:lnTo>
                  <a:lnTo>
                    <a:pt x="3" y="155"/>
                  </a:lnTo>
                  <a:lnTo>
                    <a:pt x="3" y="158"/>
                  </a:lnTo>
                  <a:lnTo>
                    <a:pt x="0" y="165"/>
                  </a:lnTo>
                  <a:lnTo>
                    <a:pt x="0" y="16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6" name="Freeform 204"/>
            <p:cNvSpPr>
              <a:spLocks/>
            </p:cNvSpPr>
            <p:nvPr userDrawn="1"/>
          </p:nvSpPr>
          <p:spPr bwMode="gray">
            <a:xfrm>
              <a:off x="535" y="1595"/>
              <a:ext cx="7" cy="4"/>
            </a:xfrm>
            <a:custGeom>
              <a:avLst/>
              <a:gdLst>
                <a:gd name="T0" fmla="*/ 7 w 7"/>
                <a:gd name="T1" fmla="*/ 4 h 4"/>
                <a:gd name="T2" fmla="*/ 7 w 7"/>
                <a:gd name="T3" fmla="*/ 4 h 4"/>
                <a:gd name="T4" fmla="*/ 7 w 7"/>
                <a:gd name="T5" fmla="*/ 4 h 4"/>
                <a:gd name="T6" fmla="*/ 3 w 7"/>
                <a:gd name="T7" fmla="*/ 4 h 4"/>
                <a:gd name="T8" fmla="*/ 0 w 7"/>
                <a:gd name="T9" fmla="*/ 0 h 4"/>
                <a:gd name="T10" fmla="*/ 3 w 7"/>
                <a:gd name="T11" fmla="*/ 4 h 4"/>
                <a:gd name="T12" fmla="*/ 7 w 7"/>
                <a:gd name="T13" fmla="*/ 4 h 4"/>
                <a:gd name="T14" fmla="*/ 7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4"/>
                  </a:moveTo>
                  <a:lnTo>
                    <a:pt x="7" y="4"/>
                  </a:lnTo>
                  <a:lnTo>
                    <a:pt x="7" y="4"/>
                  </a:lnTo>
                  <a:lnTo>
                    <a:pt x="3" y="4"/>
                  </a:lnTo>
                  <a:lnTo>
                    <a:pt x="0" y="0"/>
                  </a:lnTo>
                  <a:lnTo>
                    <a:pt x="3" y="4"/>
                  </a:lnTo>
                  <a:lnTo>
                    <a:pt x="7" y="4"/>
                  </a:lnTo>
                  <a:lnTo>
                    <a:pt x="7"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7" name="Freeform 205"/>
            <p:cNvSpPr>
              <a:spLocks/>
            </p:cNvSpPr>
            <p:nvPr userDrawn="1"/>
          </p:nvSpPr>
          <p:spPr bwMode="gray">
            <a:xfrm>
              <a:off x="526" y="1591"/>
              <a:ext cx="5" cy="4"/>
            </a:xfrm>
            <a:custGeom>
              <a:avLst/>
              <a:gdLst>
                <a:gd name="T0" fmla="*/ 4 w 4"/>
                <a:gd name="T1" fmla="*/ 0 h 3"/>
                <a:gd name="T2" fmla="*/ 4 w 4"/>
                <a:gd name="T3" fmla="*/ 0 h 3"/>
                <a:gd name="T4" fmla="*/ 0 w 4"/>
                <a:gd name="T5" fmla="*/ 3 h 3"/>
                <a:gd name="T6" fmla="*/ 4 w 4"/>
                <a:gd name="T7" fmla="*/ 0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4" y="0"/>
                  </a:lnTo>
                  <a:lnTo>
                    <a:pt x="0" y="3"/>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8" name="Freeform 206"/>
            <p:cNvSpPr>
              <a:spLocks/>
            </p:cNvSpPr>
            <p:nvPr userDrawn="1"/>
          </p:nvSpPr>
          <p:spPr bwMode="gray">
            <a:xfrm>
              <a:off x="535" y="1607"/>
              <a:ext cx="7" cy="4"/>
            </a:xfrm>
            <a:custGeom>
              <a:avLst/>
              <a:gdLst>
                <a:gd name="T0" fmla="*/ 0 w 7"/>
                <a:gd name="T1" fmla="*/ 4 h 4"/>
                <a:gd name="T2" fmla="*/ 3 w 7"/>
                <a:gd name="T3" fmla="*/ 4 h 4"/>
                <a:gd name="T4" fmla="*/ 7 w 7"/>
                <a:gd name="T5" fmla="*/ 0 h 4"/>
                <a:gd name="T6" fmla="*/ 3 w 7"/>
                <a:gd name="T7" fmla="*/ 4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3" y="4"/>
                  </a:lnTo>
                  <a:lnTo>
                    <a:pt x="7" y="0"/>
                  </a:lnTo>
                  <a:lnTo>
                    <a:pt x="3"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79" name="Freeform 207"/>
            <p:cNvSpPr>
              <a:spLocks/>
            </p:cNvSpPr>
            <p:nvPr userDrawn="1"/>
          </p:nvSpPr>
          <p:spPr bwMode="gray">
            <a:xfrm>
              <a:off x="610" y="1572"/>
              <a:ext cx="4" cy="4"/>
            </a:xfrm>
            <a:custGeom>
              <a:avLst/>
              <a:gdLst>
                <a:gd name="T0" fmla="*/ 0 w 4"/>
                <a:gd name="T1" fmla="*/ 4 h 4"/>
                <a:gd name="T2" fmla="*/ 0 w 4"/>
                <a:gd name="T3" fmla="*/ 4 h 4"/>
                <a:gd name="T4" fmla="*/ 4 w 4"/>
                <a:gd name="T5" fmla="*/ 0 h 4"/>
                <a:gd name="T6" fmla="*/ 4 w 4"/>
                <a:gd name="T7" fmla="*/ 4 h 4"/>
                <a:gd name="T8" fmla="*/ 0 w 4"/>
                <a:gd name="T9" fmla="*/ 4 h 4"/>
                <a:gd name="T10" fmla="*/ 0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0" y="4"/>
                  </a:lnTo>
                  <a:lnTo>
                    <a:pt x="4" y="0"/>
                  </a:lnTo>
                  <a:lnTo>
                    <a:pt x="4" y="4"/>
                  </a:lnTo>
                  <a:lnTo>
                    <a:pt x="0" y="4"/>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0" name="Freeform 208"/>
            <p:cNvSpPr>
              <a:spLocks/>
            </p:cNvSpPr>
            <p:nvPr userDrawn="1"/>
          </p:nvSpPr>
          <p:spPr bwMode="gray">
            <a:xfrm>
              <a:off x="1023" y="1470"/>
              <a:ext cx="7" cy="30"/>
            </a:xfrm>
            <a:custGeom>
              <a:avLst/>
              <a:gdLst>
                <a:gd name="T0" fmla="*/ 7 w 7"/>
                <a:gd name="T1" fmla="*/ 28 h 28"/>
                <a:gd name="T2" fmla="*/ 7 w 7"/>
                <a:gd name="T3" fmla="*/ 21 h 28"/>
                <a:gd name="T4" fmla="*/ 7 w 7"/>
                <a:gd name="T5" fmla="*/ 14 h 28"/>
                <a:gd name="T6" fmla="*/ 4 w 7"/>
                <a:gd name="T7" fmla="*/ 7 h 28"/>
                <a:gd name="T8" fmla="*/ 4 w 7"/>
                <a:gd name="T9" fmla="*/ 4 h 28"/>
                <a:gd name="T10" fmla="*/ 0 w 7"/>
                <a:gd name="T11" fmla="*/ 0 h 28"/>
                <a:gd name="T12" fmla="*/ 4 w 7"/>
                <a:gd name="T13" fmla="*/ 4 h 28"/>
                <a:gd name="T14" fmla="*/ 4 w 7"/>
                <a:gd name="T15" fmla="*/ 7 h 28"/>
                <a:gd name="T16" fmla="*/ 7 w 7"/>
                <a:gd name="T17" fmla="*/ 14 h 28"/>
                <a:gd name="T18" fmla="*/ 7 w 7"/>
                <a:gd name="T19" fmla="*/ 21 h 28"/>
                <a:gd name="T20" fmla="*/ 7 w 7"/>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8">
                  <a:moveTo>
                    <a:pt x="7" y="28"/>
                  </a:moveTo>
                  <a:lnTo>
                    <a:pt x="7" y="21"/>
                  </a:lnTo>
                  <a:lnTo>
                    <a:pt x="7" y="14"/>
                  </a:lnTo>
                  <a:lnTo>
                    <a:pt x="4" y="7"/>
                  </a:lnTo>
                  <a:lnTo>
                    <a:pt x="4" y="4"/>
                  </a:lnTo>
                  <a:lnTo>
                    <a:pt x="0" y="0"/>
                  </a:lnTo>
                  <a:lnTo>
                    <a:pt x="4" y="4"/>
                  </a:lnTo>
                  <a:lnTo>
                    <a:pt x="4"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1" name="Freeform 209"/>
            <p:cNvSpPr>
              <a:spLocks/>
            </p:cNvSpPr>
            <p:nvPr userDrawn="1"/>
          </p:nvSpPr>
          <p:spPr bwMode="gray">
            <a:xfrm>
              <a:off x="802" y="1462"/>
              <a:ext cx="7" cy="4"/>
            </a:xfrm>
            <a:custGeom>
              <a:avLst/>
              <a:gdLst>
                <a:gd name="T0" fmla="*/ 7 w 7"/>
                <a:gd name="T1" fmla="*/ 0 h 4"/>
                <a:gd name="T2" fmla="*/ 4 w 7"/>
                <a:gd name="T3" fmla="*/ 4 h 4"/>
                <a:gd name="T4" fmla="*/ 0 w 7"/>
                <a:gd name="T5" fmla="*/ 4 h 4"/>
                <a:gd name="T6" fmla="*/ 7 w 7"/>
                <a:gd name="T7" fmla="*/ 0 h 4"/>
                <a:gd name="T8" fmla="*/ 7 w 7"/>
                <a:gd name="T9" fmla="*/ 0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lnTo>
                    <a:pt x="4" y="4"/>
                  </a:lnTo>
                  <a:lnTo>
                    <a:pt x="0" y="4"/>
                  </a:lnTo>
                  <a:lnTo>
                    <a:pt x="7" y="0"/>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2" name="Freeform 210"/>
            <p:cNvSpPr>
              <a:spLocks/>
            </p:cNvSpPr>
            <p:nvPr userDrawn="1"/>
          </p:nvSpPr>
          <p:spPr bwMode="gray">
            <a:xfrm>
              <a:off x="781" y="1489"/>
              <a:ext cx="11" cy="3"/>
            </a:xfrm>
            <a:custGeom>
              <a:avLst/>
              <a:gdLst>
                <a:gd name="T0" fmla="*/ 11 w 11"/>
                <a:gd name="T1" fmla="*/ 3 h 3"/>
                <a:gd name="T2" fmla="*/ 7 w 11"/>
                <a:gd name="T3" fmla="*/ 3 h 3"/>
                <a:gd name="T4" fmla="*/ 0 w 11"/>
                <a:gd name="T5" fmla="*/ 0 h 3"/>
                <a:gd name="T6" fmla="*/ 7 w 11"/>
                <a:gd name="T7" fmla="*/ 3 h 3"/>
                <a:gd name="T8" fmla="*/ 11 w 11"/>
                <a:gd name="T9" fmla="*/ 3 h 3"/>
              </a:gdLst>
              <a:ahLst/>
              <a:cxnLst>
                <a:cxn ang="0">
                  <a:pos x="T0" y="T1"/>
                </a:cxn>
                <a:cxn ang="0">
                  <a:pos x="T2" y="T3"/>
                </a:cxn>
                <a:cxn ang="0">
                  <a:pos x="T4" y="T5"/>
                </a:cxn>
                <a:cxn ang="0">
                  <a:pos x="T6" y="T7"/>
                </a:cxn>
                <a:cxn ang="0">
                  <a:pos x="T8" y="T9"/>
                </a:cxn>
              </a:cxnLst>
              <a:rect l="0" t="0" r="r" b="b"/>
              <a:pathLst>
                <a:path w="11" h="3">
                  <a:moveTo>
                    <a:pt x="11" y="3"/>
                  </a:moveTo>
                  <a:lnTo>
                    <a:pt x="7" y="3"/>
                  </a:lnTo>
                  <a:lnTo>
                    <a:pt x="0" y="0"/>
                  </a:lnTo>
                  <a:lnTo>
                    <a:pt x="7" y="3"/>
                  </a:lnTo>
                  <a:lnTo>
                    <a:pt x="11"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3" name="Freeform 211"/>
            <p:cNvSpPr>
              <a:spLocks/>
            </p:cNvSpPr>
            <p:nvPr userDrawn="1"/>
          </p:nvSpPr>
          <p:spPr bwMode="gray">
            <a:xfrm>
              <a:off x="868" y="1474"/>
              <a:ext cx="7" cy="3"/>
            </a:xfrm>
            <a:custGeom>
              <a:avLst/>
              <a:gdLst>
                <a:gd name="T0" fmla="*/ 0 w 7"/>
                <a:gd name="T1" fmla="*/ 0 h 3"/>
                <a:gd name="T2" fmla="*/ 3 w 7"/>
                <a:gd name="T3" fmla="*/ 0 h 3"/>
                <a:gd name="T4" fmla="*/ 7 w 7"/>
                <a:gd name="T5" fmla="*/ 3 h 3"/>
                <a:gd name="T6" fmla="*/ 3 w 7"/>
                <a:gd name="T7" fmla="*/ 3 h 3"/>
                <a:gd name="T8" fmla="*/ 3 w 7"/>
                <a:gd name="T9" fmla="*/ 0 h 3"/>
                <a:gd name="T10" fmla="*/ 0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0" y="0"/>
                  </a:moveTo>
                  <a:lnTo>
                    <a:pt x="3" y="0"/>
                  </a:lnTo>
                  <a:lnTo>
                    <a:pt x="7" y="3"/>
                  </a:lnTo>
                  <a:lnTo>
                    <a:pt x="3" y="3"/>
                  </a:lnTo>
                  <a:lnTo>
                    <a:pt x="3"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4" name="Freeform 212"/>
            <p:cNvSpPr>
              <a:spLocks/>
            </p:cNvSpPr>
            <p:nvPr userDrawn="1"/>
          </p:nvSpPr>
          <p:spPr bwMode="gray">
            <a:xfrm>
              <a:off x="937" y="1455"/>
              <a:ext cx="10" cy="49"/>
            </a:xfrm>
            <a:custGeom>
              <a:avLst/>
              <a:gdLst>
                <a:gd name="T0" fmla="*/ 10 w 10"/>
                <a:gd name="T1" fmla="*/ 11 h 46"/>
                <a:gd name="T2" fmla="*/ 7 w 10"/>
                <a:gd name="T3" fmla="*/ 14 h 46"/>
                <a:gd name="T4" fmla="*/ 7 w 10"/>
                <a:gd name="T5" fmla="*/ 18 h 46"/>
                <a:gd name="T6" fmla="*/ 7 w 10"/>
                <a:gd name="T7" fmla="*/ 25 h 46"/>
                <a:gd name="T8" fmla="*/ 7 w 10"/>
                <a:gd name="T9" fmla="*/ 32 h 46"/>
                <a:gd name="T10" fmla="*/ 3 w 10"/>
                <a:gd name="T11" fmla="*/ 35 h 46"/>
                <a:gd name="T12" fmla="*/ 3 w 10"/>
                <a:gd name="T13" fmla="*/ 39 h 46"/>
                <a:gd name="T14" fmla="*/ 3 w 10"/>
                <a:gd name="T15" fmla="*/ 42 h 46"/>
                <a:gd name="T16" fmla="*/ 0 w 10"/>
                <a:gd name="T17" fmla="*/ 46 h 46"/>
                <a:gd name="T18" fmla="*/ 3 w 10"/>
                <a:gd name="T19" fmla="*/ 39 h 46"/>
                <a:gd name="T20" fmla="*/ 3 w 10"/>
                <a:gd name="T21" fmla="*/ 32 h 46"/>
                <a:gd name="T22" fmla="*/ 7 w 10"/>
                <a:gd name="T23" fmla="*/ 28 h 46"/>
                <a:gd name="T24" fmla="*/ 7 w 10"/>
                <a:gd name="T25" fmla="*/ 25 h 46"/>
                <a:gd name="T26" fmla="*/ 7 w 10"/>
                <a:gd name="T27" fmla="*/ 18 h 46"/>
                <a:gd name="T28" fmla="*/ 7 w 10"/>
                <a:gd name="T29" fmla="*/ 14 h 46"/>
                <a:gd name="T30" fmla="*/ 10 w 10"/>
                <a:gd name="T31" fmla="*/ 11 h 46"/>
                <a:gd name="T32" fmla="*/ 3 w 10"/>
                <a:gd name="T33" fmla="*/ 0 h 46"/>
                <a:gd name="T34" fmla="*/ 10 w 10"/>
                <a:gd name="T35" fmla="*/ 7 h 46"/>
                <a:gd name="T36" fmla="*/ 10 w 10"/>
                <a:gd name="T37"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46">
                  <a:moveTo>
                    <a:pt x="10" y="11"/>
                  </a:moveTo>
                  <a:lnTo>
                    <a:pt x="7" y="14"/>
                  </a:lnTo>
                  <a:lnTo>
                    <a:pt x="7" y="18"/>
                  </a:lnTo>
                  <a:lnTo>
                    <a:pt x="7" y="25"/>
                  </a:lnTo>
                  <a:lnTo>
                    <a:pt x="7" y="32"/>
                  </a:lnTo>
                  <a:lnTo>
                    <a:pt x="3" y="35"/>
                  </a:lnTo>
                  <a:lnTo>
                    <a:pt x="3" y="39"/>
                  </a:lnTo>
                  <a:lnTo>
                    <a:pt x="3" y="42"/>
                  </a:lnTo>
                  <a:lnTo>
                    <a:pt x="0" y="46"/>
                  </a:lnTo>
                  <a:lnTo>
                    <a:pt x="3" y="39"/>
                  </a:lnTo>
                  <a:lnTo>
                    <a:pt x="3" y="32"/>
                  </a:lnTo>
                  <a:lnTo>
                    <a:pt x="7" y="28"/>
                  </a:lnTo>
                  <a:lnTo>
                    <a:pt x="7" y="25"/>
                  </a:lnTo>
                  <a:lnTo>
                    <a:pt x="7" y="18"/>
                  </a:lnTo>
                  <a:lnTo>
                    <a:pt x="7" y="14"/>
                  </a:lnTo>
                  <a:lnTo>
                    <a:pt x="10" y="11"/>
                  </a:lnTo>
                  <a:lnTo>
                    <a:pt x="3" y="0"/>
                  </a:lnTo>
                  <a:lnTo>
                    <a:pt x="10" y="7"/>
                  </a:lnTo>
                  <a:lnTo>
                    <a:pt x="10"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5" name="Freeform 213"/>
            <p:cNvSpPr>
              <a:spLocks/>
            </p:cNvSpPr>
            <p:nvPr userDrawn="1"/>
          </p:nvSpPr>
          <p:spPr bwMode="gray">
            <a:xfrm>
              <a:off x="926" y="1512"/>
              <a:ext cx="7" cy="7"/>
            </a:xfrm>
            <a:custGeom>
              <a:avLst/>
              <a:gdLst>
                <a:gd name="T0" fmla="*/ 7 w 7"/>
                <a:gd name="T1" fmla="*/ 0 h 7"/>
                <a:gd name="T2" fmla="*/ 4 w 7"/>
                <a:gd name="T3" fmla="*/ 0 h 7"/>
                <a:gd name="T4" fmla="*/ 0 w 7"/>
                <a:gd name="T5" fmla="*/ 3 h 7"/>
                <a:gd name="T6" fmla="*/ 0 w 7"/>
                <a:gd name="T7" fmla="*/ 3 h 7"/>
                <a:gd name="T8" fmla="*/ 4 w 7"/>
                <a:gd name="T9" fmla="*/ 3 h 7"/>
                <a:gd name="T10" fmla="*/ 4 w 7"/>
                <a:gd name="T11" fmla="*/ 7 h 7"/>
                <a:gd name="T12" fmla="*/ 0 w 7"/>
                <a:gd name="T13" fmla="*/ 3 h 7"/>
                <a:gd name="T14" fmla="*/ 0 w 7"/>
                <a:gd name="T15" fmla="*/ 3 h 7"/>
                <a:gd name="T16" fmla="*/ 0 w 7"/>
                <a:gd name="T17" fmla="*/ 3 h 7"/>
                <a:gd name="T18" fmla="*/ 0 w 7"/>
                <a:gd name="T19" fmla="*/ 3 h 7"/>
                <a:gd name="T20" fmla="*/ 0 w 7"/>
                <a:gd name="T21" fmla="*/ 3 h 7"/>
                <a:gd name="T22" fmla="*/ 0 w 7"/>
                <a:gd name="T23" fmla="*/ 3 h 7"/>
                <a:gd name="T24" fmla="*/ 7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7" y="0"/>
                  </a:moveTo>
                  <a:lnTo>
                    <a:pt x="4" y="0"/>
                  </a:lnTo>
                  <a:lnTo>
                    <a:pt x="0" y="3"/>
                  </a:lnTo>
                  <a:lnTo>
                    <a:pt x="0" y="3"/>
                  </a:lnTo>
                  <a:lnTo>
                    <a:pt x="4" y="3"/>
                  </a:lnTo>
                  <a:lnTo>
                    <a:pt x="4" y="7"/>
                  </a:lnTo>
                  <a:lnTo>
                    <a:pt x="0" y="3"/>
                  </a:lnTo>
                  <a:lnTo>
                    <a:pt x="0" y="3"/>
                  </a:lnTo>
                  <a:lnTo>
                    <a:pt x="0" y="3"/>
                  </a:lnTo>
                  <a:lnTo>
                    <a:pt x="0" y="3"/>
                  </a:lnTo>
                  <a:lnTo>
                    <a:pt x="0" y="3"/>
                  </a:lnTo>
                  <a:lnTo>
                    <a:pt x="0"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6" name="Freeform 214"/>
            <p:cNvSpPr>
              <a:spLocks/>
            </p:cNvSpPr>
            <p:nvPr userDrawn="1"/>
          </p:nvSpPr>
          <p:spPr bwMode="gray">
            <a:xfrm>
              <a:off x="914" y="1459"/>
              <a:ext cx="12" cy="7"/>
            </a:xfrm>
            <a:custGeom>
              <a:avLst/>
              <a:gdLst>
                <a:gd name="T0" fmla="*/ 11 w 11"/>
                <a:gd name="T1" fmla="*/ 0 h 7"/>
                <a:gd name="T2" fmla="*/ 11 w 11"/>
                <a:gd name="T3" fmla="*/ 0 h 7"/>
                <a:gd name="T4" fmla="*/ 7 w 11"/>
                <a:gd name="T5" fmla="*/ 0 h 7"/>
                <a:gd name="T6" fmla="*/ 0 w 11"/>
                <a:gd name="T7" fmla="*/ 7 h 7"/>
                <a:gd name="T8" fmla="*/ 0 w 11"/>
                <a:gd name="T9" fmla="*/ 3 h 7"/>
                <a:gd name="T10" fmla="*/ 4 w 11"/>
                <a:gd name="T11" fmla="*/ 3 h 7"/>
                <a:gd name="T12" fmla="*/ 7 w 11"/>
                <a:gd name="T13" fmla="*/ 0 h 7"/>
                <a:gd name="T14" fmla="*/ 11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1" y="0"/>
                  </a:moveTo>
                  <a:lnTo>
                    <a:pt x="11" y="0"/>
                  </a:lnTo>
                  <a:lnTo>
                    <a:pt x="7" y="0"/>
                  </a:lnTo>
                  <a:lnTo>
                    <a:pt x="0" y="7"/>
                  </a:lnTo>
                  <a:lnTo>
                    <a:pt x="0" y="3"/>
                  </a:lnTo>
                  <a:lnTo>
                    <a:pt x="4" y="3"/>
                  </a:lnTo>
                  <a:lnTo>
                    <a:pt x="7"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7" name="Freeform 215"/>
            <p:cNvSpPr>
              <a:spLocks/>
            </p:cNvSpPr>
            <p:nvPr userDrawn="1"/>
          </p:nvSpPr>
          <p:spPr bwMode="gray">
            <a:xfrm>
              <a:off x="893" y="1477"/>
              <a:ext cx="7" cy="5"/>
            </a:xfrm>
            <a:custGeom>
              <a:avLst/>
              <a:gdLst>
                <a:gd name="T0" fmla="*/ 4 w 7"/>
                <a:gd name="T1" fmla="*/ 4 h 4"/>
                <a:gd name="T2" fmla="*/ 4 w 7"/>
                <a:gd name="T3" fmla="*/ 4 h 4"/>
                <a:gd name="T4" fmla="*/ 0 w 7"/>
                <a:gd name="T5" fmla="*/ 4 h 4"/>
                <a:gd name="T6" fmla="*/ 0 w 7"/>
                <a:gd name="T7" fmla="*/ 4 h 4"/>
                <a:gd name="T8" fmla="*/ 0 w 7"/>
                <a:gd name="T9" fmla="*/ 4 h 4"/>
                <a:gd name="T10" fmla="*/ 4 w 7"/>
                <a:gd name="T11" fmla="*/ 0 h 4"/>
                <a:gd name="T12" fmla="*/ 7 w 7"/>
                <a:gd name="T13" fmla="*/ 0 h 4"/>
                <a:gd name="T14" fmla="*/ 4 w 7"/>
                <a:gd name="T15" fmla="*/ 0 h 4"/>
                <a:gd name="T16" fmla="*/ 4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4" y="4"/>
                  </a:moveTo>
                  <a:lnTo>
                    <a:pt x="4" y="4"/>
                  </a:lnTo>
                  <a:lnTo>
                    <a:pt x="0" y="4"/>
                  </a:lnTo>
                  <a:lnTo>
                    <a:pt x="0" y="4"/>
                  </a:lnTo>
                  <a:lnTo>
                    <a:pt x="0" y="4"/>
                  </a:lnTo>
                  <a:lnTo>
                    <a:pt x="4" y="0"/>
                  </a:lnTo>
                  <a:lnTo>
                    <a:pt x="7" y="0"/>
                  </a:lnTo>
                  <a:lnTo>
                    <a:pt x="4" y="0"/>
                  </a:lnTo>
                  <a:lnTo>
                    <a:pt x="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8" name="Freeform 216"/>
            <p:cNvSpPr>
              <a:spLocks/>
            </p:cNvSpPr>
            <p:nvPr userDrawn="1"/>
          </p:nvSpPr>
          <p:spPr bwMode="gray">
            <a:xfrm>
              <a:off x="918" y="1599"/>
              <a:ext cx="3" cy="12"/>
            </a:xfrm>
            <a:custGeom>
              <a:avLst/>
              <a:gdLst>
                <a:gd name="T0" fmla="*/ 0 w 3"/>
                <a:gd name="T1" fmla="*/ 0 h 11"/>
                <a:gd name="T2" fmla="*/ 3 w 3"/>
                <a:gd name="T3" fmla="*/ 7 h 11"/>
                <a:gd name="T4" fmla="*/ 3 w 3"/>
                <a:gd name="T5" fmla="*/ 11 h 11"/>
                <a:gd name="T6" fmla="*/ 3 w 3"/>
                <a:gd name="T7" fmla="*/ 7 h 11"/>
                <a:gd name="T8" fmla="*/ 0 w 3"/>
                <a:gd name="T9" fmla="*/ 0 h 11"/>
              </a:gdLst>
              <a:ahLst/>
              <a:cxnLst>
                <a:cxn ang="0">
                  <a:pos x="T0" y="T1"/>
                </a:cxn>
                <a:cxn ang="0">
                  <a:pos x="T2" y="T3"/>
                </a:cxn>
                <a:cxn ang="0">
                  <a:pos x="T4" y="T5"/>
                </a:cxn>
                <a:cxn ang="0">
                  <a:pos x="T6" y="T7"/>
                </a:cxn>
                <a:cxn ang="0">
                  <a:pos x="T8" y="T9"/>
                </a:cxn>
              </a:cxnLst>
              <a:rect l="0" t="0" r="r" b="b"/>
              <a:pathLst>
                <a:path w="3" h="11">
                  <a:moveTo>
                    <a:pt x="0" y="0"/>
                  </a:moveTo>
                  <a:lnTo>
                    <a:pt x="3" y="7"/>
                  </a:lnTo>
                  <a:lnTo>
                    <a:pt x="3" y="11"/>
                  </a:lnTo>
                  <a:lnTo>
                    <a:pt x="3"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89" name="Freeform 217"/>
            <p:cNvSpPr>
              <a:spLocks/>
            </p:cNvSpPr>
            <p:nvPr userDrawn="1"/>
          </p:nvSpPr>
          <p:spPr bwMode="gray">
            <a:xfrm>
              <a:off x="937" y="1522"/>
              <a:ext cx="21" cy="17"/>
            </a:xfrm>
            <a:custGeom>
              <a:avLst/>
              <a:gdLst>
                <a:gd name="T0" fmla="*/ 0 w 21"/>
                <a:gd name="T1" fmla="*/ 0 h 15"/>
                <a:gd name="T2" fmla="*/ 7 w 21"/>
                <a:gd name="T3" fmla="*/ 8 h 15"/>
                <a:gd name="T4" fmla="*/ 14 w 21"/>
                <a:gd name="T5" fmla="*/ 11 h 15"/>
                <a:gd name="T6" fmla="*/ 21 w 21"/>
                <a:gd name="T7" fmla="*/ 15 h 15"/>
                <a:gd name="T8" fmla="*/ 10 w 21"/>
                <a:gd name="T9" fmla="*/ 11 h 15"/>
                <a:gd name="T10" fmla="*/ 3 w 21"/>
                <a:gd name="T11" fmla="*/ 4 h 15"/>
                <a:gd name="T12" fmla="*/ 0 w 2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0" y="0"/>
                  </a:moveTo>
                  <a:lnTo>
                    <a:pt x="7" y="8"/>
                  </a:lnTo>
                  <a:lnTo>
                    <a:pt x="14" y="11"/>
                  </a:lnTo>
                  <a:lnTo>
                    <a:pt x="21" y="15"/>
                  </a:lnTo>
                  <a:lnTo>
                    <a:pt x="10" y="11"/>
                  </a:lnTo>
                  <a:lnTo>
                    <a:pt x="3"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0" name="Freeform 218"/>
            <p:cNvSpPr>
              <a:spLocks/>
            </p:cNvSpPr>
            <p:nvPr userDrawn="1"/>
          </p:nvSpPr>
          <p:spPr bwMode="gray">
            <a:xfrm>
              <a:off x="966" y="1531"/>
              <a:ext cx="7" cy="3"/>
            </a:xfrm>
            <a:custGeom>
              <a:avLst/>
              <a:gdLst>
                <a:gd name="T0" fmla="*/ 7 w 7"/>
                <a:gd name="T1" fmla="*/ 0 h 3"/>
                <a:gd name="T2" fmla="*/ 3 w 7"/>
                <a:gd name="T3" fmla="*/ 3 h 3"/>
                <a:gd name="T4" fmla="*/ 0 w 7"/>
                <a:gd name="T5" fmla="*/ 3 h 3"/>
                <a:gd name="T6" fmla="*/ 3 w 7"/>
                <a:gd name="T7" fmla="*/ 3 h 3"/>
                <a:gd name="T8" fmla="*/ 7 w 7"/>
                <a:gd name="T9" fmla="*/ 0 h 3"/>
              </a:gdLst>
              <a:ahLst/>
              <a:cxnLst>
                <a:cxn ang="0">
                  <a:pos x="T0" y="T1"/>
                </a:cxn>
                <a:cxn ang="0">
                  <a:pos x="T2" y="T3"/>
                </a:cxn>
                <a:cxn ang="0">
                  <a:pos x="T4" y="T5"/>
                </a:cxn>
                <a:cxn ang="0">
                  <a:pos x="T6" y="T7"/>
                </a:cxn>
                <a:cxn ang="0">
                  <a:pos x="T8" y="T9"/>
                </a:cxn>
              </a:cxnLst>
              <a:rect l="0" t="0" r="r" b="b"/>
              <a:pathLst>
                <a:path w="7" h="3">
                  <a:moveTo>
                    <a:pt x="7" y="0"/>
                  </a:moveTo>
                  <a:lnTo>
                    <a:pt x="3" y="3"/>
                  </a:lnTo>
                  <a:lnTo>
                    <a:pt x="0" y="3"/>
                  </a:lnTo>
                  <a:lnTo>
                    <a:pt x="3"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1" name="Freeform 219"/>
            <p:cNvSpPr>
              <a:spLocks/>
            </p:cNvSpPr>
            <p:nvPr userDrawn="1"/>
          </p:nvSpPr>
          <p:spPr bwMode="gray">
            <a:xfrm>
              <a:off x="733" y="1500"/>
              <a:ext cx="26" cy="7"/>
            </a:xfrm>
            <a:custGeom>
              <a:avLst/>
              <a:gdLst>
                <a:gd name="T0" fmla="*/ 11 w 25"/>
                <a:gd name="T1" fmla="*/ 4 h 7"/>
                <a:gd name="T2" fmla="*/ 21 w 25"/>
                <a:gd name="T3" fmla="*/ 0 h 7"/>
                <a:gd name="T4" fmla="*/ 25 w 25"/>
                <a:gd name="T5" fmla="*/ 0 h 7"/>
                <a:gd name="T6" fmla="*/ 18 w 25"/>
                <a:gd name="T7" fmla="*/ 4 h 7"/>
                <a:gd name="T8" fmla="*/ 11 w 25"/>
                <a:gd name="T9" fmla="*/ 4 h 7"/>
                <a:gd name="T10" fmla="*/ 0 w 25"/>
                <a:gd name="T11" fmla="*/ 7 h 7"/>
                <a:gd name="T12" fmla="*/ 0 w 25"/>
                <a:gd name="T13" fmla="*/ 7 h 7"/>
                <a:gd name="T14" fmla="*/ 0 w 25"/>
                <a:gd name="T15" fmla="*/ 7 h 7"/>
                <a:gd name="T16" fmla="*/ 11 w 25"/>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1" y="4"/>
                  </a:moveTo>
                  <a:lnTo>
                    <a:pt x="21" y="0"/>
                  </a:lnTo>
                  <a:lnTo>
                    <a:pt x="25" y="0"/>
                  </a:lnTo>
                  <a:lnTo>
                    <a:pt x="18" y="4"/>
                  </a:lnTo>
                  <a:lnTo>
                    <a:pt x="11" y="4"/>
                  </a:lnTo>
                  <a:lnTo>
                    <a:pt x="0" y="7"/>
                  </a:lnTo>
                  <a:lnTo>
                    <a:pt x="0" y="7"/>
                  </a:lnTo>
                  <a:lnTo>
                    <a:pt x="0" y="7"/>
                  </a:lnTo>
                  <a:lnTo>
                    <a:pt x="11"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2" name="Freeform 220"/>
            <p:cNvSpPr>
              <a:spLocks/>
            </p:cNvSpPr>
            <p:nvPr userDrawn="1"/>
          </p:nvSpPr>
          <p:spPr bwMode="gray">
            <a:xfrm>
              <a:off x="723" y="1355"/>
              <a:ext cx="7" cy="17"/>
            </a:xfrm>
            <a:custGeom>
              <a:avLst/>
              <a:gdLst>
                <a:gd name="T0" fmla="*/ 3 w 7"/>
                <a:gd name="T1" fmla="*/ 15 h 15"/>
                <a:gd name="T2" fmla="*/ 7 w 7"/>
                <a:gd name="T3" fmla="*/ 8 h 15"/>
                <a:gd name="T4" fmla="*/ 3 w 7"/>
                <a:gd name="T5" fmla="*/ 0 h 15"/>
                <a:gd name="T6" fmla="*/ 7 w 7"/>
                <a:gd name="T7" fmla="*/ 8 h 15"/>
                <a:gd name="T8" fmla="*/ 3 w 7"/>
                <a:gd name="T9" fmla="*/ 11 h 15"/>
                <a:gd name="T10" fmla="*/ 3 w 7"/>
                <a:gd name="T11" fmla="*/ 11 h 15"/>
                <a:gd name="T12" fmla="*/ 3 w 7"/>
                <a:gd name="T13" fmla="*/ 15 h 15"/>
                <a:gd name="T14" fmla="*/ 0 w 7"/>
                <a:gd name="T15" fmla="*/ 15 h 15"/>
                <a:gd name="T16" fmla="*/ 0 w 7"/>
                <a:gd name="T17" fmla="*/ 15 h 15"/>
                <a:gd name="T18" fmla="*/ 0 w 7"/>
                <a:gd name="T19" fmla="*/ 15 h 15"/>
                <a:gd name="T20" fmla="*/ 3 w 7"/>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5">
                  <a:moveTo>
                    <a:pt x="3" y="15"/>
                  </a:moveTo>
                  <a:lnTo>
                    <a:pt x="7" y="8"/>
                  </a:lnTo>
                  <a:lnTo>
                    <a:pt x="3" y="0"/>
                  </a:lnTo>
                  <a:lnTo>
                    <a:pt x="7" y="8"/>
                  </a:lnTo>
                  <a:lnTo>
                    <a:pt x="3" y="11"/>
                  </a:lnTo>
                  <a:lnTo>
                    <a:pt x="3" y="11"/>
                  </a:lnTo>
                  <a:lnTo>
                    <a:pt x="3" y="15"/>
                  </a:lnTo>
                  <a:lnTo>
                    <a:pt x="0" y="15"/>
                  </a:lnTo>
                  <a:lnTo>
                    <a:pt x="0" y="15"/>
                  </a:lnTo>
                  <a:lnTo>
                    <a:pt x="0" y="15"/>
                  </a:lnTo>
                  <a:lnTo>
                    <a:pt x="3"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3" name="Freeform 221"/>
            <p:cNvSpPr>
              <a:spLocks/>
            </p:cNvSpPr>
            <p:nvPr userDrawn="1"/>
          </p:nvSpPr>
          <p:spPr bwMode="gray">
            <a:xfrm>
              <a:off x="723" y="1372"/>
              <a:ext cx="3" cy="10"/>
            </a:xfrm>
            <a:custGeom>
              <a:avLst/>
              <a:gdLst>
                <a:gd name="T0" fmla="*/ 0 w 3"/>
                <a:gd name="T1" fmla="*/ 0 h 10"/>
                <a:gd name="T2" fmla="*/ 0 w 3"/>
                <a:gd name="T3" fmla="*/ 3 h 10"/>
                <a:gd name="T4" fmla="*/ 0 w 3"/>
                <a:gd name="T5" fmla="*/ 3 h 10"/>
                <a:gd name="T6" fmla="*/ 3 w 3"/>
                <a:gd name="T7" fmla="*/ 7 h 10"/>
                <a:gd name="T8" fmla="*/ 3 w 3"/>
                <a:gd name="T9" fmla="*/ 10 h 10"/>
                <a:gd name="T10" fmla="*/ 0 w 3"/>
                <a:gd name="T11" fmla="*/ 7 h 10"/>
                <a:gd name="T12" fmla="*/ 0 w 3"/>
                <a:gd name="T13" fmla="*/ 3 h 10"/>
                <a:gd name="T14" fmla="*/ 0 w 3"/>
                <a:gd name="T15" fmla="*/ 3 h 10"/>
                <a:gd name="T16" fmla="*/ 0 w 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0" y="0"/>
                  </a:moveTo>
                  <a:lnTo>
                    <a:pt x="0" y="3"/>
                  </a:lnTo>
                  <a:lnTo>
                    <a:pt x="0" y="3"/>
                  </a:lnTo>
                  <a:lnTo>
                    <a:pt x="3" y="7"/>
                  </a:lnTo>
                  <a:lnTo>
                    <a:pt x="3" y="10"/>
                  </a:lnTo>
                  <a:lnTo>
                    <a:pt x="0" y="7"/>
                  </a:lnTo>
                  <a:lnTo>
                    <a:pt x="0" y="3"/>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4" name="Freeform 222"/>
            <p:cNvSpPr>
              <a:spLocks/>
            </p:cNvSpPr>
            <p:nvPr userDrawn="1"/>
          </p:nvSpPr>
          <p:spPr bwMode="gray">
            <a:xfrm>
              <a:off x="704" y="1417"/>
              <a:ext cx="5" cy="11"/>
            </a:xfrm>
            <a:custGeom>
              <a:avLst/>
              <a:gdLst>
                <a:gd name="T0" fmla="*/ 4 w 4"/>
                <a:gd name="T1" fmla="*/ 10 h 10"/>
                <a:gd name="T2" fmla="*/ 0 w 4"/>
                <a:gd name="T3" fmla="*/ 3 h 10"/>
                <a:gd name="T4" fmla="*/ 0 w 4"/>
                <a:gd name="T5" fmla="*/ 0 h 10"/>
                <a:gd name="T6" fmla="*/ 0 w 4"/>
                <a:gd name="T7" fmla="*/ 3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3"/>
                  </a:lnTo>
                  <a:lnTo>
                    <a:pt x="0" y="0"/>
                  </a:lnTo>
                  <a:lnTo>
                    <a:pt x="0" y="3"/>
                  </a:lnTo>
                  <a:lnTo>
                    <a:pt x="4"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5" name="Freeform 223"/>
            <p:cNvSpPr>
              <a:spLocks/>
            </p:cNvSpPr>
            <p:nvPr userDrawn="1"/>
          </p:nvSpPr>
          <p:spPr bwMode="gray">
            <a:xfrm>
              <a:off x="712" y="1390"/>
              <a:ext cx="11" cy="12"/>
            </a:xfrm>
            <a:custGeom>
              <a:avLst/>
              <a:gdLst>
                <a:gd name="T0" fmla="*/ 0 w 11"/>
                <a:gd name="T1" fmla="*/ 7 h 11"/>
                <a:gd name="T2" fmla="*/ 0 w 11"/>
                <a:gd name="T3" fmla="*/ 11 h 11"/>
                <a:gd name="T4" fmla="*/ 0 w 11"/>
                <a:gd name="T5" fmla="*/ 11 h 11"/>
                <a:gd name="T6" fmla="*/ 0 w 11"/>
                <a:gd name="T7" fmla="*/ 7 h 11"/>
                <a:gd name="T8" fmla="*/ 4 w 11"/>
                <a:gd name="T9" fmla="*/ 7 h 11"/>
                <a:gd name="T10" fmla="*/ 7 w 11"/>
                <a:gd name="T11" fmla="*/ 4 h 11"/>
                <a:gd name="T12" fmla="*/ 11 w 11"/>
                <a:gd name="T13" fmla="*/ 0 h 11"/>
                <a:gd name="T14" fmla="*/ 7 w 11"/>
                <a:gd name="T15" fmla="*/ 0 h 11"/>
                <a:gd name="T16" fmla="*/ 7 w 11"/>
                <a:gd name="T17" fmla="*/ 4 h 11"/>
                <a:gd name="T18" fmla="*/ 0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0" y="7"/>
                  </a:moveTo>
                  <a:lnTo>
                    <a:pt x="0" y="11"/>
                  </a:lnTo>
                  <a:lnTo>
                    <a:pt x="0" y="11"/>
                  </a:lnTo>
                  <a:lnTo>
                    <a:pt x="0" y="7"/>
                  </a:lnTo>
                  <a:lnTo>
                    <a:pt x="4" y="7"/>
                  </a:lnTo>
                  <a:lnTo>
                    <a:pt x="7" y="4"/>
                  </a:lnTo>
                  <a:lnTo>
                    <a:pt x="11" y="0"/>
                  </a:lnTo>
                  <a:lnTo>
                    <a:pt x="7" y="0"/>
                  </a:lnTo>
                  <a:lnTo>
                    <a:pt x="7"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6" name="Freeform 224"/>
            <p:cNvSpPr>
              <a:spLocks/>
            </p:cNvSpPr>
            <p:nvPr userDrawn="1"/>
          </p:nvSpPr>
          <p:spPr bwMode="gray">
            <a:xfrm>
              <a:off x="726" y="1470"/>
              <a:ext cx="14" cy="4"/>
            </a:xfrm>
            <a:custGeom>
              <a:avLst/>
              <a:gdLst>
                <a:gd name="T0" fmla="*/ 14 w 14"/>
                <a:gd name="T1" fmla="*/ 4 h 4"/>
                <a:gd name="T2" fmla="*/ 14 w 14"/>
                <a:gd name="T3" fmla="*/ 4 h 4"/>
                <a:gd name="T4" fmla="*/ 14 w 14"/>
                <a:gd name="T5" fmla="*/ 4 h 4"/>
                <a:gd name="T6" fmla="*/ 7 w 14"/>
                <a:gd name="T7" fmla="*/ 4 h 4"/>
                <a:gd name="T8" fmla="*/ 0 w 14"/>
                <a:gd name="T9" fmla="*/ 0 h 4"/>
                <a:gd name="T10" fmla="*/ 7 w 14"/>
                <a:gd name="T11" fmla="*/ 4 h 4"/>
                <a:gd name="T12" fmla="*/ 11 w 14"/>
                <a:gd name="T13" fmla="*/ 4 h 4"/>
                <a:gd name="T14" fmla="*/ 14 w 1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4" y="4"/>
                  </a:moveTo>
                  <a:lnTo>
                    <a:pt x="14" y="4"/>
                  </a:lnTo>
                  <a:lnTo>
                    <a:pt x="14" y="4"/>
                  </a:lnTo>
                  <a:lnTo>
                    <a:pt x="7" y="4"/>
                  </a:lnTo>
                  <a:lnTo>
                    <a:pt x="0" y="0"/>
                  </a:lnTo>
                  <a:lnTo>
                    <a:pt x="7" y="4"/>
                  </a:lnTo>
                  <a:lnTo>
                    <a:pt x="11"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7" name="Freeform 225"/>
            <p:cNvSpPr>
              <a:spLocks/>
            </p:cNvSpPr>
            <p:nvPr userDrawn="1"/>
          </p:nvSpPr>
          <p:spPr bwMode="gray">
            <a:xfrm>
              <a:off x="712" y="1531"/>
              <a:ext cx="7" cy="3"/>
            </a:xfrm>
            <a:custGeom>
              <a:avLst/>
              <a:gdLst>
                <a:gd name="T0" fmla="*/ 0 w 7"/>
                <a:gd name="T1" fmla="*/ 3 h 3"/>
                <a:gd name="T2" fmla="*/ 0 w 7"/>
                <a:gd name="T3" fmla="*/ 0 h 3"/>
                <a:gd name="T4" fmla="*/ 4 w 7"/>
                <a:gd name="T5" fmla="*/ 0 h 3"/>
                <a:gd name="T6" fmla="*/ 7 w 7"/>
                <a:gd name="T7" fmla="*/ 0 h 3"/>
                <a:gd name="T8" fmla="*/ 7 w 7"/>
                <a:gd name="T9" fmla="*/ 0 h 3"/>
                <a:gd name="T10" fmla="*/ 4 w 7"/>
                <a:gd name="T11" fmla="*/ 0 h 3"/>
                <a:gd name="T12" fmla="*/ 4 w 7"/>
                <a:gd name="T13" fmla="*/ 0 h 3"/>
                <a:gd name="T14" fmla="*/ 0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3"/>
                  </a:moveTo>
                  <a:lnTo>
                    <a:pt x="0" y="0"/>
                  </a:lnTo>
                  <a:lnTo>
                    <a:pt x="4" y="0"/>
                  </a:lnTo>
                  <a:lnTo>
                    <a:pt x="7" y="0"/>
                  </a:lnTo>
                  <a:lnTo>
                    <a:pt x="7" y="0"/>
                  </a:lnTo>
                  <a:lnTo>
                    <a:pt x="4" y="0"/>
                  </a:lnTo>
                  <a:lnTo>
                    <a:pt x="4"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8" name="Freeform 226"/>
            <p:cNvSpPr>
              <a:spLocks/>
            </p:cNvSpPr>
            <p:nvPr userDrawn="1"/>
          </p:nvSpPr>
          <p:spPr bwMode="gray">
            <a:xfrm>
              <a:off x="719" y="1539"/>
              <a:ext cx="14" cy="30"/>
            </a:xfrm>
            <a:custGeom>
              <a:avLst/>
              <a:gdLst>
                <a:gd name="T0" fmla="*/ 14 w 14"/>
                <a:gd name="T1" fmla="*/ 28 h 28"/>
                <a:gd name="T2" fmla="*/ 4 w 14"/>
                <a:gd name="T3" fmla="*/ 17 h 28"/>
                <a:gd name="T4" fmla="*/ 0 w 14"/>
                <a:gd name="T5" fmla="*/ 17 h 28"/>
                <a:gd name="T6" fmla="*/ 0 w 14"/>
                <a:gd name="T7" fmla="*/ 14 h 28"/>
                <a:gd name="T8" fmla="*/ 0 w 14"/>
                <a:gd name="T9" fmla="*/ 14 h 28"/>
                <a:gd name="T10" fmla="*/ 0 w 14"/>
                <a:gd name="T11" fmla="*/ 7 h 28"/>
                <a:gd name="T12" fmla="*/ 0 w 14"/>
                <a:gd name="T13" fmla="*/ 3 h 28"/>
                <a:gd name="T14" fmla="*/ 0 w 14"/>
                <a:gd name="T15" fmla="*/ 0 h 28"/>
                <a:gd name="T16" fmla="*/ 0 w 14"/>
                <a:gd name="T17" fmla="*/ 7 h 28"/>
                <a:gd name="T18" fmla="*/ 0 w 14"/>
                <a:gd name="T19" fmla="*/ 14 h 28"/>
                <a:gd name="T20" fmla="*/ 4 w 14"/>
                <a:gd name="T21" fmla="*/ 17 h 28"/>
                <a:gd name="T22" fmla="*/ 4 w 14"/>
                <a:gd name="T23" fmla="*/ 17 h 28"/>
                <a:gd name="T24" fmla="*/ 14 w 14"/>
                <a:gd name="T25" fmla="*/ 28 h 28"/>
                <a:gd name="T26" fmla="*/ 14 w 14"/>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8">
                  <a:moveTo>
                    <a:pt x="14" y="28"/>
                  </a:moveTo>
                  <a:lnTo>
                    <a:pt x="4" y="17"/>
                  </a:lnTo>
                  <a:lnTo>
                    <a:pt x="0" y="17"/>
                  </a:lnTo>
                  <a:lnTo>
                    <a:pt x="0" y="14"/>
                  </a:lnTo>
                  <a:lnTo>
                    <a:pt x="0" y="14"/>
                  </a:lnTo>
                  <a:lnTo>
                    <a:pt x="0" y="7"/>
                  </a:lnTo>
                  <a:lnTo>
                    <a:pt x="0" y="3"/>
                  </a:lnTo>
                  <a:lnTo>
                    <a:pt x="0" y="0"/>
                  </a:lnTo>
                  <a:lnTo>
                    <a:pt x="0" y="7"/>
                  </a:lnTo>
                  <a:lnTo>
                    <a:pt x="0" y="14"/>
                  </a:lnTo>
                  <a:lnTo>
                    <a:pt x="4" y="17"/>
                  </a:lnTo>
                  <a:lnTo>
                    <a:pt x="4" y="17"/>
                  </a:lnTo>
                  <a:lnTo>
                    <a:pt x="14" y="28"/>
                  </a:lnTo>
                  <a:lnTo>
                    <a:pt x="14"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299" name="Freeform 227"/>
            <p:cNvSpPr>
              <a:spLocks/>
            </p:cNvSpPr>
            <p:nvPr userDrawn="1"/>
          </p:nvSpPr>
          <p:spPr bwMode="gray">
            <a:xfrm>
              <a:off x="759" y="1531"/>
              <a:ext cx="3" cy="3"/>
            </a:xfrm>
            <a:custGeom>
              <a:avLst/>
              <a:gdLst>
                <a:gd name="T0" fmla="*/ 0 w 3"/>
                <a:gd name="T1" fmla="*/ 3 h 3"/>
                <a:gd name="T2" fmla="*/ 0 w 3"/>
                <a:gd name="T3" fmla="*/ 3 h 3"/>
                <a:gd name="T4" fmla="*/ 3 w 3"/>
                <a:gd name="T5" fmla="*/ 0 h 3"/>
                <a:gd name="T6" fmla="*/ 3 w 3"/>
                <a:gd name="T7" fmla="*/ 3 h 3"/>
                <a:gd name="T8" fmla="*/ 3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lnTo>
                    <a:pt x="0" y="3"/>
                  </a:lnTo>
                  <a:lnTo>
                    <a:pt x="3" y="0"/>
                  </a:lnTo>
                  <a:lnTo>
                    <a:pt x="3" y="3"/>
                  </a:lnTo>
                  <a:lnTo>
                    <a:pt x="3" y="3"/>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0" name="Freeform 228"/>
            <p:cNvSpPr>
              <a:spLocks/>
            </p:cNvSpPr>
            <p:nvPr userDrawn="1"/>
          </p:nvSpPr>
          <p:spPr bwMode="gray">
            <a:xfrm>
              <a:off x="817" y="1534"/>
              <a:ext cx="4" cy="5"/>
            </a:xfrm>
            <a:custGeom>
              <a:avLst/>
              <a:gdLst>
                <a:gd name="T0" fmla="*/ 0 w 4"/>
                <a:gd name="T1" fmla="*/ 4 h 4"/>
                <a:gd name="T2" fmla="*/ 4 w 4"/>
                <a:gd name="T3" fmla="*/ 0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1" name="Freeform 229"/>
            <p:cNvSpPr>
              <a:spLocks/>
            </p:cNvSpPr>
            <p:nvPr userDrawn="1"/>
          </p:nvSpPr>
          <p:spPr bwMode="gray">
            <a:xfrm>
              <a:off x="864" y="1477"/>
              <a:ext cx="4" cy="30"/>
            </a:xfrm>
            <a:custGeom>
              <a:avLst/>
              <a:gdLst>
                <a:gd name="T0" fmla="*/ 4 w 4"/>
                <a:gd name="T1" fmla="*/ 25 h 28"/>
                <a:gd name="T2" fmla="*/ 0 w 4"/>
                <a:gd name="T3" fmla="*/ 14 h 28"/>
                <a:gd name="T4" fmla="*/ 0 w 4"/>
                <a:gd name="T5" fmla="*/ 14 h 28"/>
                <a:gd name="T6" fmla="*/ 0 w 4"/>
                <a:gd name="T7" fmla="*/ 14 h 28"/>
                <a:gd name="T8" fmla="*/ 0 w 4"/>
                <a:gd name="T9" fmla="*/ 14 h 28"/>
                <a:gd name="T10" fmla="*/ 0 w 4"/>
                <a:gd name="T11" fmla="*/ 14 h 28"/>
                <a:gd name="T12" fmla="*/ 0 w 4"/>
                <a:gd name="T13" fmla="*/ 7 h 28"/>
                <a:gd name="T14" fmla="*/ 0 w 4"/>
                <a:gd name="T15" fmla="*/ 4 h 28"/>
                <a:gd name="T16" fmla="*/ 4 w 4"/>
                <a:gd name="T17" fmla="*/ 0 h 28"/>
                <a:gd name="T18" fmla="*/ 0 w 4"/>
                <a:gd name="T19" fmla="*/ 4 h 28"/>
                <a:gd name="T20" fmla="*/ 0 w 4"/>
                <a:gd name="T21" fmla="*/ 7 h 28"/>
                <a:gd name="T22" fmla="*/ 0 w 4"/>
                <a:gd name="T23" fmla="*/ 14 h 28"/>
                <a:gd name="T24" fmla="*/ 0 w 4"/>
                <a:gd name="T25" fmla="*/ 14 h 28"/>
                <a:gd name="T26" fmla="*/ 0 w 4"/>
                <a:gd name="T27" fmla="*/ 18 h 28"/>
                <a:gd name="T28" fmla="*/ 0 w 4"/>
                <a:gd name="T29" fmla="*/ 21 h 28"/>
                <a:gd name="T30" fmla="*/ 4 w 4"/>
                <a:gd name="T31" fmla="*/ 28 h 28"/>
                <a:gd name="T32" fmla="*/ 4 w 4"/>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28">
                  <a:moveTo>
                    <a:pt x="4" y="25"/>
                  </a:moveTo>
                  <a:lnTo>
                    <a:pt x="0" y="14"/>
                  </a:lnTo>
                  <a:lnTo>
                    <a:pt x="0" y="14"/>
                  </a:lnTo>
                  <a:lnTo>
                    <a:pt x="0" y="14"/>
                  </a:lnTo>
                  <a:lnTo>
                    <a:pt x="0" y="14"/>
                  </a:lnTo>
                  <a:lnTo>
                    <a:pt x="0" y="14"/>
                  </a:lnTo>
                  <a:lnTo>
                    <a:pt x="0" y="7"/>
                  </a:lnTo>
                  <a:lnTo>
                    <a:pt x="0" y="4"/>
                  </a:lnTo>
                  <a:lnTo>
                    <a:pt x="4" y="0"/>
                  </a:lnTo>
                  <a:lnTo>
                    <a:pt x="0" y="4"/>
                  </a:lnTo>
                  <a:lnTo>
                    <a:pt x="0" y="7"/>
                  </a:lnTo>
                  <a:lnTo>
                    <a:pt x="0" y="14"/>
                  </a:lnTo>
                  <a:lnTo>
                    <a:pt x="0" y="14"/>
                  </a:lnTo>
                  <a:lnTo>
                    <a:pt x="0" y="18"/>
                  </a:lnTo>
                  <a:lnTo>
                    <a:pt x="0" y="21"/>
                  </a:lnTo>
                  <a:lnTo>
                    <a:pt x="4" y="28"/>
                  </a:lnTo>
                  <a:lnTo>
                    <a:pt x="4"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2" name="Freeform 230"/>
            <p:cNvSpPr>
              <a:spLocks/>
            </p:cNvSpPr>
            <p:nvPr userDrawn="1"/>
          </p:nvSpPr>
          <p:spPr bwMode="gray">
            <a:xfrm>
              <a:off x="918" y="1618"/>
              <a:ext cx="3" cy="11"/>
            </a:xfrm>
            <a:custGeom>
              <a:avLst/>
              <a:gdLst>
                <a:gd name="T0" fmla="*/ 3 w 3"/>
                <a:gd name="T1" fmla="*/ 10 h 10"/>
                <a:gd name="T2" fmla="*/ 3 w 3"/>
                <a:gd name="T3" fmla="*/ 7 h 10"/>
                <a:gd name="T4" fmla="*/ 3 w 3"/>
                <a:gd name="T5" fmla="*/ 7 h 10"/>
                <a:gd name="T6" fmla="*/ 3 w 3"/>
                <a:gd name="T7" fmla="*/ 3 h 10"/>
                <a:gd name="T8" fmla="*/ 0 w 3"/>
                <a:gd name="T9" fmla="*/ 0 h 10"/>
                <a:gd name="T10" fmla="*/ 3 w 3"/>
                <a:gd name="T11" fmla="*/ 3 h 10"/>
                <a:gd name="T12" fmla="*/ 3 w 3"/>
                <a:gd name="T13" fmla="*/ 7 h 10"/>
                <a:gd name="T14" fmla="*/ 3 w 3"/>
                <a:gd name="T15" fmla="*/ 7 h 10"/>
                <a:gd name="T16" fmla="*/ 3 w 3"/>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3" y="10"/>
                  </a:moveTo>
                  <a:lnTo>
                    <a:pt x="3" y="7"/>
                  </a:lnTo>
                  <a:lnTo>
                    <a:pt x="3" y="7"/>
                  </a:lnTo>
                  <a:lnTo>
                    <a:pt x="3" y="3"/>
                  </a:lnTo>
                  <a:lnTo>
                    <a:pt x="0" y="0"/>
                  </a:lnTo>
                  <a:lnTo>
                    <a:pt x="3" y="3"/>
                  </a:lnTo>
                  <a:lnTo>
                    <a:pt x="3" y="7"/>
                  </a:lnTo>
                  <a:lnTo>
                    <a:pt x="3" y="7"/>
                  </a:lnTo>
                  <a:lnTo>
                    <a:pt x="3"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3" name="Freeform 231"/>
            <p:cNvSpPr>
              <a:spLocks/>
            </p:cNvSpPr>
            <p:nvPr userDrawn="1"/>
          </p:nvSpPr>
          <p:spPr bwMode="gray">
            <a:xfrm>
              <a:off x="1005" y="1534"/>
              <a:ext cx="22" cy="12"/>
            </a:xfrm>
            <a:custGeom>
              <a:avLst/>
              <a:gdLst>
                <a:gd name="T0" fmla="*/ 15 w 22"/>
                <a:gd name="T1" fmla="*/ 7 h 11"/>
                <a:gd name="T2" fmla="*/ 0 w 22"/>
                <a:gd name="T3" fmla="*/ 0 h 11"/>
                <a:gd name="T4" fmla="*/ 0 w 22"/>
                <a:gd name="T5" fmla="*/ 0 h 11"/>
                <a:gd name="T6" fmla="*/ 0 w 22"/>
                <a:gd name="T7" fmla="*/ 0 h 11"/>
                <a:gd name="T8" fmla="*/ 0 w 22"/>
                <a:gd name="T9" fmla="*/ 0 h 11"/>
                <a:gd name="T10" fmla="*/ 0 w 22"/>
                <a:gd name="T11" fmla="*/ 0 h 11"/>
                <a:gd name="T12" fmla="*/ 11 w 22"/>
                <a:gd name="T13" fmla="*/ 7 h 11"/>
                <a:gd name="T14" fmla="*/ 18 w 22"/>
                <a:gd name="T15" fmla="*/ 7 h 11"/>
                <a:gd name="T16" fmla="*/ 22 w 22"/>
                <a:gd name="T17" fmla="*/ 11 h 11"/>
                <a:gd name="T18" fmla="*/ 18 w 22"/>
                <a:gd name="T19" fmla="*/ 7 h 11"/>
                <a:gd name="T20" fmla="*/ 15 w 22"/>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1">
                  <a:moveTo>
                    <a:pt x="15" y="7"/>
                  </a:moveTo>
                  <a:lnTo>
                    <a:pt x="0" y="0"/>
                  </a:lnTo>
                  <a:lnTo>
                    <a:pt x="0" y="0"/>
                  </a:lnTo>
                  <a:lnTo>
                    <a:pt x="0" y="0"/>
                  </a:lnTo>
                  <a:lnTo>
                    <a:pt x="0" y="0"/>
                  </a:lnTo>
                  <a:lnTo>
                    <a:pt x="0" y="0"/>
                  </a:lnTo>
                  <a:lnTo>
                    <a:pt x="11" y="7"/>
                  </a:lnTo>
                  <a:lnTo>
                    <a:pt x="18" y="7"/>
                  </a:lnTo>
                  <a:lnTo>
                    <a:pt x="22" y="11"/>
                  </a:lnTo>
                  <a:lnTo>
                    <a:pt x="18" y="7"/>
                  </a:lnTo>
                  <a:lnTo>
                    <a:pt x="15"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4" name="Freeform 232"/>
            <p:cNvSpPr>
              <a:spLocks/>
            </p:cNvSpPr>
            <p:nvPr userDrawn="1"/>
          </p:nvSpPr>
          <p:spPr bwMode="gray">
            <a:xfrm>
              <a:off x="1049" y="999"/>
              <a:ext cx="3" cy="49"/>
            </a:xfrm>
            <a:custGeom>
              <a:avLst/>
              <a:gdLst>
                <a:gd name="T0" fmla="*/ 3 w 3"/>
                <a:gd name="T1" fmla="*/ 0 h 46"/>
                <a:gd name="T2" fmla="*/ 0 w 3"/>
                <a:gd name="T3" fmla="*/ 46 h 46"/>
                <a:gd name="T4" fmla="*/ 0 w 3"/>
                <a:gd name="T5" fmla="*/ 28 h 46"/>
                <a:gd name="T6" fmla="*/ 0 w 3"/>
                <a:gd name="T7" fmla="*/ 14 h 46"/>
                <a:gd name="T8" fmla="*/ 3 w 3"/>
                <a:gd name="T9" fmla="*/ 0 h 46"/>
              </a:gdLst>
              <a:ahLst/>
              <a:cxnLst>
                <a:cxn ang="0">
                  <a:pos x="T0" y="T1"/>
                </a:cxn>
                <a:cxn ang="0">
                  <a:pos x="T2" y="T3"/>
                </a:cxn>
                <a:cxn ang="0">
                  <a:pos x="T4" y="T5"/>
                </a:cxn>
                <a:cxn ang="0">
                  <a:pos x="T6" y="T7"/>
                </a:cxn>
                <a:cxn ang="0">
                  <a:pos x="T8" y="T9"/>
                </a:cxn>
              </a:cxnLst>
              <a:rect l="0" t="0" r="r" b="b"/>
              <a:pathLst>
                <a:path w="3" h="46">
                  <a:moveTo>
                    <a:pt x="3" y="0"/>
                  </a:moveTo>
                  <a:lnTo>
                    <a:pt x="0" y="46"/>
                  </a:lnTo>
                  <a:lnTo>
                    <a:pt x="0" y="28"/>
                  </a:lnTo>
                  <a:lnTo>
                    <a:pt x="0" y="1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5" name="Freeform 233"/>
            <p:cNvSpPr>
              <a:spLocks/>
            </p:cNvSpPr>
            <p:nvPr userDrawn="1"/>
          </p:nvSpPr>
          <p:spPr bwMode="gray">
            <a:xfrm>
              <a:off x="1045" y="949"/>
              <a:ext cx="14" cy="16"/>
            </a:xfrm>
            <a:custGeom>
              <a:avLst/>
              <a:gdLst>
                <a:gd name="T0" fmla="*/ 0 w 14"/>
                <a:gd name="T1" fmla="*/ 15 h 15"/>
                <a:gd name="T2" fmla="*/ 0 w 14"/>
                <a:gd name="T3" fmla="*/ 15 h 15"/>
                <a:gd name="T4" fmla="*/ 0 w 14"/>
                <a:gd name="T5" fmla="*/ 15 h 15"/>
                <a:gd name="T6" fmla="*/ 14 w 14"/>
                <a:gd name="T7" fmla="*/ 0 h 15"/>
                <a:gd name="T8" fmla="*/ 14 w 14"/>
                <a:gd name="T9" fmla="*/ 0 h 15"/>
                <a:gd name="T10" fmla="*/ 0 w 14"/>
                <a:gd name="T11" fmla="*/ 15 h 15"/>
              </a:gdLst>
              <a:ahLst/>
              <a:cxnLst>
                <a:cxn ang="0">
                  <a:pos x="T0" y="T1"/>
                </a:cxn>
                <a:cxn ang="0">
                  <a:pos x="T2" y="T3"/>
                </a:cxn>
                <a:cxn ang="0">
                  <a:pos x="T4" y="T5"/>
                </a:cxn>
                <a:cxn ang="0">
                  <a:pos x="T6" y="T7"/>
                </a:cxn>
                <a:cxn ang="0">
                  <a:pos x="T8" y="T9"/>
                </a:cxn>
                <a:cxn ang="0">
                  <a:pos x="T10" y="T11"/>
                </a:cxn>
              </a:cxnLst>
              <a:rect l="0" t="0" r="r" b="b"/>
              <a:pathLst>
                <a:path w="14" h="15">
                  <a:moveTo>
                    <a:pt x="0" y="15"/>
                  </a:moveTo>
                  <a:lnTo>
                    <a:pt x="0" y="15"/>
                  </a:lnTo>
                  <a:lnTo>
                    <a:pt x="0" y="15"/>
                  </a:lnTo>
                  <a:lnTo>
                    <a:pt x="14" y="0"/>
                  </a:lnTo>
                  <a:lnTo>
                    <a:pt x="14" y="0"/>
                  </a:lnTo>
                  <a:lnTo>
                    <a:pt x="0"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6" name="Freeform 234"/>
            <p:cNvSpPr>
              <a:spLocks/>
            </p:cNvSpPr>
            <p:nvPr userDrawn="1"/>
          </p:nvSpPr>
          <p:spPr bwMode="gray">
            <a:xfrm>
              <a:off x="1052" y="843"/>
              <a:ext cx="4" cy="8"/>
            </a:xfrm>
            <a:custGeom>
              <a:avLst/>
              <a:gdLst>
                <a:gd name="T0" fmla="*/ 4 w 4"/>
                <a:gd name="T1" fmla="*/ 0 h 7"/>
                <a:gd name="T2" fmla="*/ 4 w 4"/>
                <a:gd name="T3" fmla="*/ 3 h 7"/>
                <a:gd name="T4" fmla="*/ 0 w 4"/>
                <a:gd name="T5" fmla="*/ 7 h 7"/>
                <a:gd name="T6" fmla="*/ 4 w 4"/>
                <a:gd name="T7" fmla="*/ 0 h 7"/>
                <a:gd name="T8" fmla="*/ 4 w 4"/>
                <a:gd name="T9" fmla="*/ 0 h 7"/>
                <a:gd name="T10" fmla="*/ 4 w 4"/>
                <a:gd name="T11" fmla="*/ 0 h 7"/>
                <a:gd name="T12" fmla="*/ 4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0"/>
                  </a:moveTo>
                  <a:lnTo>
                    <a:pt x="4" y="3"/>
                  </a:lnTo>
                  <a:lnTo>
                    <a:pt x="0" y="7"/>
                  </a:lnTo>
                  <a:lnTo>
                    <a:pt x="4" y="0"/>
                  </a:lnTo>
                  <a:lnTo>
                    <a:pt x="4" y="0"/>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7" name="Freeform 235"/>
            <p:cNvSpPr>
              <a:spLocks/>
            </p:cNvSpPr>
            <p:nvPr userDrawn="1"/>
          </p:nvSpPr>
          <p:spPr bwMode="gray">
            <a:xfrm>
              <a:off x="1045" y="851"/>
              <a:ext cx="4" cy="3"/>
            </a:xfrm>
            <a:custGeom>
              <a:avLst/>
              <a:gdLst>
                <a:gd name="T0" fmla="*/ 0 w 4"/>
                <a:gd name="T1" fmla="*/ 3 h 3"/>
                <a:gd name="T2" fmla="*/ 0 w 4"/>
                <a:gd name="T3" fmla="*/ 0 h 3"/>
                <a:gd name="T4" fmla="*/ 4 w 4"/>
                <a:gd name="T5" fmla="*/ 0 h 3"/>
                <a:gd name="T6" fmla="*/ 0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8" name="Freeform 236"/>
            <p:cNvSpPr>
              <a:spLocks/>
            </p:cNvSpPr>
            <p:nvPr userDrawn="1"/>
          </p:nvSpPr>
          <p:spPr bwMode="gray">
            <a:xfrm>
              <a:off x="966" y="916"/>
              <a:ext cx="3" cy="7"/>
            </a:xfrm>
            <a:custGeom>
              <a:avLst/>
              <a:gdLst>
                <a:gd name="T0" fmla="*/ 0 w 3"/>
                <a:gd name="T1" fmla="*/ 0 h 7"/>
                <a:gd name="T2" fmla="*/ 0 w 3"/>
                <a:gd name="T3" fmla="*/ 3 h 7"/>
                <a:gd name="T4" fmla="*/ 3 w 3"/>
                <a:gd name="T5" fmla="*/ 7 h 7"/>
                <a:gd name="T6" fmla="*/ 0 w 3"/>
                <a:gd name="T7" fmla="*/ 3 h 7"/>
                <a:gd name="T8" fmla="*/ 0 w 3"/>
                <a:gd name="T9" fmla="*/ 0 h 7"/>
              </a:gdLst>
              <a:ahLst/>
              <a:cxnLst>
                <a:cxn ang="0">
                  <a:pos x="T0" y="T1"/>
                </a:cxn>
                <a:cxn ang="0">
                  <a:pos x="T2" y="T3"/>
                </a:cxn>
                <a:cxn ang="0">
                  <a:pos x="T4" y="T5"/>
                </a:cxn>
                <a:cxn ang="0">
                  <a:pos x="T6" y="T7"/>
                </a:cxn>
                <a:cxn ang="0">
                  <a:pos x="T8" y="T9"/>
                </a:cxn>
              </a:cxnLst>
              <a:rect l="0" t="0" r="r" b="b"/>
              <a:pathLst>
                <a:path w="3" h="7">
                  <a:moveTo>
                    <a:pt x="0" y="0"/>
                  </a:moveTo>
                  <a:lnTo>
                    <a:pt x="0" y="3"/>
                  </a:lnTo>
                  <a:lnTo>
                    <a:pt x="3" y="7"/>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09" name="Freeform 237"/>
            <p:cNvSpPr>
              <a:spLocks/>
            </p:cNvSpPr>
            <p:nvPr userDrawn="1"/>
          </p:nvSpPr>
          <p:spPr bwMode="gray">
            <a:xfrm>
              <a:off x="802" y="1151"/>
              <a:ext cx="11" cy="22"/>
            </a:xfrm>
            <a:custGeom>
              <a:avLst/>
              <a:gdLst>
                <a:gd name="T0" fmla="*/ 0 w 11"/>
                <a:gd name="T1" fmla="*/ 21 h 21"/>
                <a:gd name="T2" fmla="*/ 4 w 11"/>
                <a:gd name="T3" fmla="*/ 18 h 21"/>
                <a:gd name="T4" fmla="*/ 4 w 11"/>
                <a:gd name="T5" fmla="*/ 14 h 21"/>
                <a:gd name="T6" fmla="*/ 7 w 11"/>
                <a:gd name="T7" fmla="*/ 7 h 21"/>
                <a:gd name="T8" fmla="*/ 11 w 11"/>
                <a:gd name="T9" fmla="*/ 0 h 21"/>
                <a:gd name="T10" fmla="*/ 11 w 11"/>
                <a:gd name="T11" fmla="*/ 0 h 21"/>
                <a:gd name="T12" fmla="*/ 11 w 11"/>
                <a:gd name="T13" fmla="*/ 0 h 21"/>
                <a:gd name="T14" fmla="*/ 11 w 11"/>
                <a:gd name="T15" fmla="*/ 7 h 21"/>
                <a:gd name="T16" fmla="*/ 7 w 11"/>
                <a:gd name="T17" fmla="*/ 11 h 21"/>
                <a:gd name="T18" fmla="*/ 4 w 11"/>
                <a:gd name="T19" fmla="*/ 18 h 21"/>
                <a:gd name="T20" fmla="*/ 0 w 1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0" y="21"/>
                  </a:moveTo>
                  <a:lnTo>
                    <a:pt x="4" y="18"/>
                  </a:lnTo>
                  <a:lnTo>
                    <a:pt x="4" y="14"/>
                  </a:lnTo>
                  <a:lnTo>
                    <a:pt x="7" y="7"/>
                  </a:lnTo>
                  <a:lnTo>
                    <a:pt x="11" y="0"/>
                  </a:lnTo>
                  <a:lnTo>
                    <a:pt x="11" y="0"/>
                  </a:lnTo>
                  <a:lnTo>
                    <a:pt x="11" y="0"/>
                  </a:lnTo>
                  <a:lnTo>
                    <a:pt x="11" y="7"/>
                  </a:lnTo>
                  <a:lnTo>
                    <a:pt x="7" y="11"/>
                  </a:lnTo>
                  <a:lnTo>
                    <a:pt x="4" y="18"/>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0" name="Freeform 238"/>
            <p:cNvSpPr>
              <a:spLocks/>
            </p:cNvSpPr>
            <p:nvPr userDrawn="1"/>
          </p:nvSpPr>
          <p:spPr bwMode="gray">
            <a:xfrm>
              <a:off x="854" y="949"/>
              <a:ext cx="17" cy="24"/>
            </a:xfrm>
            <a:custGeom>
              <a:avLst/>
              <a:gdLst>
                <a:gd name="T0" fmla="*/ 0 w 17"/>
                <a:gd name="T1" fmla="*/ 22 h 22"/>
                <a:gd name="T2" fmla="*/ 3 w 17"/>
                <a:gd name="T3" fmla="*/ 18 h 22"/>
                <a:gd name="T4" fmla="*/ 7 w 17"/>
                <a:gd name="T5" fmla="*/ 15 h 22"/>
                <a:gd name="T6" fmla="*/ 14 w 17"/>
                <a:gd name="T7" fmla="*/ 8 h 22"/>
                <a:gd name="T8" fmla="*/ 17 w 17"/>
                <a:gd name="T9" fmla="*/ 0 h 22"/>
                <a:gd name="T10" fmla="*/ 14 w 17"/>
                <a:gd name="T11" fmla="*/ 8 h 22"/>
                <a:gd name="T12" fmla="*/ 7 w 17"/>
                <a:gd name="T13" fmla="*/ 15 h 22"/>
                <a:gd name="T14" fmla="*/ 3 w 17"/>
                <a:gd name="T15" fmla="*/ 18 h 22"/>
                <a:gd name="T16" fmla="*/ 0 w 17"/>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0" y="22"/>
                  </a:moveTo>
                  <a:lnTo>
                    <a:pt x="3" y="18"/>
                  </a:lnTo>
                  <a:lnTo>
                    <a:pt x="7" y="15"/>
                  </a:lnTo>
                  <a:lnTo>
                    <a:pt x="14" y="8"/>
                  </a:lnTo>
                  <a:lnTo>
                    <a:pt x="17" y="0"/>
                  </a:lnTo>
                  <a:lnTo>
                    <a:pt x="14" y="8"/>
                  </a:lnTo>
                  <a:lnTo>
                    <a:pt x="7" y="15"/>
                  </a:lnTo>
                  <a:lnTo>
                    <a:pt x="3"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1" name="Freeform 239"/>
            <p:cNvSpPr>
              <a:spLocks/>
            </p:cNvSpPr>
            <p:nvPr userDrawn="1"/>
          </p:nvSpPr>
          <p:spPr bwMode="gray">
            <a:xfrm>
              <a:off x="885" y="881"/>
              <a:ext cx="12" cy="15"/>
            </a:xfrm>
            <a:custGeom>
              <a:avLst/>
              <a:gdLst>
                <a:gd name="T0" fmla="*/ 0 w 11"/>
                <a:gd name="T1" fmla="*/ 14 h 14"/>
                <a:gd name="T2" fmla="*/ 4 w 11"/>
                <a:gd name="T3" fmla="*/ 7 h 14"/>
                <a:gd name="T4" fmla="*/ 11 w 11"/>
                <a:gd name="T5" fmla="*/ 0 h 14"/>
                <a:gd name="T6" fmla="*/ 11 w 11"/>
                <a:gd name="T7" fmla="*/ 0 h 14"/>
                <a:gd name="T8" fmla="*/ 11 w 11"/>
                <a:gd name="T9" fmla="*/ 0 h 14"/>
                <a:gd name="T10" fmla="*/ 7 w 11"/>
                <a:gd name="T11" fmla="*/ 0 h 14"/>
                <a:gd name="T12" fmla="*/ 7 w 11"/>
                <a:gd name="T13" fmla="*/ 4 h 14"/>
                <a:gd name="T14" fmla="*/ 4 w 11"/>
                <a:gd name="T15" fmla="*/ 7 h 14"/>
                <a:gd name="T16" fmla="*/ 0 w 1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0" y="14"/>
                  </a:moveTo>
                  <a:lnTo>
                    <a:pt x="4" y="7"/>
                  </a:lnTo>
                  <a:lnTo>
                    <a:pt x="11" y="0"/>
                  </a:lnTo>
                  <a:lnTo>
                    <a:pt x="11" y="0"/>
                  </a:lnTo>
                  <a:lnTo>
                    <a:pt x="11" y="0"/>
                  </a:lnTo>
                  <a:lnTo>
                    <a:pt x="7" y="0"/>
                  </a:lnTo>
                  <a:lnTo>
                    <a:pt x="7" y="4"/>
                  </a:lnTo>
                  <a:lnTo>
                    <a:pt x="4"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2" name="Freeform 240"/>
            <p:cNvSpPr>
              <a:spLocks/>
            </p:cNvSpPr>
            <p:nvPr userDrawn="1"/>
          </p:nvSpPr>
          <p:spPr bwMode="gray">
            <a:xfrm>
              <a:off x="904" y="851"/>
              <a:ext cx="22" cy="19"/>
            </a:xfrm>
            <a:custGeom>
              <a:avLst/>
              <a:gdLst>
                <a:gd name="T0" fmla="*/ 0 w 21"/>
                <a:gd name="T1" fmla="*/ 18 h 18"/>
                <a:gd name="T2" fmla="*/ 10 w 21"/>
                <a:gd name="T3" fmla="*/ 10 h 18"/>
                <a:gd name="T4" fmla="*/ 21 w 21"/>
                <a:gd name="T5" fmla="*/ 0 h 18"/>
                <a:gd name="T6" fmla="*/ 21 w 21"/>
                <a:gd name="T7" fmla="*/ 3 h 18"/>
                <a:gd name="T8" fmla="*/ 21 w 21"/>
                <a:gd name="T9" fmla="*/ 3 h 18"/>
                <a:gd name="T10" fmla="*/ 17 w 21"/>
                <a:gd name="T11" fmla="*/ 3 h 18"/>
                <a:gd name="T12" fmla="*/ 14 w 21"/>
                <a:gd name="T13" fmla="*/ 7 h 18"/>
                <a:gd name="T14" fmla="*/ 7 w 21"/>
                <a:gd name="T15" fmla="*/ 10 h 18"/>
                <a:gd name="T16" fmla="*/ 0 w 2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0" y="18"/>
                  </a:moveTo>
                  <a:lnTo>
                    <a:pt x="10" y="10"/>
                  </a:lnTo>
                  <a:lnTo>
                    <a:pt x="21" y="0"/>
                  </a:lnTo>
                  <a:lnTo>
                    <a:pt x="21" y="3"/>
                  </a:lnTo>
                  <a:lnTo>
                    <a:pt x="21" y="3"/>
                  </a:lnTo>
                  <a:lnTo>
                    <a:pt x="17" y="3"/>
                  </a:lnTo>
                  <a:lnTo>
                    <a:pt x="14" y="7"/>
                  </a:lnTo>
                  <a:lnTo>
                    <a:pt x="7" y="10"/>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3" name="Freeform 241"/>
            <p:cNvSpPr>
              <a:spLocks/>
            </p:cNvSpPr>
            <p:nvPr userDrawn="1"/>
          </p:nvSpPr>
          <p:spPr bwMode="gray">
            <a:xfrm>
              <a:off x="930" y="874"/>
              <a:ext cx="14" cy="15"/>
            </a:xfrm>
            <a:custGeom>
              <a:avLst/>
              <a:gdLst>
                <a:gd name="T0" fmla="*/ 0 w 14"/>
                <a:gd name="T1" fmla="*/ 0 h 14"/>
                <a:gd name="T2" fmla="*/ 7 w 14"/>
                <a:gd name="T3" fmla="*/ 7 h 14"/>
                <a:gd name="T4" fmla="*/ 14 w 14"/>
                <a:gd name="T5" fmla="*/ 14 h 14"/>
                <a:gd name="T6" fmla="*/ 10 w 14"/>
                <a:gd name="T7" fmla="*/ 11 h 14"/>
                <a:gd name="T8" fmla="*/ 3 w 14"/>
                <a:gd name="T9" fmla="*/ 4 h 14"/>
                <a:gd name="T10" fmla="*/ 0 w 14"/>
                <a:gd name="T11" fmla="*/ 4 h 14"/>
                <a:gd name="T12" fmla="*/ 0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0" y="0"/>
                  </a:moveTo>
                  <a:lnTo>
                    <a:pt x="7" y="7"/>
                  </a:lnTo>
                  <a:lnTo>
                    <a:pt x="14" y="14"/>
                  </a:lnTo>
                  <a:lnTo>
                    <a:pt x="10" y="11"/>
                  </a:lnTo>
                  <a:lnTo>
                    <a:pt x="3" y="4"/>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4" name="Freeform 242"/>
            <p:cNvSpPr>
              <a:spLocks/>
            </p:cNvSpPr>
            <p:nvPr userDrawn="1"/>
          </p:nvSpPr>
          <p:spPr bwMode="gray">
            <a:xfrm>
              <a:off x="951" y="900"/>
              <a:ext cx="11" cy="8"/>
            </a:xfrm>
            <a:custGeom>
              <a:avLst/>
              <a:gdLst>
                <a:gd name="T0" fmla="*/ 10 w 10"/>
                <a:gd name="T1" fmla="*/ 7 h 7"/>
                <a:gd name="T2" fmla="*/ 0 w 10"/>
                <a:gd name="T3" fmla="*/ 0 h 7"/>
                <a:gd name="T4" fmla="*/ 3 w 10"/>
                <a:gd name="T5" fmla="*/ 3 h 7"/>
                <a:gd name="T6" fmla="*/ 10 w 10"/>
                <a:gd name="T7" fmla="*/ 7 h 7"/>
              </a:gdLst>
              <a:ahLst/>
              <a:cxnLst>
                <a:cxn ang="0">
                  <a:pos x="T0" y="T1"/>
                </a:cxn>
                <a:cxn ang="0">
                  <a:pos x="T2" y="T3"/>
                </a:cxn>
                <a:cxn ang="0">
                  <a:pos x="T4" y="T5"/>
                </a:cxn>
                <a:cxn ang="0">
                  <a:pos x="T6" y="T7"/>
                </a:cxn>
              </a:cxnLst>
              <a:rect l="0" t="0" r="r" b="b"/>
              <a:pathLst>
                <a:path w="10" h="7">
                  <a:moveTo>
                    <a:pt x="10" y="7"/>
                  </a:moveTo>
                  <a:lnTo>
                    <a:pt x="0" y="0"/>
                  </a:lnTo>
                  <a:lnTo>
                    <a:pt x="3" y="3"/>
                  </a:lnTo>
                  <a:lnTo>
                    <a:pt x="1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5" name="Freeform 243"/>
            <p:cNvSpPr>
              <a:spLocks/>
            </p:cNvSpPr>
            <p:nvPr userDrawn="1"/>
          </p:nvSpPr>
          <p:spPr bwMode="gray">
            <a:xfrm>
              <a:off x="994" y="843"/>
              <a:ext cx="8" cy="4"/>
            </a:xfrm>
            <a:custGeom>
              <a:avLst/>
              <a:gdLst>
                <a:gd name="T0" fmla="*/ 0 w 7"/>
                <a:gd name="T1" fmla="*/ 3 h 3"/>
                <a:gd name="T2" fmla="*/ 3 w 7"/>
                <a:gd name="T3" fmla="*/ 0 h 3"/>
                <a:gd name="T4" fmla="*/ 7 w 7"/>
                <a:gd name="T5" fmla="*/ 0 h 3"/>
                <a:gd name="T6" fmla="*/ 3 w 7"/>
                <a:gd name="T7" fmla="*/ 0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lnTo>
                    <a:pt x="3" y="0"/>
                  </a:lnTo>
                  <a:lnTo>
                    <a:pt x="7" y="0"/>
                  </a:lnTo>
                  <a:lnTo>
                    <a:pt x="3"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6" name="Freeform 244"/>
            <p:cNvSpPr>
              <a:spLocks/>
            </p:cNvSpPr>
            <p:nvPr userDrawn="1"/>
          </p:nvSpPr>
          <p:spPr bwMode="gray">
            <a:xfrm>
              <a:off x="1005" y="824"/>
              <a:ext cx="4" cy="7"/>
            </a:xfrm>
            <a:custGeom>
              <a:avLst/>
              <a:gdLst>
                <a:gd name="T0" fmla="*/ 0 w 4"/>
                <a:gd name="T1" fmla="*/ 7 h 7"/>
                <a:gd name="T2" fmla="*/ 0 w 4"/>
                <a:gd name="T3" fmla="*/ 4 h 7"/>
                <a:gd name="T4" fmla="*/ 4 w 4"/>
                <a:gd name="T5" fmla="*/ 0 h 7"/>
                <a:gd name="T6" fmla="*/ 0 w 4"/>
                <a:gd name="T7" fmla="*/ 4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4"/>
                  </a:lnTo>
                  <a:lnTo>
                    <a:pt x="4" y="0"/>
                  </a:lnTo>
                  <a:lnTo>
                    <a:pt x="0"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7" name="Freeform 245"/>
            <p:cNvSpPr>
              <a:spLocks/>
            </p:cNvSpPr>
            <p:nvPr userDrawn="1"/>
          </p:nvSpPr>
          <p:spPr bwMode="gray">
            <a:xfrm>
              <a:off x="2244" y="1432"/>
              <a:ext cx="15" cy="15"/>
            </a:xfrm>
            <a:custGeom>
              <a:avLst/>
              <a:gdLst>
                <a:gd name="T0" fmla="*/ 14 w 14"/>
                <a:gd name="T1" fmla="*/ 0 h 14"/>
                <a:gd name="T2" fmla="*/ 0 w 14"/>
                <a:gd name="T3" fmla="*/ 7 h 14"/>
                <a:gd name="T4" fmla="*/ 0 w 14"/>
                <a:gd name="T5" fmla="*/ 14 h 14"/>
                <a:gd name="T6" fmla="*/ 0 w 14"/>
                <a:gd name="T7" fmla="*/ 7 h 14"/>
                <a:gd name="T8" fmla="*/ 14 w 14"/>
                <a:gd name="T9" fmla="*/ 0 h 14"/>
              </a:gdLst>
              <a:ahLst/>
              <a:cxnLst>
                <a:cxn ang="0">
                  <a:pos x="T0" y="T1"/>
                </a:cxn>
                <a:cxn ang="0">
                  <a:pos x="T2" y="T3"/>
                </a:cxn>
                <a:cxn ang="0">
                  <a:pos x="T4" y="T5"/>
                </a:cxn>
                <a:cxn ang="0">
                  <a:pos x="T6" y="T7"/>
                </a:cxn>
                <a:cxn ang="0">
                  <a:pos x="T8" y="T9"/>
                </a:cxn>
              </a:cxnLst>
              <a:rect l="0" t="0" r="r" b="b"/>
              <a:pathLst>
                <a:path w="14" h="14">
                  <a:moveTo>
                    <a:pt x="14" y="0"/>
                  </a:moveTo>
                  <a:lnTo>
                    <a:pt x="0" y="7"/>
                  </a:lnTo>
                  <a:lnTo>
                    <a:pt x="0" y="14"/>
                  </a:lnTo>
                  <a:lnTo>
                    <a:pt x="0" y="7"/>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8" name="Freeform 246"/>
            <p:cNvSpPr>
              <a:spLocks/>
            </p:cNvSpPr>
            <p:nvPr userDrawn="1"/>
          </p:nvSpPr>
          <p:spPr bwMode="gray">
            <a:xfrm>
              <a:off x="2020" y="1945"/>
              <a:ext cx="7" cy="11"/>
            </a:xfrm>
            <a:custGeom>
              <a:avLst/>
              <a:gdLst>
                <a:gd name="T0" fmla="*/ 3 w 7"/>
                <a:gd name="T1" fmla="*/ 0 h 10"/>
                <a:gd name="T2" fmla="*/ 0 w 7"/>
                <a:gd name="T3" fmla="*/ 0 h 10"/>
                <a:gd name="T4" fmla="*/ 0 w 7"/>
                <a:gd name="T5" fmla="*/ 3 h 10"/>
                <a:gd name="T6" fmla="*/ 3 w 7"/>
                <a:gd name="T7" fmla="*/ 3 h 10"/>
                <a:gd name="T8" fmla="*/ 7 w 7"/>
                <a:gd name="T9" fmla="*/ 7 h 10"/>
                <a:gd name="T10" fmla="*/ 7 w 7"/>
                <a:gd name="T11" fmla="*/ 10 h 10"/>
                <a:gd name="T12" fmla="*/ 7 w 7"/>
                <a:gd name="T13" fmla="*/ 7 h 10"/>
                <a:gd name="T14" fmla="*/ 3 w 7"/>
                <a:gd name="T15" fmla="*/ 3 h 10"/>
                <a:gd name="T16" fmla="*/ 0 w 7"/>
                <a:gd name="T17" fmla="*/ 3 h 10"/>
                <a:gd name="T18" fmla="*/ 0 w 7"/>
                <a:gd name="T19" fmla="*/ 3 h 10"/>
                <a:gd name="T20" fmla="*/ 0 w 7"/>
                <a:gd name="T21" fmla="*/ 3 h 10"/>
                <a:gd name="T22" fmla="*/ 0 w 7"/>
                <a:gd name="T23" fmla="*/ 3 h 10"/>
                <a:gd name="T24" fmla="*/ 3 w 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3" y="0"/>
                  </a:moveTo>
                  <a:lnTo>
                    <a:pt x="0" y="0"/>
                  </a:lnTo>
                  <a:lnTo>
                    <a:pt x="0" y="3"/>
                  </a:lnTo>
                  <a:lnTo>
                    <a:pt x="3" y="3"/>
                  </a:lnTo>
                  <a:lnTo>
                    <a:pt x="7" y="7"/>
                  </a:lnTo>
                  <a:lnTo>
                    <a:pt x="7" y="10"/>
                  </a:lnTo>
                  <a:lnTo>
                    <a:pt x="7" y="7"/>
                  </a:lnTo>
                  <a:lnTo>
                    <a:pt x="3" y="3"/>
                  </a:lnTo>
                  <a:lnTo>
                    <a:pt x="0" y="3"/>
                  </a:lnTo>
                  <a:lnTo>
                    <a:pt x="0" y="3"/>
                  </a:lnTo>
                  <a:lnTo>
                    <a:pt x="0" y="3"/>
                  </a:lnTo>
                  <a:lnTo>
                    <a:pt x="0" y="3"/>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19" name="Freeform 247"/>
            <p:cNvSpPr>
              <a:spLocks/>
            </p:cNvSpPr>
            <p:nvPr userDrawn="1"/>
          </p:nvSpPr>
          <p:spPr bwMode="gray">
            <a:xfrm>
              <a:off x="1937" y="1599"/>
              <a:ext cx="72" cy="3"/>
            </a:xfrm>
            <a:custGeom>
              <a:avLst/>
              <a:gdLst>
                <a:gd name="T0" fmla="*/ 56 w 70"/>
                <a:gd name="T1" fmla="*/ 0 h 3"/>
                <a:gd name="T2" fmla="*/ 28 w 70"/>
                <a:gd name="T3" fmla="*/ 3 h 3"/>
                <a:gd name="T4" fmla="*/ 0 w 70"/>
                <a:gd name="T5" fmla="*/ 0 h 3"/>
                <a:gd name="T6" fmla="*/ 28 w 70"/>
                <a:gd name="T7" fmla="*/ 3 h 3"/>
                <a:gd name="T8" fmla="*/ 56 w 70"/>
                <a:gd name="T9" fmla="*/ 0 h 3"/>
                <a:gd name="T10" fmla="*/ 63 w 70"/>
                <a:gd name="T11" fmla="*/ 0 h 3"/>
                <a:gd name="T12" fmla="*/ 67 w 70"/>
                <a:gd name="T13" fmla="*/ 0 h 3"/>
                <a:gd name="T14" fmla="*/ 70 w 70"/>
                <a:gd name="T15" fmla="*/ 0 h 3"/>
                <a:gd name="T16" fmla="*/ 63 w 70"/>
                <a:gd name="T17" fmla="*/ 0 h 3"/>
                <a:gd name="T18" fmla="*/ 56 w 70"/>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3">
                  <a:moveTo>
                    <a:pt x="56" y="0"/>
                  </a:moveTo>
                  <a:lnTo>
                    <a:pt x="28" y="3"/>
                  </a:lnTo>
                  <a:lnTo>
                    <a:pt x="0" y="0"/>
                  </a:lnTo>
                  <a:lnTo>
                    <a:pt x="28" y="3"/>
                  </a:lnTo>
                  <a:lnTo>
                    <a:pt x="56" y="0"/>
                  </a:lnTo>
                  <a:lnTo>
                    <a:pt x="63" y="0"/>
                  </a:lnTo>
                  <a:lnTo>
                    <a:pt x="67" y="0"/>
                  </a:lnTo>
                  <a:lnTo>
                    <a:pt x="70" y="0"/>
                  </a:lnTo>
                  <a:lnTo>
                    <a:pt x="63" y="0"/>
                  </a:lnTo>
                  <a:lnTo>
                    <a:pt x="56"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0" name="Freeform 248"/>
            <p:cNvSpPr>
              <a:spLocks/>
            </p:cNvSpPr>
            <p:nvPr userDrawn="1"/>
          </p:nvSpPr>
          <p:spPr bwMode="gray">
            <a:xfrm>
              <a:off x="1962" y="1876"/>
              <a:ext cx="15" cy="35"/>
            </a:xfrm>
            <a:custGeom>
              <a:avLst/>
              <a:gdLst>
                <a:gd name="T0" fmla="*/ 0 w 14"/>
                <a:gd name="T1" fmla="*/ 0 h 32"/>
                <a:gd name="T2" fmla="*/ 7 w 14"/>
                <a:gd name="T3" fmla="*/ 7 h 32"/>
                <a:gd name="T4" fmla="*/ 10 w 14"/>
                <a:gd name="T5" fmla="*/ 18 h 32"/>
                <a:gd name="T6" fmla="*/ 14 w 14"/>
                <a:gd name="T7" fmla="*/ 28 h 32"/>
                <a:gd name="T8" fmla="*/ 10 w 14"/>
                <a:gd name="T9" fmla="*/ 28 h 32"/>
                <a:gd name="T10" fmla="*/ 7 w 14"/>
                <a:gd name="T11" fmla="*/ 32 h 32"/>
                <a:gd name="T12" fmla="*/ 10 w 14"/>
                <a:gd name="T13" fmla="*/ 28 h 32"/>
                <a:gd name="T14" fmla="*/ 14 w 14"/>
                <a:gd name="T15" fmla="*/ 28 h 32"/>
                <a:gd name="T16" fmla="*/ 14 w 14"/>
                <a:gd name="T17" fmla="*/ 28 h 32"/>
                <a:gd name="T18" fmla="*/ 10 w 14"/>
                <a:gd name="T19" fmla="*/ 18 h 32"/>
                <a:gd name="T20" fmla="*/ 7 w 14"/>
                <a:gd name="T21" fmla="*/ 7 h 32"/>
                <a:gd name="T22" fmla="*/ 0 w 14"/>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2">
                  <a:moveTo>
                    <a:pt x="0" y="0"/>
                  </a:moveTo>
                  <a:lnTo>
                    <a:pt x="7" y="7"/>
                  </a:lnTo>
                  <a:lnTo>
                    <a:pt x="10" y="18"/>
                  </a:lnTo>
                  <a:lnTo>
                    <a:pt x="14" y="28"/>
                  </a:lnTo>
                  <a:lnTo>
                    <a:pt x="10" y="28"/>
                  </a:lnTo>
                  <a:lnTo>
                    <a:pt x="7" y="32"/>
                  </a:lnTo>
                  <a:lnTo>
                    <a:pt x="10" y="28"/>
                  </a:lnTo>
                  <a:lnTo>
                    <a:pt x="14" y="28"/>
                  </a:lnTo>
                  <a:lnTo>
                    <a:pt x="14" y="28"/>
                  </a:lnTo>
                  <a:lnTo>
                    <a:pt x="10" y="18"/>
                  </a:lnTo>
                  <a:lnTo>
                    <a:pt x="7"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1" name="Freeform 249"/>
            <p:cNvSpPr>
              <a:spLocks/>
            </p:cNvSpPr>
            <p:nvPr userDrawn="1"/>
          </p:nvSpPr>
          <p:spPr bwMode="gray">
            <a:xfrm>
              <a:off x="1886" y="1869"/>
              <a:ext cx="15" cy="26"/>
            </a:xfrm>
            <a:custGeom>
              <a:avLst/>
              <a:gdLst>
                <a:gd name="T0" fmla="*/ 3 w 14"/>
                <a:gd name="T1" fmla="*/ 25 h 25"/>
                <a:gd name="T2" fmla="*/ 3 w 14"/>
                <a:gd name="T3" fmla="*/ 25 h 25"/>
                <a:gd name="T4" fmla="*/ 0 w 14"/>
                <a:gd name="T5" fmla="*/ 25 h 25"/>
                <a:gd name="T6" fmla="*/ 14 w 14"/>
                <a:gd name="T7" fmla="*/ 0 h 25"/>
                <a:gd name="T8" fmla="*/ 14 w 14"/>
                <a:gd name="T9" fmla="*/ 0 h 25"/>
                <a:gd name="T10" fmla="*/ 14 w 14"/>
                <a:gd name="T11" fmla="*/ 4 h 25"/>
                <a:gd name="T12" fmla="*/ 10 w 14"/>
                <a:gd name="T13" fmla="*/ 7 h 25"/>
                <a:gd name="T14" fmla="*/ 7 w 14"/>
                <a:gd name="T15" fmla="*/ 14 h 25"/>
                <a:gd name="T16" fmla="*/ 3 w 14"/>
                <a:gd name="T17" fmla="*/ 21 h 25"/>
                <a:gd name="T18" fmla="*/ 3 w 14"/>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5">
                  <a:moveTo>
                    <a:pt x="3" y="25"/>
                  </a:moveTo>
                  <a:lnTo>
                    <a:pt x="3" y="25"/>
                  </a:lnTo>
                  <a:lnTo>
                    <a:pt x="0" y="25"/>
                  </a:lnTo>
                  <a:lnTo>
                    <a:pt x="14" y="0"/>
                  </a:lnTo>
                  <a:lnTo>
                    <a:pt x="14" y="0"/>
                  </a:lnTo>
                  <a:lnTo>
                    <a:pt x="14" y="4"/>
                  </a:lnTo>
                  <a:lnTo>
                    <a:pt x="10" y="7"/>
                  </a:lnTo>
                  <a:lnTo>
                    <a:pt x="7" y="14"/>
                  </a:lnTo>
                  <a:lnTo>
                    <a:pt x="3" y="21"/>
                  </a:lnTo>
                  <a:lnTo>
                    <a:pt x="3"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2" name="Freeform 250"/>
            <p:cNvSpPr>
              <a:spLocks/>
            </p:cNvSpPr>
            <p:nvPr userDrawn="1"/>
          </p:nvSpPr>
          <p:spPr bwMode="gray">
            <a:xfrm>
              <a:off x="1861" y="1853"/>
              <a:ext cx="18" cy="5"/>
            </a:xfrm>
            <a:custGeom>
              <a:avLst/>
              <a:gdLst>
                <a:gd name="T0" fmla="*/ 0 w 18"/>
                <a:gd name="T1" fmla="*/ 0 h 4"/>
                <a:gd name="T2" fmla="*/ 0 w 18"/>
                <a:gd name="T3" fmla="*/ 0 h 4"/>
                <a:gd name="T4" fmla="*/ 0 w 18"/>
                <a:gd name="T5" fmla="*/ 0 h 4"/>
                <a:gd name="T6" fmla="*/ 3 w 18"/>
                <a:gd name="T7" fmla="*/ 0 h 4"/>
                <a:gd name="T8" fmla="*/ 10 w 18"/>
                <a:gd name="T9" fmla="*/ 0 h 4"/>
                <a:gd name="T10" fmla="*/ 18 w 18"/>
                <a:gd name="T11" fmla="*/ 4 h 4"/>
                <a:gd name="T12" fmla="*/ 10 w 18"/>
                <a:gd name="T13" fmla="*/ 4 h 4"/>
                <a:gd name="T14" fmla="*/ 0 w 1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0" y="0"/>
                  </a:moveTo>
                  <a:lnTo>
                    <a:pt x="0" y="0"/>
                  </a:lnTo>
                  <a:lnTo>
                    <a:pt x="0" y="0"/>
                  </a:lnTo>
                  <a:lnTo>
                    <a:pt x="3" y="0"/>
                  </a:lnTo>
                  <a:lnTo>
                    <a:pt x="10" y="0"/>
                  </a:lnTo>
                  <a:lnTo>
                    <a:pt x="18" y="4"/>
                  </a:lnTo>
                  <a:lnTo>
                    <a:pt x="1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3" name="Freeform 251"/>
            <p:cNvSpPr>
              <a:spLocks/>
            </p:cNvSpPr>
            <p:nvPr userDrawn="1"/>
          </p:nvSpPr>
          <p:spPr bwMode="gray">
            <a:xfrm>
              <a:off x="1828" y="1869"/>
              <a:ext cx="4" cy="11"/>
            </a:xfrm>
            <a:custGeom>
              <a:avLst/>
              <a:gdLst>
                <a:gd name="T0" fmla="*/ 0 w 4"/>
                <a:gd name="T1" fmla="*/ 4 h 11"/>
                <a:gd name="T2" fmla="*/ 0 w 4"/>
                <a:gd name="T3" fmla="*/ 11 h 11"/>
                <a:gd name="T4" fmla="*/ 0 w 4"/>
                <a:gd name="T5" fmla="*/ 7 h 11"/>
                <a:gd name="T6" fmla="*/ 0 w 4"/>
                <a:gd name="T7" fmla="*/ 4 h 11"/>
                <a:gd name="T8" fmla="*/ 0 w 4"/>
                <a:gd name="T9" fmla="*/ 4 h 11"/>
                <a:gd name="T10" fmla="*/ 4 w 4"/>
                <a:gd name="T11" fmla="*/ 4 h 11"/>
                <a:gd name="T12" fmla="*/ 4 w 4"/>
                <a:gd name="T13" fmla="*/ 4 h 11"/>
                <a:gd name="T14" fmla="*/ 4 w 4"/>
                <a:gd name="T15" fmla="*/ 0 h 11"/>
                <a:gd name="T16" fmla="*/ 0 w 4"/>
                <a:gd name="T17" fmla="*/ 4 h 11"/>
                <a:gd name="T18" fmla="*/ 0 w 4"/>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
                  <a:moveTo>
                    <a:pt x="0" y="4"/>
                  </a:moveTo>
                  <a:lnTo>
                    <a:pt x="0" y="11"/>
                  </a:lnTo>
                  <a:lnTo>
                    <a:pt x="0" y="7"/>
                  </a:lnTo>
                  <a:lnTo>
                    <a:pt x="0" y="4"/>
                  </a:lnTo>
                  <a:lnTo>
                    <a:pt x="0" y="4"/>
                  </a:lnTo>
                  <a:lnTo>
                    <a:pt x="4" y="4"/>
                  </a:lnTo>
                  <a:lnTo>
                    <a:pt x="4" y="4"/>
                  </a:lnTo>
                  <a:lnTo>
                    <a:pt x="4" y="0"/>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4" name="Freeform 252"/>
            <p:cNvSpPr>
              <a:spLocks/>
            </p:cNvSpPr>
            <p:nvPr userDrawn="1"/>
          </p:nvSpPr>
          <p:spPr bwMode="gray">
            <a:xfrm>
              <a:off x="1825" y="1884"/>
              <a:ext cx="3" cy="7"/>
            </a:xfrm>
            <a:custGeom>
              <a:avLst/>
              <a:gdLst>
                <a:gd name="T0" fmla="*/ 3 w 3"/>
                <a:gd name="T1" fmla="*/ 0 h 7"/>
                <a:gd name="T2" fmla="*/ 0 w 3"/>
                <a:gd name="T3" fmla="*/ 7 h 7"/>
                <a:gd name="T4" fmla="*/ 0 w 3"/>
                <a:gd name="T5" fmla="*/ 7 h 7"/>
                <a:gd name="T6" fmla="*/ 0 w 3"/>
                <a:gd name="T7" fmla="*/ 7 h 7"/>
                <a:gd name="T8" fmla="*/ 0 w 3"/>
                <a:gd name="T9" fmla="*/ 4 h 7"/>
                <a:gd name="T10" fmla="*/ 3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3" y="0"/>
                  </a:moveTo>
                  <a:lnTo>
                    <a:pt x="0" y="7"/>
                  </a:lnTo>
                  <a:lnTo>
                    <a:pt x="0" y="7"/>
                  </a:lnTo>
                  <a:lnTo>
                    <a:pt x="0" y="7"/>
                  </a:lnTo>
                  <a:lnTo>
                    <a:pt x="0" y="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5" name="Freeform 253"/>
            <p:cNvSpPr>
              <a:spLocks/>
            </p:cNvSpPr>
            <p:nvPr userDrawn="1"/>
          </p:nvSpPr>
          <p:spPr bwMode="gray">
            <a:xfrm>
              <a:off x="1944" y="1876"/>
              <a:ext cx="7" cy="15"/>
            </a:xfrm>
            <a:custGeom>
              <a:avLst/>
              <a:gdLst>
                <a:gd name="T0" fmla="*/ 7 w 7"/>
                <a:gd name="T1" fmla="*/ 0 h 14"/>
                <a:gd name="T2" fmla="*/ 0 w 7"/>
                <a:gd name="T3" fmla="*/ 14 h 14"/>
                <a:gd name="T4" fmla="*/ 0 w 7"/>
                <a:gd name="T5" fmla="*/ 11 h 14"/>
                <a:gd name="T6" fmla="*/ 0 w 7"/>
                <a:gd name="T7" fmla="*/ 7 h 14"/>
                <a:gd name="T8" fmla="*/ 3 w 7"/>
                <a:gd name="T9" fmla="*/ 4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0" y="14"/>
                  </a:lnTo>
                  <a:lnTo>
                    <a:pt x="0" y="11"/>
                  </a:lnTo>
                  <a:lnTo>
                    <a:pt x="0" y="7"/>
                  </a:lnTo>
                  <a:lnTo>
                    <a:pt x="3"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6" name="Freeform 254"/>
            <p:cNvSpPr>
              <a:spLocks/>
            </p:cNvSpPr>
            <p:nvPr userDrawn="1"/>
          </p:nvSpPr>
          <p:spPr bwMode="gray">
            <a:xfrm>
              <a:off x="1951" y="1869"/>
              <a:ext cx="4" cy="4"/>
            </a:xfrm>
            <a:custGeom>
              <a:avLst/>
              <a:gdLst>
                <a:gd name="T0" fmla="*/ 4 w 4"/>
                <a:gd name="T1" fmla="*/ 0 h 4"/>
                <a:gd name="T2" fmla="*/ 4 w 4"/>
                <a:gd name="T3" fmla="*/ 0 h 4"/>
                <a:gd name="T4" fmla="*/ 4 w 4"/>
                <a:gd name="T5" fmla="*/ 0 h 4"/>
                <a:gd name="T6" fmla="*/ 0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0"/>
                  </a:lnTo>
                  <a:lnTo>
                    <a:pt x="4" y="0"/>
                  </a:lnTo>
                  <a:lnTo>
                    <a:pt x="0" y="4"/>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7" name="Freeform 255"/>
            <p:cNvSpPr>
              <a:spLocks/>
            </p:cNvSpPr>
            <p:nvPr userDrawn="1"/>
          </p:nvSpPr>
          <p:spPr bwMode="gray">
            <a:xfrm>
              <a:off x="1970" y="1956"/>
              <a:ext cx="10" cy="4"/>
            </a:xfrm>
            <a:custGeom>
              <a:avLst/>
              <a:gdLst>
                <a:gd name="T0" fmla="*/ 10 w 10"/>
                <a:gd name="T1" fmla="*/ 0 h 4"/>
                <a:gd name="T2" fmla="*/ 7 w 10"/>
                <a:gd name="T3" fmla="*/ 4 h 4"/>
                <a:gd name="T4" fmla="*/ 0 w 10"/>
                <a:gd name="T5" fmla="*/ 4 h 4"/>
                <a:gd name="T6" fmla="*/ 7 w 10"/>
                <a:gd name="T7" fmla="*/ 4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lnTo>
                    <a:pt x="7" y="4"/>
                  </a:lnTo>
                  <a:lnTo>
                    <a:pt x="0" y="4"/>
                  </a:lnTo>
                  <a:lnTo>
                    <a:pt x="7" y="4"/>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8" name="Freeform 256"/>
            <p:cNvSpPr>
              <a:spLocks/>
            </p:cNvSpPr>
            <p:nvPr userDrawn="1"/>
          </p:nvSpPr>
          <p:spPr bwMode="gray">
            <a:xfrm>
              <a:off x="1835" y="1439"/>
              <a:ext cx="29" cy="53"/>
            </a:xfrm>
            <a:custGeom>
              <a:avLst/>
              <a:gdLst>
                <a:gd name="T0" fmla="*/ 4 w 28"/>
                <a:gd name="T1" fmla="*/ 11 h 49"/>
                <a:gd name="T2" fmla="*/ 0 w 28"/>
                <a:gd name="T3" fmla="*/ 25 h 49"/>
                <a:gd name="T4" fmla="*/ 0 w 28"/>
                <a:gd name="T5" fmla="*/ 32 h 49"/>
                <a:gd name="T6" fmla="*/ 4 w 28"/>
                <a:gd name="T7" fmla="*/ 42 h 49"/>
                <a:gd name="T8" fmla="*/ 7 w 28"/>
                <a:gd name="T9" fmla="*/ 49 h 49"/>
                <a:gd name="T10" fmla="*/ 4 w 28"/>
                <a:gd name="T11" fmla="*/ 42 h 49"/>
                <a:gd name="T12" fmla="*/ 0 w 28"/>
                <a:gd name="T13" fmla="*/ 32 h 49"/>
                <a:gd name="T14" fmla="*/ 0 w 28"/>
                <a:gd name="T15" fmla="*/ 25 h 49"/>
                <a:gd name="T16" fmla="*/ 4 w 28"/>
                <a:gd name="T17" fmla="*/ 11 h 49"/>
                <a:gd name="T18" fmla="*/ 25 w 28"/>
                <a:gd name="T19" fmla="*/ 0 h 49"/>
                <a:gd name="T20" fmla="*/ 28 w 28"/>
                <a:gd name="T21" fmla="*/ 0 h 49"/>
                <a:gd name="T22" fmla="*/ 4 w 28"/>
                <a:gd name="T2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9">
                  <a:moveTo>
                    <a:pt x="4" y="11"/>
                  </a:moveTo>
                  <a:lnTo>
                    <a:pt x="0" y="25"/>
                  </a:lnTo>
                  <a:lnTo>
                    <a:pt x="0" y="32"/>
                  </a:lnTo>
                  <a:lnTo>
                    <a:pt x="4" y="42"/>
                  </a:lnTo>
                  <a:lnTo>
                    <a:pt x="7" y="49"/>
                  </a:lnTo>
                  <a:lnTo>
                    <a:pt x="4" y="42"/>
                  </a:lnTo>
                  <a:lnTo>
                    <a:pt x="0" y="32"/>
                  </a:lnTo>
                  <a:lnTo>
                    <a:pt x="0" y="25"/>
                  </a:lnTo>
                  <a:lnTo>
                    <a:pt x="4" y="11"/>
                  </a:lnTo>
                  <a:lnTo>
                    <a:pt x="25" y="0"/>
                  </a:lnTo>
                  <a:lnTo>
                    <a:pt x="28" y="0"/>
                  </a:lnTo>
                  <a:lnTo>
                    <a:pt x="4"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29" name="Freeform 257"/>
            <p:cNvSpPr>
              <a:spLocks/>
            </p:cNvSpPr>
            <p:nvPr userDrawn="1"/>
          </p:nvSpPr>
          <p:spPr bwMode="gray">
            <a:xfrm>
              <a:off x="1799" y="1466"/>
              <a:ext cx="21" cy="8"/>
            </a:xfrm>
            <a:custGeom>
              <a:avLst/>
              <a:gdLst>
                <a:gd name="T0" fmla="*/ 14 w 21"/>
                <a:gd name="T1" fmla="*/ 3 h 7"/>
                <a:gd name="T2" fmla="*/ 18 w 21"/>
                <a:gd name="T3" fmla="*/ 3 h 7"/>
                <a:gd name="T4" fmla="*/ 21 w 21"/>
                <a:gd name="T5" fmla="*/ 0 h 7"/>
                <a:gd name="T6" fmla="*/ 18 w 21"/>
                <a:gd name="T7" fmla="*/ 3 h 7"/>
                <a:gd name="T8" fmla="*/ 14 w 21"/>
                <a:gd name="T9" fmla="*/ 3 h 7"/>
                <a:gd name="T10" fmla="*/ 7 w 21"/>
                <a:gd name="T11" fmla="*/ 3 h 7"/>
                <a:gd name="T12" fmla="*/ 0 w 21"/>
                <a:gd name="T13" fmla="*/ 7 h 7"/>
                <a:gd name="T14" fmla="*/ 7 w 21"/>
                <a:gd name="T15" fmla="*/ 3 h 7"/>
                <a:gd name="T16" fmla="*/ 14 w 21"/>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3"/>
                  </a:moveTo>
                  <a:lnTo>
                    <a:pt x="18" y="3"/>
                  </a:lnTo>
                  <a:lnTo>
                    <a:pt x="21" y="0"/>
                  </a:lnTo>
                  <a:lnTo>
                    <a:pt x="18" y="3"/>
                  </a:lnTo>
                  <a:lnTo>
                    <a:pt x="14" y="3"/>
                  </a:lnTo>
                  <a:lnTo>
                    <a:pt x="7" y="3"/>
                  </a:lnTo>
                  <a:lnTo>
                    <a:pt x="0" y="7"/>
                  </a:lnTo>
                  <a:lnTo>
                    <a:pt x="7" y="3"/>
                  </a:lnTo>
                  <a:lnTo>
                    <a:pt x="14"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0" name="Freeform 258"/>
            <p:cNvSpPr>
              <a:spLocks/>
            </p:cNvSpPr>
            <p:nvPr userDrawn="1"/>
          </p:nvSpPr>
          <p:spPr bwMode="gray">
            <a:xfrm>
              <a:off x="1628" y="1754"/>
              <a:ext cx="26" cy="12"/>
            </a:xfrm>
            <a:custGeom>
              <a:avLst/>
              <a:gdLst>
                <a:gd name="T0" fmla="*/ 7 w 25"/>
                <a:gd name="T1" fmla="*/ 7 h 11"/>
                <a:gd name="T2" fmla="*/ 4 w 25"/>
                <a:gd name="T3" fmla="*/ 7 h 11"/>
                <a:gd name="T4" fmla="*/ 4 w 25"/>
                <a:gd name="T5" fmla="*/ 4 h 11"/>
                <a:gd name="T6" fmla="*/ 0 w 25"/>
                <a:gd name="T7" fmla="*/ 0 h 11"/>
                <a:gd name="T8" fmla="*/ 4 w 25"/>
                <a:gd name="T9" fmla="*/ 4 h 11"/>
                <a:gd name="T10" fmla="*/ 7 w 25"/>
                <a:gd name="T11" fmla="*/ 7 h 11"/>
                <a:gd name="T12" fmla="*/ 7 w 25"/>
                <a:gd name="T13" fmla="*/ 7 h 11"/>
                <a:gd name="T14" fmla="*/ 11 w 25"/>
                <a:gd name="T15" fmla="*/ 7 h 11"/>
                <a:gd name="T16" fmla="*/ 18 w 25"/>
                <a:gd name="T17" fmla="*/ 7 h 11"/>
                <a:gd name="T18" fmla="*/ 25 w 25"/>
                <a:gd name="T19" fmla="*/ 11 h 11"/>
                <a:gd name="T20" fmla="*/ 22 w 25"/>
                <a:gd name="T21" fmla="*/ 7 h 11"/>
                <a:gd name="T22" fmla="*/ 18 w 25"/>
                <a:gd name="T23" fmla="*/ 7 h 11"/>
                <a:gd name="T24" fmla="*/ 11 w 25"/>
                <a:gd name="T25" fmla="*/ 7 h 11"/>
                <a:gd name="T26" fmla="*/ 7 w 25"/>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
                  <a:moveTo>
                    <a:pt x="7" y="7"/>
                  </a:moveTo>
                  <a:lnTo>
                    <a:pt x="4" y="7"/>
                  </a:lnTo>
                  <a:lnTo>
                    <a:pt x="4" y="4"/>
                  </a:lnTo>
                  <a:lnTo>
                    <a:pt x="0" y="0"/>
                  </a:lnTo>
                  <a:lnTo>
                    <a:pt x="4" y="4"/>
                  </a:lnTo>
                  <a:lnTo>
                    <a:pt x="7" y="7"/>
                  </a:lnTo>
                  <a:lnTo>
                    <a:pt x="7" y="7"/>
                  </a:lnTo>
                  <a:lnTo>
                    <a:pt x="11" y="7"/>
                  </a:lnTo>
                  <a:lnTo>
                    <a:pt x="18" y="7"/>
                  </a:lnTo>
                  <a:lnTo>
                    <a:pt x="25" y="11"/>
                  </a:lnTo>
                  <a:lnTo>
                    <a:pt x="22" y="7"/>
                  </a:lnTo>
                  <a:lnTo>
                    <a:pt x="18" y="7"/>
                  </a:lnTo>
                  <a:lnTo>
                    <a:pt x="11"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1" name="Freeform 259"/>
            <p:cNvSpPr>
              <a:spLocks/>
            </p:cNvSpPr>
            <p:nvPr userDrawn="1"/>
          </p:nvSpPr>
          <p:spPr bwMode="gray">
            <a:xfrm>
              <a:off x="1723" y="1766"/>
              <a:ext cx="7" cy="3"/>
            </a:xfrm>
            <a:custGeom>
              <a:avLst/>
              <a:gdLst>
                <a:gd name="T0" fmla="*/ 0 w 7"/>
                <a:gd name="T1" fmla="*/ 3 h 3"/>
                <a:gd name="T2" fmla="*/ 7 w 7"/>
                <a:gd name="T3" fmla="*/ 0 h 3"/>
                <a:gd name="T4" fmla="*/ 7 w 7"/>
                <a:gd name="T5" fmla="*/ 0 h 3"/>
                <a:gd name="T6" fmla="*/ 7 w 7"/>
                <a:gd name="T7" fmla="*/ 0 h 3"/>
                <a:gd name="T8" fmla="*/ 0 w 7"/>
                <a:gd name="T9" fmla="*/ 3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lnTo>
                    <a:pt x="7" y="0"/>
                  </a:lnTo>
                  <a:lnTo>
                    <a:pt x="7"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2" name="Freeform 260"/>
            <p:cNvSpPr>
              <a:spLocks/>
            </p:cNvSpPr>
            <p:nvPr userDrawn="1"/>
          </p:nvSpPr>
          <p:spPr bwMode="gray">
            <a:xfrm>
              <a:off x="1720" y="1786"/>
              <a:ext cx="10" cy="10"/>
            </a:xfrm>
            <a:custGeom>
              <a:avLst/>
              <a:gdLst>
                <a:gd name="T0" fmla="*/ 10 w 10"/>
                <a:gd name="T1" fmla="*/ 0 h 10"/>
                <a:gd name="T2" fmla="*/ 10 w 10"/>
                <a:gd name="T3" fmla="*/ 0 h 10"/>
                <a:gd name="T4" fmla="*/ 7 w 10"/>
                <a:gd name="T5" fmla="*/ 3 h 10"/>
                <a:gd name="T6" fmla="*/ 3 w 10"/>
                <a:gd name="T7" fmla="*/ 3 h 10"/>
                <a:gd name="T8" fmla="*/ 0 w 10"/>
                <a:gd name="T9" fmla="*/ 10 h 10"/>
                <a:gd name="T10" fmla="*/ 3 w 10"/>
                <a:gd name="T11" fmla="*/ 7 h 10"/>
                <a:gd name="T12" fmla="*/ 7 w 10"/>
                <a:gd name="T13" fmla="*/ 3 h 10"/>
                <a:gd name="T14" fmla="*/ 10 w 1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0"/>
                  </a:moveTo>
                  <a:lnTo>
                    <a:pt x="10" y="0"/>
                  </a:lnTo>
                  <a:lnTo>
                    <a:pt x="7" y="3"/>
                  </a:lnTo>
                  <a:lnTo>
                    <a:pt x="3" y="3"/>
                  </a:lnTo>
                  <a:lnTo>
                    <a:pt x="0" y="10"/>
                  </a:lnTo>
                  <a:lnTo>
                    <a:pt x="3" y="7"/>
                  </a:lnTo>
                  <a:lnTo>
                    <a:pt x="7" y="3"/>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3" name="Freeform 261"/>
            <p:cNvSpPr>
              <a:spLocks/>
            </p:cNvSpPr>
            <p:nvPr userDrawn="1"/>
          </p:nvSpPr>
          <p:spPr bwMode="gray">
            <a:xfrm>
              <a:off x="1654" y="1706"/>
              <a:ext cx="4" cy="7"/>
            </a:xfrm>
            <a:custGeom>
              <a:avLst/>
              <a:gdLst>
                <a:gd name="T0" fmla="*/ 4 w 4"/>
                <a:gd name="T1" fmla="*/ 7 h 7"/>
                <a:gd name="T2" fmla="*/ 0 w 4"/>
                <a:gd name="T3" fmla="*/ 3 h 7"/>
                <a:gd name="T4" fmla="*/ 0 w 4"/>
                <a:gd name="T5" fmla="*/ 0 h 7"/>
                <a:gd name="T6" fmla="*/ 0 w 4"/>
                <a:gd name="T7" fmla="*/ 3 h 7"/>
                <a:gd name="T8" fmla="*/ 0 w 4"/>
                <a:gd name="T9" fmla="*/ 7 h 7"/>
                <a:gd name="T10" fmla="*/ 4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4" y="7"/>
                  </a:moveTo>
                  <a:lnTo>
                    <a:pt x="0" y="3"/>
                  </a:lnTo>
                  <a:lnTo>
                    <a:pt x="0" y="0"/>
                  </a:lnTo>
                  <a:lnTo>
                    <a:pt x="0" y="3"/>
                  </a:lnTo>
                  <a:lnTo>
                    <a:pt x="0" y="7"/>
                  </a:lnTo>
                  <a:lnTo>
                    <a:pt x="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4" name="Freeform 262"/>
            <p:cNvSpPr>
              <a:spLocks/>
            </p:cNvSpPr>
            <p:nvPr userDrawn="1"/>
          </p:nvSpPr>
          <p:spPr bwMode="gray">
            <a:xfrm>
              <a:off x="1759" y="1500"/>
              <a:ext cx="21" cy="7"/>
            </a:xfrm>
            <a:custGeom>
              <a:avLst/>
              <a:gdLst>
                <a:gd name="T0" fmla="*/ 14 w 21"/>
                <a:gd name="T1" fmla="*/ 4 h 7"/>
                <a:gd name="T2" fmla="*/ 18 w 21"/>
                <a:gd name="T3" fmla="*/ 4 h 7"/>
                <a:gd name="T4" fmla="*/ 21 w 21"/>
                <a:gd name="T5" fmla="*/ 0 h 7"/>
                <a:gd name="T6" fmla="*/ 18 w 21"/>
                <a:gd name="T7" fmla="*/ 4 h 7"/>
                <a:gd name="T8" fmla="*/ 14 w 21"/>
                <a:gd name="T9" fmla="*/ 4 h 7"/>
                <a:gd name="T10" fmla="*/ 7 w 21"/>
                <a:gd name="T11" fmla="*/ 4 h 7"/>
                <a:gd name="T12" fmla="*/ 0 w 21"/>
                <a:gd name="T13" fmla="*/ 7 h 7"/>
                <a:gd name="T14" fmla="*/ 7 w 21"/>
                <a:gd name="T15" fmla="*/ 4 h 7"/>
                <a:gd name="T16" fmla="*/ 14 w 21"/>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4"/>
                  </a:moveTo>
                  <a:lnTo>
                    <a:pt x="18" y="4"/>
                  </a:lnTo>
                  <a:lnTo>
                    <a:pt x="21" y="0"/>
                  </a:lnTo>
                  <a:lnTo>
                    <a:pt x="18" y="4"/>
                  </a:lnTo>
                  <a:lnTo>
                    <a:pt x="14" y="4"/>
                  </a:lnTo>
                  <a:lnTo>
                    <a:pt x="7" y="4"/>
                  </a:lnTo>
                  <a:lnTo>
                    <a:pt x="0" y="7"/>
                  </a:lnTo>
                  <a:lnTo>
                    <a:pt x="7"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5" name="Freeform 263"/>
            <p:cNvSpPr>
              <a:spLocks/>
            </p:cNvSpPr>
            <p:nvPr userDrawn="1"/>
          </p:nvSpPr>
          <p:spPr bwMode="gray">
            <a:xfrm>
              <a:off x="1723" y="1539"/>
              <a:ext cx="25" cy="10"/>
            </a:xfrm>
            <a:custGeom>
              <a:avLst/>
              <a:gdLst>
                <a:gd name="T0" fmla="*/ 14 w 25"/>
                <a:gd name="T1" fmla="*/ 7 h 10"/>
                <a:gd name="T2" fmla="*/ 18 w 25"/>
                <a:gd name="T3" fmla="*/ 7 h 10"/>
                <a:gd name="T4" fmla="*/ 25 w 25"/>
                <a:gd name="T5" fmla="*/ 0 h 10"/>
                <a:gd name="T6" fmla="*/ 18 w 25"/>
                <a:gd name="T7" fmla="*/ 7 h 10"/>
                <a:gd name="T8" fmla="*/ 14 w 25"/>
                <a:gd name="T9" fmla="*/ 7 h 10"/>
                <a:gd name="T10" fmla="*/ 7 w 25"/>
                <a:gd name="T11" fmla="*/ 10 h 10"/>
                <a:gd name="T12" fmla="*/ 0 w 25"/>
                <a:gd name="T13" fmla="*/ 10 h 10"/>
                <a:gd name="T14" fmla="*/ 4 w 25"/>
                <a:gd name="T15" fmla="*/ 10 h 10"/>
                <a:gd name="T16" fmla="*/ 7 w 25"/>
                <a:gd name="T17" fmla="*/ 10 h 10"/>
                <a:gd name="T18" fmla="*/ 14 w 25"/>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0">
                  <a:moveTo>
                    <a:pt x="14" y="7"/>
                  </a:moveTo>
                  <a:lnTo>
                    <a:pt x="18" y="7"/>
                  </a:lnTo>
                  <a:lnTo>
                    <a:pt x="25" y="0"/>
                  </a:lnTo>
                  <a:lnTo>
                    <a:pt x="18" y="7"/>
                  </a:lnTo>
                  <a:lnTo>
                    <a:pt x="14" y="7"/>
                  </a:lnTo>
                  <a:lnTo>
                    <a:pt x="7" y="10"/>
                  </a:lnTo>
                  <a:lnTo>
                    <a:pt x="0" y="10"/>
                  </a:lnTo>
                  <a:lnTo>
                    <a:pt x="4" y="10"/>
                  </a:lnTo>
                  <a:lnTo>
                    <a:pt x="7" y="10"/>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6" name="Freeform 264"/>
            <p:cNvSpPr>
              <a:spLocks/>
            </p:cNvSpPr>
            <p:nvPr userDrawn="1"/>
          </p:nvSpPr>
          <p:spPr bwMode="gray">
            <a:xfrm>
              <a:off x="1708" y="1561"/>
              <a:ext cx="15" cy="8"/>
            </a:xfrm>
            <a:custGeom>
              <a:avLst/>
              <a:gdLst>
                <a:gd name="T0" fmla="*/ 14 w 14"/>
                <a:gd name="T1" fmla="*/ 0 h 7"/>
                <a:gd name="T2" fmla="*/ 11 w 14"/>
                <a:gd name="T3" fmla="*/ 0 h 7"/>
                <a:gd name="T4" fmla="*/ 7 w 14"/>
                <a:gd name="T5" fmla="*/ 0 h 7"/>
                <a:gd name="T6" fmla="*/ 0 w 14"/>
                <a:gd name="T7" fmla="*/ 3 h 7"/>
                <a:gd name="T8" fmla="*/ 0 w 14"/>
                <a:gd name="T9" fmla="*/ 7 h 7"/>
                <a:gd name="T10" fmla="*/ 0 w 14"/>
                <a:gd name="T11" fmla="*/ 7 h 7"/>
                <a:gd name="T12" fmla="*/ 0 w 14"/>
                <a:gd name="T13" fmla="*/ 7 h 7"/>
                <a:gd name="T14" fmla="*/ 0 w 14"/>
                <a:gd name="T15" fmla="*/ 3 h 7"/>
                <a:gd name="T16" fmla="*/ 7 w 14"/>
                <a:gd name="T17" fmla="*/ 0 h 7"/>
                <a:gd name="T18" fmla="*/ 11 w 14"/>
                <a:gd name="T19" fmla="*/ 0 h 7"/>
                <a:gd name="T20" fmla="*/ 14 w 14"/>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7">
                  <a:moveTo>
                    <a:pt x="14" y="0"/>
                  </a:moveTo>
                  <a:lnTo>
                    <a:pt x="11" y="0"/>
                  </a:lnTo>
                  <a:lnTo>
                    <a:pt x="7" y="0"/>
                  </a:lnTo>
                  <a:lnTo>
                    <a:pt x="0" y="3"/>
                  </a:lnTo>
                  <a:lnTo>
                    <a:pt x="0" y="7"/>
                  </a:lnTo>
                  <a:lnTo>
                    <a:pt x="0" y="7"/>
                  </a:lnTo>
                  <a:lnTo>
                    <a:pt x="0" y="7"/>
                  </a:lnTo>
                  <a:lnTo>
                    <a:pt x="0" y="3"/>
                  </a:lnTo>
                  <a:lnTo>
                    <a:pt x="7" y="0"/>
                  </a:lnTo>
                  <a:lnTo>
                    <a:pt x="11"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7" name="Freeform 265"/>
            <p:cNvSpPr>
              <a:spLocks/>
            </p:cNvSpPr>
            <p:nvPr userDrawn="1"/>
          </p:nvSpPr>
          <p:spPr bwMode="gray">
            <a:xfrm>
              <a:off x="1672" y="1629"/>
              <a:ext cx="15" cy="5"/>
            </a:xfrm>
            <a:custGeom>
              <a:avLst/>
              <a:gdLst>
                <a:gd name="T0" fmla="*/ 14 w 14"/>
                <a:gd name="T1" fmla="*/ 0 h 4"/>
                <a:gd name="T2" fmla="*/ 14 w 14"/>
                <a:gd name="T3" fmla="*/ 0 h 4"/>
                <a:gd name="T4" fmla="*/ 14 w 14"/>
                <a:gd name="T5" fmla="*/ 0 h 4"/>
                <a:gd name="T6" fmla="*/ 14 w 14"/>
                <a:gd name="T7" fmla="*/ 0 h 4"/>
                <a:gd name="T8" fmla="*/ 14 w 14"/>
                <a:gd name="T9" fmla="*/ 0 h 4"/>
                <a:gd name="T10" fmla="*/ 7 w 14"/>
                <a:gd name="T11" fmla="*/ 0 h 4"/>
                <a:gd name="T12" fmla="*/ 0 w 14"/>
                <a:gd name="T13" fmla="*/ 4 h 4"/>
                <a:gd name="T14" fmla="*/ 7 w 14"/>
                <a:gd name="T15" fmla="*/ 0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lnTo>
                    <a:pt x="14" y="0"/>
                  </a:lnTo>
                  <a:lnTo>
                    <a:pt x="14" y="0"/>
                  </a:lnTo>
                  <a:lnTo>
                    <a:pt x="14" y="0"/>
                  </a:lnTo>
                  <a:lnTo>
                    <a:pt x="14" y="0"/>
                  </a:lnTo>
                  <a:lnTo>
                    <a:pt x="7" y="0"/>
                  </a:lnTo>
                  <a:lnTo>
                    <a:pt x="0" y="4"/>
                  </a:lnTo>
                  <a:lnTo>
                    <a:pt x="7"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8" name="Freeform 266"/>
            <p:cNvSpPr>
              <a:spLocks/>
            </p:cNvSpPr>
            <p:nvPr userDrawn="1"/>
          </p:nvSpPr>
          <p:spPr bwMode="gray">
            <a:xfrm>
              <a:off x="1611" y="1709"/>
              <a:ext cx="10" cy="4"/>
            </a:xfrm>
            <a:custGeom>
              <a:avLst/>
              <a:gdLst>
                <a:gd name="T0" fmla="*/ 10 w 10"/>
                <a:gd name="T1" fmla="*/ 4 h 4"/>
                <a:gd name="T2" fmla="*/ 3 w 10"/>
                <a:gd name="T3" fmla="*/ 4 h 4"/>
                <a:gd name="T4" fmla="*/ 0 w 10"/>
                <a:gd name="T5" fmla="*/ 0 h 4"/>
                <a:gd name="T6" fmla="*/ 3 w 10"/>
                <a:gd name="T7" fmla="*/ 4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lnTo>
                    <a:pt x="3" y="4"/>
                  </a:lnTo>
                  <a:lnTo>
                    <a:pt x="0" y="0"/>
                  </a:lnTo>
                  <a:lnTo>
                    <a:pt x="3" y="4"/>
                  </a:lnTo>
                  <a:lnTo>
                    <a:pt x="1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39" name="Freeform 267"/>
            <p:cNvSpPr>
              <a:spLocks/>
            </p:cNvSpPr>
            <p:nvPr userDrawn="1"/>
          </p:nvSpPr>
          <p:spPr bwMode="gray">
            <a:xfrm>
              <a:off x="1447" y="1690"/>
              <a:ext cx="142" cy="91"/>
            </a:xfrm>
            <a:custGeom>
              <a:avLst/>
              <a:gdLst>
                <a:gd name="T0" fmla="*/ 28 w 138"/>
                <a:gd name="T1" fmla="*/ 43 h 85"/>
                <a:gd name="T2" fmla="*/ 32 w 138"/>
                <a:gd name="T3" fmla="*/ 32 h 85"/>
                <a:gd name="T4" fmla="*/ 36 w 138"/>
                <a:gd name="T5" fmla="*/ 32 h 85"/>
                <a:gd name="T6" fmla="*/ 39 w 138"/>
                <a:gd name="T7" fmla="*/ 29 h 85"/>
                <a:gd name="T8" fmla="*/ 46 w 138"/>
                <a:gd name="T9" fmla="*/ 25 h 85"/>
                <a:gd name="T10" fmla="*/ 53 w 138"/>
                <a:gd name="T11" fmla="*/ 22 h 85"/>
                <a:gd name="T12" fmla="*/ 57 w 138"/>
                <a:gd name="T13" fmla="*/ 15 h 85"/>
                <a:gd name="T14" fmla="*/ 60 w 138"/>
                <a:gd name="T15" fmla="*/ 8 h 85"/>
                <a:gd name="T16" fmla="*/ 60 w 138"/>
                <a:gd name="T17" fmla="*/ 8 h 85"/>
                <a:gd name="T18" fmla="*/ 67 w 138"/>
                <a:gd name="T19" fmla="*/ 11 h 85"/>
                <a:gd name="T20" fmla="*/ 71 w 138"/>
                <a:gd name="T21" fmla="*/ 11 h 85"/>
                <a:gd name="T22" fmla="*/ 74 w 138"/>
                <a:gd name="T23" fmla="*/ 11 h 85"/>
                <a:gd name="T24" fmla="*/ 78 w 138"/>
                <a:gd name="T25" fmla="*/ 11 h 85"/>
                <a:gd name="T26" fmla="*/ 88 w 138"/>
                <a:gd name="T27" fmla="*/ 11 h 85"/>
                <a:gd name="T28" fmla="*/ 95 w 138"/>
                <a:gd name="T29" fmla="*/ 11 h 85"/>
                <a:gd name="T30" fmla="*/ 106 w 138"/>
                <a:gd name="T31" fmla="*/ 11 h 85"/>
                <a:gd name="T32" fmla="*/ 117 w 138"/>
                <a:gd name="T33" fmla="*/ 8 h 85"/>
                <a:gd name="T34" fmla="*/ 127 w 138"/>
                <a:gd name="T35" fmla="*/ 0 h 85"/>
                <a:gd name="T36" fmla="*/ 138 w 138"/>
                <a:gd name="T37" fmla="*/ 0 h 85"/>
                <a:gd name="T38" fmla="*/ 138 w 138"/>
                <a:gd name="T39" fmla="*/ 0 h 85"/>
                <a:gd name="T40" fmla="*/ 127 w 138"/>
                <a:gd name="T41" fmla="*/ 0 h 85"/>
                <a:gd name="T42" fmla="*/ 120 w 138"/>
                <a:gd name="T43" fmla="*/ 8 h 85"/>
                <a:gd name="T44" fmla="*/ 106 w 138"/>
                <a:gd name="T45" fmla="*/ 11 h 85"/>
                <a:gd name="T46" fmla="*/ 95 w 138"/>
                <a:gd name="T47" fmla="*/ 15 h 85"/>
                <a:gd name="T48" fmla="*/ 88 w 138"/>
                <a:gd name="T49" fmla="*/ 11 h 85"/>
                <a:gd name="T50" fmla="*/ 81 w 138"/>
                <a:gd name="T51" fmla="*/ 11 h 85"/>
                <a:gd name="T52" fmla="*/ 78 w 138"/>
                <a:gd name="T53" fmla="*/ 11 h 85"/>
                <a:gd name="T54" fmla="*/ 71 w 138"/>
                <a:gd name="T55" fmla="*/ 11 h 85"/>
                <a:gd name="T56" fmla="*/ 67 w 138"/>
                <a:gd name="T57" fmla="*/ 11 h 85"/>
                <a:gd name="T58" fmla="*/ 64 w 138"/>
                <a:gd name="T59" fmla="*/ 11 h 85"/>
                <a:gd name="T60" fmla="*/ 60 w 138"/>
                <a:gd name="T61" fmla="*/ 8 h 85"/>
                <a:gd name="T62" fmla="*/ 57 w 138"/>
                <a:gd name="T63" fmla="*/ 15 h 85"/>
                <a:gd name="T64" fmla="*/ 53 w 138"/>
                <a:gd name="T65" fmla="*/ 22 h 85"/>
                <a:gd name="T66" fmla="*/ 46 w 138"/>
                <a:gd name="T67" fmla="*/ 29 h 85"/>
                <a:gd name="T68" fmla="*/ 39 w 138"/>
                <a:gd name="T69" fmla="*/ 32 h 85"/>
                <a:gd name="T70" fmla="*/ 36 w 138"/>
                <a:gd name="T71" fmla="*/ 32 h 85"/>
                <a:gd name="T72" fmla="*/ 36 w 138"/>
                <a:gd name="T73" fmla="*/ 32 h 85"/>
                <a:gd name="T74" fmla="*/ 28 w 138"/>
                <a:gd name="T75" fmla="*/ 43 h 85"/>
                <a:gd name="T76" fmla="*/ 11 w 138"/>
                <a:gd name="T77" fmla="*/ 46 h 85"/>
                <a:gd name="T78" fmla="*/ 11 w 138"/>
                <a:gd name="T79" fmla="*/ 67 h 85"/>
                <a:gd name="T80" fmla="*/ 0 w 138"/>
                <a:gd name="T81" fmla="*/ 85 h 85"/>
                <a:gd name="T82" fmla="*/ 0 w 138"/>
                <a:gd name="T83" fmla="*/ 82 h 85"/>
                <a:gd name="T84" fmla="*/ 11 w 138"/>
                <a:gd name="T85" fmla="*/ 64 h 85"/>
                <a:gd name="T86" fmla="*/ 11 w 138"/>
                <a:gd name="T87" fmla="*/ 43 h 85"/>
                <a:gd name="T88" fmla="*/ 21 w 138"/>
                <a:gd name="T89" fmla="*/ 43 h 85"/>
                <a:gd name="T90" fmla="*/ 28 w 138"/>
                <a:gd name="T9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85">
                  <a:moveTo>
                    <a:pt x="28" y="43"/>
                  </a:moveTo>
                  <a:lnTo>
                    <a:pt x="32" y="32"/>
                  </a:lnTo>
                  <a:lnTo>
                    <a:pt x="36" y="32"/>
                  </a:lnTo>
                  <a:lnTo>
                    <a:pt x="39" y="29"/>
                  </a:lnTo>
                  <a:lnTo>
                    <a:pt x="46" y="25"/>
                  </a:lnTo>
                  <a:lnTo>
                    <a:pt x="53" y="22"/>
                  </a:lnTo>
                  <a:lnTo>
                    <a:pt x="57" y="15"/>
                  </a:lnTo>
                  <a:lnTo>
                    <a:pt x="60" y="8"/>
                  </a:lnTo>
                  <a:lnTo>
                    <a:pt x="60" y="8"/>
                  </a:lnTo>
                  <a:lnTo>
                    <a:pt x="67" y="11"/>
                  </a:lnTo>
                  <a:lnTo>
                    <a:pt x="71" y="11"/>
                  </a:lnTo>
                  <a:lnTo>
                    <a:pt x="74" y="11"/>
                  </a:lnTo>
                  <a:lnTo>
                    <a:pt x="78" y="11"/>
                  </a:lnTo>
                  <a:lnTo>
                    <a:pt x="88" y="11"/>
                  </a:lnTo>
                  <a:lnTo>
                    <a:pt x="95" y="11"/>
                  </a:lnTo>
                  <a:lnTo>
                    <a:pt x="106" y="11"/>
                  </a:lnTo>
                  <a:lnTo>
                    <a:pt x="117" y="8"/>
                  </a:lnTo>
                  <a:lnTo>
                    <a:pt x="127" y="0"/>
                  </a:lnTo>
                  <a:lnTo>
                    <a:pt x="138" y="0"/>
                  </a:lnTo>
                  <a:lnTo>
                    <a:pt x="138" y="0"/>
                  </a:lnTo>
                  <a:lnTo>
                    <a:pt x="127" y="0"/>
                  </a:lnTo>
                  <a:lnTo>
                    <a:pt x="120" y="8"/>
                  </a:lnTo>
                  <a:lnTo>
                    <a:pt x="106" y="11"/>
                  </a:lnTo>
                  <a:lnTo>
                    <a:pt x="95" y="15"/>
                  </a:lnTo>
                  <a:lnTo>
                    <a:pt x="88" y="11"/>
                  </a:lnTo>
                  <a:lnTo>
                    <a:pt x="81" y="11"/>
                  </a:lnTo>
                  <a:lnTo>
                    <a:pt x="78" y="11"/>
                  </a:lnTo>
                  <a:lnTo>
                    <a:pt x="71" y="11"/>
                  </a:lnTo>
                  <a:lnTo>
                    <a:pt x="67" y="11"/>
                  </a:lnTo>
                  <a:lnTo>
                    <a:pt x="64" y="11"/>
                  </a:lnTo>
                  <a:lnTo>
                    <a:pt x="60" y="8"/>
                  </a:lnTo>
                  <a:lnTo>
                    <a:pt x="57" y="15"/>
                  </a:lnTo>
                  <a:lnTo>
                    <a:pt x="53" y="22"/>
                  </a:lnTo>
                  <a:lnTo>
                    <a:pt x="46" y="29"/>
                  </a:lnTo>
                  <a:lnTo>
                    <a:pt x="39" y="32"/>
                  </a:lnTo>
                  <a:lnTo>
                    <a:pt x="36" y="32"/>
                  </a:lnTo>
                  <a:lnTo>
                    <a:pt x="36" y="32"/>
                  </a:lnTo>
                  <a:lnTo>
                    <a:pt x="28" y="43"/>
                  </a:lnTo>
                  <a:lnTo>
                    <a:pt x="11" y="46"/>
                  </a:lnTo>
                  <a:lnTo>
                    <a:pt x="11" y="67"/>
                  </a:lnTo>
                  <a:lnTo>
                    <a:pt x="0" y="85"/>
                  </a:lnTo>
                  <a:lnTo>
                    <a:pt x="0" y="82"/>
                  </a:lnTo>
                  <a:lnTo>
                    <a:pt x="11" y="64"/>
                  </a:lnTo>
                  <a:lnTo>
                    <a:pt x="11" y="43"/>
                  </a:lnTo>
                  <a:lnTo>
                    <a:pt x="21" y="43"/>
                  </a:lnTo>
                  <a:lnTo>
                    <a:pt x="28" y="4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0" name="Freeform 268"/>
            <p:cNvSpPr>
              <a:spLocks/>
            </p:cNvSpPr>
            <p:nvPr userDrawn="1"/>
          </p:nvSpPr>
          <p:spPr bwMode="gray">
            <a:xfrm>
              <a:off x="1256" y="1641"/>
              <a:ext cx="24" cy="23"/>
            </a:xfrm>
            <a:custGeom>
              <a:avLst/>
              <a:gdLst>
                <a:gd name="T0" fmla="*/ 24 w 24"/>
                <a:gd name="T1" fmla="*/ 0 h 21"/>
                <a:gd name="T2" fmla="*/ 24 w 24"/>
                <a:gd name="T3" fmla="*/ 0 h 21"/>
                <a:gd name="T4" fmla="*/ 24 w 24"/>
                <a:gd name="T5" fmla="*/ 0 h 21"/>
                <a:gd name="T6" fmla="*/ 7 w 24"/>
                <a:gd name="T7" fmla="*/ 17 h 21"/>
                <a:gd name="T8" fmla="*/ 7 w 24"/>
                <a:gd name="T9" fmla="*/ 17 h 21"/>
                <a:gd name="T10" fmla="*/ 3 w 24"/>
                <a:gd name="T11" fmla="*/ 17 h 21"/>
                <a:gd name="T12" fmla="*/ 0 w 24"/>
                <a:gd name="T13" fmla="*/ 21 h 21"/>
                <a:gd name="T14" fmla="*/ 3 w 24"/>
                <a:gd name="T15" fmla="*/ 17 h 21"/>
                <a:gd name="T16" fmla="*/ 7 w 24"/>
                <a:gd name="T17" fmla="*/ 17 h 21"/>
                <a:gd name="T18" fmla="*/ 7 w 24"/>
                <a:gd name="T19" fmla="*/ 17 h 21"/>
                <a:gd name="T20" fmla="*/ 24 w 24"/>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1">
                  <a:moveTo>
                    <a:pt x="24" y="0"/>
                  </a:moveTo>
                  <a:lnTo>
                    <a:pt x="24" y="0"/>
                  </a:lnTo>
                  <a:lnTo>
                    <a:pt x="24" y="0"/>
                  </a:lnTo>
                  <a:lnTo>
                    <a:pt x="7" y="17"/>
                  </a:lnTo>
                  <a:lnTo>
                    <a:pt x="7" y="17"/>
                  </a:lnTo>
                  <a:lnTo>
                    <a:pt x="3" y="17"/>
                  </a:lnTo>
                  <a:lnTo>
                    <a:pt x="0" y="21"/>
                  </a:lnTo>
                  <a:lnTo>
                    <a:pt x="3" y="17"/>
                  </a:lnTo>
                  <a:lnTo>
                    <a:pt x="7" y="17"/>
                  </a:lnTo>
                  <a:lnTo>
                    <a:pt x="7" y="17"/>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1" name="Freeform 269"/>
            <p:cNvSpPr>
              <a:spLocks/>
            </p:cNvSpPr>
            <p:nvPr userDrawn="1"/>
          </p:nvSpPr>
          <p:spPr bwMode="gray">
            <a:xfrm>
              <a:off x="1154" y="1762"/>
              <a:ext cx="18" cy="31"/>
            </a:xfrm>
            <a:custGeom>
              <a:avLst/>
              <a:gdLst>
                <a:gd name="T0" fmla="*/ 3 w 18"/>
                <a:gd name="T1" fmla="*/ 7 h 29"/>
                <a:gd name="T2" fmla="*/ 18 w 18"/>
                <a:gd name="T3" fmla="*/ 25 h 29"/>
                <a:gd name="T4" fmla="*/ 18 w 18"/>
                <a:gd name="T5" fmla="*/ 29 h 29"/>
                <a:gd name="T6" fmla="*/ 14 w 18"/>
                <a:gd name="T7" fmla="*/ 25 h 29"/>
                <a:gd name="T8" fmla="*/ 11 w 18"/>
                <a:gd name="T9" fmla="*/ 18 h 29"/>
                <a:gd name="T10" fmla="*/ 7 w 18"/>
                <a:gd name="T11" fmla="*/ 15 h 29"/>
                <a:gd name="T12" fmla="*/ 3 w 18"/>
                <a:gd name="T13" fmla="*/ 11 h 29"/>
                <a:gd name="T14" fmla="*/ 3 w 18"/>
                <a:gd name="T15" fmla="*/ 7 h 29"/>
                <a:gd name="T16" fmla="*/ 0 w 18"/>
                <a:gd name="T17" fmla="*/ 4 h 29"/>
                <a:gd name="T18" fmla="*/ 0 w 18"/>
                <a:gd name="T19" fmla="*/ 0 h 29"/>
                <a:gd name="T20" fmla="*/ 0 w 18"/>
                <a:gd name="T21" fmla="*/ 0 h 29"/>
                <a:gd name="T22" fmla="*/ 0 w 18"/>
                <a:gd name="T23" fmla="*/ 0 h 29"/>
                <a:gd name="T24" fmla="*/ 3 w 18"/>
                <a:gd name="T2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9">
                  <a:moveTo>
                    <a:pt x="3" y="7"/>
                  </a:moveTo>
                  <a:lnTo>
                    <a:pt x="18" y="25"/>
                  </a:lnTo>
                  <a:lnTo>
                    <a:pt x="18" y="29"/>
                  </a:lnTo>
                  <a:lnTo>
                    <a:pt x="14" y="25"/>
                  </a:lnTo>
                  <a:lnTo>
                    <a:pt x="11" y="18"/>
                  </a:lnTo>
                  <a:lnTo>
                    <a:pt x="7" y="15"/>
                  </a:lnTo>
                  <a:lnTo>
                    <a:pt x="3" y="11"/>
                  </a:lnTo>
                  <a:lnTo>
                    <a:pt x="3" y="7"/>
                  </a:lnTo>
                  <a:lnTo>
                    <a:pt x="0" y="4"/>
                  </a:lnTo>
                  <a:lnTo>
                    <a:pt x="0" y="0"/>
                  </a:lnTo>
                  <a:lnTo>
                    <a:pt x="0" y="0"/>
                  </a:lnTo>
                  <a:lnTo>
                    <a:pt x="0" y="0"/>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2" name="Freeform 270"/>
            <p:cNvSpPr>
              <a:spLocks/>
            </p:cNvSpPr>
            <p:nvPr userDrawn="1"/>
          </p:nvSpPr>
          <p:spPr bwMode="gray">
            <a:xfrm>
              <a:off x="1180" y="1717"/>
              <a:ext cx="3" cy="7"/>
            </a:xfrm>
            <a:custGeom>
              <a:avLst/>
              <a:gdLst>
                <a:gd name="T0" fmla="*/ 0 w 3"/>
                <a:gd name="T1" fmla="*/ 7 h 7"/>
                <a:gd name="T2" fmla="*/ 3 w 3"/>
                <a:gd name="T3" fmla="*/ 7 h 7"/>
                <a:gd name="T4" fmla="*/ 3 w 3"/>
                <a:gd name="T5" fmla="*/ 4 h 7"/>
                <a:gd name="T6" fmla="*/ 3 w 3"/>
                <a:gd name="T7" fmla="*/ 4 h 7"/>
                <a:gd name="T8" fmla="*/ 3 w 3"/>
                <a:gd name="T9" fmla="*/ 4 h 7"/>
                <a:gd name="T10" fmla="*/ 3 w 3"/>
                <a:gd name="T11" fmla="*/ 0 h 7"/>
                <a:gd name="T12" fmla="*/ 3 w 3"/>
                <a:gd name="T13" fmla="*/ 4 h 7"/>
                <a:gd name="T14" fmla="*/ 3 w 3"/>
                <a:gd name="T15" fmla="*/ 4 h 7"/>
                <a:gd name="T16" fmla="*/ 3 w 3"/>
                <a:gd name="T17" fmla="*/ 4 h 7"/>
                <a:gd name="T18" fmla="*/ 0 w 3"/>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7">
                  <a:moveTo>
                    <a:pt x="0" y="7"/>
                  </a:moveTo>
                  <a:lnTo>
                    <a:pt x="3" y="7"/>
                  </a:lnTo>
                  <a:lnTo>
                    <a:pt x="3" y="4"/>
                  </a:lnTo>
                  <a:lnTo>
                    <a:pt x="3" y="4"/>
                  </a:lnTo>
                  <a:lnTo>
                    <a:pt x="3" y="4"/>
                  </a:lnTo>
                  <a:lnTo>
                    <a:pt x="3" y="0"/>
                  </a:lnTo>
                  <a:lnTo>
                    <a:pt x="3" y="4"/>
                  </a:lnTo>
                  <a:lnTo>
                    <a:pt x="3" y="4"/>
                  </a:lnTo>
                  <a:lnTo>
                    <a:pt x="3"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3" name="Freeform 271"/>
            <p:cNvSpPr>
              <a:spLocks/>
            </p:cNvSpPr>
            <p:nvPr userDrawn="1"/>
          </p:nvSpPr>
          <p:spPr bwMode="gray">
            <a:xfrm>
              <a:off x="1180" y="1732"/>
              <a:ext cx="3" cy="4"/>
            </a:xfrm>
            <a:custGeom>
              <a:avLst/>
              <a:gdLst>
                <a:gd name="T0" fmla="*/ 3 w 3"/>
                <a:gd name="T1" fmla="*/ 0 h 4"/>
                <a:gd name="T2" fmla="*/ 3 w 3"/>
                <a:gd name="T3" fmla="*/ 0 h 4"/>
                <a:gd name="T4" fmla="*/ 0 w 3"/>
                <a:gd name="T5" fmla="*/ 4 h 4"/>
                <a:gd name="T6" fmla="*/ 0 w 3"/>
                <a:gd name="T7" fmla="*/ 4 h 4"/>
                <a:gd name="T8" fmla="*/ 0 w 3"/>
                <a:gd name="T9" fmla="*/ 4 h 4"/>
                <a:gd name="T10" fmla="*/ 3 w 3"/>
                <a:gd name="T11" fmla="*/ 0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4"/>
                  </a:lnTo>
                  <a:lnTo>
                    <a:pt x="0" y="4"/>
                  </a:lnTo>
                  <a:lnTo>
                    <a:pt x="0"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4" name="Freeform 272"/>
            <p:cNvSpPr>
              <a:spLocks/>
            </p:cNvSpPr>
            <p:nvPr userDrawn="1"/>
          </p:nvSpPr>
          <p:spPr bwMode="gray">
            <a:xfrm>
              <a:off x="1190" y="1690"/>
              <a:ext cx="11" cy="23"/>
            </a:xfrm>
            <a:custGeom>
              <a:avLst/>
              <a:gdLst>
                <a:gd name="T0" fmla="*/ 0 w 11"/>
                <a:gd name="T1" fmla="*/ 22 h 22"/>
                <a:gd name="T2" fmla="*/ 0 w 11"/>
                <a:gd name="T3" fmla="*/ 18 h 22"/>
                <a:gd name="T4" fmla="*/ 0 w 11"/>
                <a:gd name="T5" fmla="*/ 15 h 22"/>
                <a:gd name="T6" fmla="*/ 4 w 11"/>
                <a:gd name="T7" fmla="*/ 11 h 22"/>
                <a:gd name="T8" fmla="*/ 4 w 11"/>
                <a:gd name="T9" fmla="*/ 8 h 22"/>
                <a:gd name="T10" fmla="*/ 4 w 11"/>
                <a:gd name="T11" fmla="*/ 4 h 22"/>
                <a:gd name="T12" fmla="*/ 0 w 11"/>
                <a:gd name="T13" fmla="*/ 8 h 22"/>
                <a:gd name="T14" fmla="*/ 0 w 11"/>
                <a:gd name="T15" fmla="*/ 4 h 22"/>
                <a:gd name="T16" fmla="*/ 4 w 11"/>
                <a:gd name="T17" fmla="*/ 4 h 22"/>
                <a:gd name="T18" fmla="*/ 11 w 11"/>
                <a:gd name="T19" fmla="*/ 0 h 22"/>
                <a:gd name="T20" fmla="*/ 7 w 11"/>
                <a:gd name="T21" fmla="*/ 4 h 22"/>
                <a:gd name="T22" fmla="*/ 4 w 11"/>
                <a:gd name="T23" fmla="*/ 4 h 22"/>
                <a:gd name="T24" fmla="*/ 4 w 11"/>
                <a:gd name="T25" fmla="*/ 8 h 22"/>
                <a:gd name="T26" fmla="*/ 4 w 11"/>
                <a:gd name="T27" fmla="*/ 11 h 22"/>
                <a:gd name="T28" fmla="*/ 0 w 11"/>
                <a:gd name="T29" fmla="*/ 15 h 22"/>
                <a:gd name="T30" fmla="*/ 0 w 11"/>
                <a:gd name="T31" fmla="*/ 18 h 22"/>
                <a:gd name="T32" fmla="*/ 0 w 11"/>
                <a:gd name="T3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2">
                  <a:moveTo>
                    <a:pt x="0" y="22"/>
                  </a:moveTo>
                  <a:lnTo>
                    <a:pt x="0" y="18"/>
                  </a:lnTo>
                  <a:lnTo>
                    <a:pt x="0" y="15"/>
                  </a:lnTo>
                  <a:lnTo>
                    <a:pt x="4" y="11"/>
                  </a:lnTo>
                  <a:lnTo>
                    <a:pt x="4" y="8"/>
                  </a:lnTo>
                  <a:lnTo>
                    <a:pt x="4" y="4"/>
                  </a:lnTo>
                  <a:lnTo>
                    <a:pt x="0" y="8"/>
                  </a:lnTo>
                  <a:lnTo>
                    <a:pt x="0" y="4"/>
                  </a:lnTo>
                  <a:lnTo>
                    <a:pt x="4" y="4"/>
                  </a:lnTo>
                  <a:lnTo>
                    <a:pt x="11" y="0"/>
                  </a:lnTo>
                  <a:lnTo>
                    <a:pt x="7" y="4"/>
                  </a:lnTo>
                  <a:lnTo>
                    <a:pt x="4" y="4"/>
                  </a:lnTo>
                  <a:lnTo>
                    <a:pt x="4" y="8"/>
                  </a:lnTo>
                  <a:lnTo>
                    <a:pt x="4" y="11"/>
                  </a:lnTo>
                  <a:lnTo>
                    <a:pt x="0" y="15"/>
                  </a:lnTo>
                  <a:lnTo>
                    <a:pt x="0"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5" name="Freeform 273"/>
            <p:cNvSpPr>
              <a:spLocks/>
            </p:cNvSpPr>
            <p:nvPr userDrawn="1"/>
          </p:nvSpPr>
          <p:spPr bwMode="gray">
            <a:xfrm>
              <a:off x="1223" y="1656"/>
              <a:ext cx="7" cy="15"/>
            </a:xfrm>
            <a:custGeom>
              <a:avLst/>
              <a:gdLst>
                <a:gd name="T0" fmla="*/ 7 w 7"/>
                <a:gd name="T1" fmla="*/ 14 h 14"/>
                <a:gd name="T2" fmla="*/ 3 w 7"/>
                <a:gd name="T3" fmla="*/ 7 h 14"/>
                <a:gd name="T4" fmla="*/ 0 w 7"/>
                <a:gd name="T5" fmla="*/ 0 h 14"/>
                <a:gd name="T6" fmla="*/ 3 w 7"/>
                <a:gd name="T7" fmla="*/ 7 h 14"/>
                <a:gd name="T8" fmla="*/ 7 w 7"/>
                <a:gd name="T9" fmla="*/ 10 h 14"/>
                <a:gd name="T10" fmla="*/ 7 w 7"/>
                <a:gd name="T11" fmla="*/ 14 h 14"/>
              </a:gdLst>
              <a:ahLst/>
              <a:cxnLst>
                <a:cxn ang="0">
                  <a:pos x="T0" y="T1"/>
                </a:cxn>
                <a:cxn ang="0">
                  <a:pos x="T2" y="T3"/>
                </a:cxn>
                <a:cxn ang="0">
                  <a:pos x="T4" y="T5"/>
                </a:cxn>
                <a:cxn ang="0">
                  <a:pos x="T6" y="T7"/>
                </a:cxn>
                <a:cxn ang="0">
                  <a:pos x="T8" y="T9"/>
                </a:cxn>
                <a:cxn ang="0">
                  <a:pos x="T10" y="T11"/>
                </a:cxn>
              </a:cxnLst>
              <a:rect l="0" t="0" r="r" b="b"/>
              <a:pathLst>
                <a:path w="7" h="14">
                  <a:moveTo>
                    <a:pt x="7" y="14"/>
                  </a:moveTo>
                  <a:lnTo>
                    <a:pt x="3" y="7"/>
                  </a:lnTo>
                  <a:lnTo>
                    <a:pt x="0" y="0"/>
                  </a:lnTo>
                  <a:lnTo>
                    <a:pt x="3" y="7"/>
                  </a:lnTo>
                  <a:lnTo>
                    <a:pt x="7" y="10"/>
                  </a:lnTo>
                  <a:lnTo>
                    <a:pt x="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6" name="Freeform 274"/>
            <p:cNvSpPr>
              <a:spLocks/>
            </p:cNvSpPr>
            <p:nvPr userDrawn="1"/>
          </p:nvSpPr>
          <p:spPr bwMode="gray">
            <a:xfrm>
              <a:off x="1216" y="1644"/>
              <a:ext cx="7" cy="8"/>
            </a:xfrm>
            <a:custGeom>
              <a:avLst/>
              <a:gdLst>
                <a:gd name="T0" fmla="*/ 7 w 7"/>
                <a:gd name="T1" fmla="*/ 7 h 7"/>
                <a:gd name="T2" fmla="*/ 3 w 7"/>
                <a:gd name="T3" fmla="*/ 4 h 7"/>
                <a:gd name="T4" fmla="*/ 0 w 7"/>
                <a:gd name="T5" fmla="*/ 0 h 7"/>
                <a:gd name="T6" fmla="*/ 3 w 7"/>
                <a:gd name="T7" fmla="*/ 4 h 7"/>
                <a:gd name="T8" fmla="*/ 7 w 7"/>
                <a:gd name="T9" fmla="*/ 7 h 7"/>
              </a:gdLst>
              <a:ahLst/>
              <a:cxnLst>
                <a:cxn ang="0">
                  <a:pos x="T0" y="T1"/>
                </a:cxn>
                <a:cxn ang="0">
                  <a:pos x="T2" y="T3"/>
                </a:cxn>
                <a:cxn ang="0">
                  <a:pos x="T4" y="T5"/>
                </a:cxn>
                <a:cxn ang="0">
                  <a:pos x="T6" y="T7"/>
                </a:cxn>
                <a:cxn ang="0">
                  <a:pos x="T8" y="T9"/>
                </a:cxn>
              </a:cxnLst>
              <a:rect l="0" t="0" r="r" b="b"/>
              <a:pathLst>
                <a:path w="7" h="7">
                  <a:moveTo>
                    <a:pt x="7" y="7"/>
                  </a:move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7" name="Freeform 275"/>
            <p:cNvSpPr>
              <a:spLocks/>
            </p:cNvSpPr>
            <p:nvPr userDrawn="1"/>
          </p:nvSpPr>
          <p:spPr bwMode="gray">
            <a:xfrm>
              <a:off x="1208" y="1637"/>
              <a:ext cx="8" cy="7"/>
            </a:xfrm>
            <a:custGeom>
              <a:avLst/>
              <a:gdLst>
                <a:gd name="T0" fmla="*/ 7 w 7"/>
                <a:gd name="T1" fmla="*/ 7 h 7"/>
                <a:gd name="T2" fmla="*/ 7 w 7"/>
                <a:gd name="T3" fmla="*/ 4 h 7"/>
                <a:gd name="T4" fmla="*/ 7 w 7"/>
                <a:gd name="T5" fmla="*/ 4 h 7"/>
                <a:gd name="T6" fmla="*/ 3 w 7"/>
                <a:gd name="T7" fmla="*/ 4 h 7"/>
                <a:gd name="T8" fmla="*/ 3 w 7"/>
                <a:gd name="T9" fmla="*/ 4 h 7"/>
                <a:gd name="T10" fmla="*/ 0 w 7"/>
                <a:gd name="T11" fmla="*/ 0 h 7"/>
                <a:gd name="T12" fmla="*/ 3 w 7"/>
                <a:gd name="T13" fmla="*/ 4 h 7"/>
                <a:gd name="T14" fmla="*/ 7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7"/>
                  </a:moveTo>
                  <a:lnTo>
                    <a:pt x="7" y="4"/>
                  </a:lnTo>
                  <a:lnTo>
                    <a:pt x="7" y="4"/>
                  </a:lnTo>
                  <a:lnTo>
                    <a:pt x="3" y="4"/>
                  </a:ln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8" name="Freeform 276"/>
            <p:cNvSpPr>
              <a:spLocks/>
            </p:cNvSpPr>
            <p:nvPr userDrawn="1"/>
          </p:nvSpPr>
          <p:spPr bwMode="gray">
            <a:xfrm>
              <a:off x="1197" y="1629"/>
              <a:ext cx="7" cy="8"/>
            </a:xfrm>
            <a:custGeom>
              <a:avLst/>
              <a:gdLst>
                <a:gd name="T0" fmla="*/ 7 w 7"/>
                <a:gd name="T1" fmla="*/ 7 h 7"/>
                <a:gd name="T2" fmla="*/ 4 w 7"/>
                <a:gd name="T3" fmla="*/ 4 h 7"/>
                <a:gd name="T4" fmla="*/ 0 w 7"/>
                <a:gd name="T5" fmla="*/ 0 h 7"/>
                <a:gd name="T6" fmla="*/ 0 w 7"/>
                <a:gd name="T7" fmla="*/ 0 h 7"/>
                <a:gd name="T8" fmla="*/ 0 w 7"/>
                <a:gd name="T9" fmla="*/ 0 h 7"/>
                <a:gd name="T10" fmla="*/ 4 w 7"/>
                <a:gd name="T11" fmla="*/ 4 h 7"/>
                <a:gd name="T12" fmla="*/ 7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7"/>
                  </a:moveTo>
                  <a:lnTo>
                    <a:pt x="4" y="4"/>
                  </a:lnTo>
                  <a:lnTo>
                    <a:pt x="0" y="0"/>
                  </a:lnTo>
                  <a:lnTo>
                    <a:pt x="0" y="0"/>
                  </a:lnTo>
                  <a:lnTo>
                    <a:pt x="0" y="0"/>
                  </a:lnTo>
                  <a:lnTo>
                    <a:pt x="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49" name="Freeform 277"/>
            <p:cNvSpPr>
              <a:spLocks/>
            </p:cNvSpPr>
            <p:nvPr userDrawn="1"/>
          </p:nvSpPr>
          <p:spPr bwMode="gray">
            <a:xfrm>
              <a:off x="1121" y="1713"/>
              <a:ext cx="4" cy="8"/>
            </a:xfrm>
            <a:custGeom>
              <a:avLst/>
              <a:gdLst>
                <a:gd name="T0" fmla="*/ 0 w 4"/>
                <a:gd name="T1" fmla="*/ 7 h 7"/>
                <a:gd name="T2" fmla="*/ 0 w 4"/>
                <a:gd name="T3" fmla="*/ 3 h 7"/>
                <a:gd name="T4" fmla="*/ 4 w 4"/>
                <a:gd name="T5" fmla="*/ 0 h 7"/>
                <a:gd name="T6" fmla="*/ 0 w 4"/>
                <a:gd name="T7" fmla="*/ 3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3"/>
                  </a:lnTo>
                  <a:lnTo>
                    <a:pt x="4" y="0"/>
                  </a:lnTo>
                  <a:lnTo>
                    <a:pt x="0"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0" name="Freeform 278"/>
            <p:cNvSpPr>
              <a:spLocks/>
            </p:cNvSpPr>
            <p:nvPr userDrawn="1"/>
          </p:nvSpPr>
          <p:spPr bwMode="gray">
            <a:xfrm>
              <a:off x="1114" y="1774"/>
              <a:ext cx="11" cy="7"/>
            </a:xfrm>
            <a:custGeom>
              <a:avLst/>
              <a:gdLst>
                <a:gd name="T0" fmla="*/ 0 w 11"/>
                <a:gd name="T1" fmla="*/ 0 h 7"/>
                <a:gd name="T2" fmla="*/ 0 w 11"/>
                <a:gd name="T3" fmla="*/ 0 h 7"/>
                <a:gd name="T4" fmla="*/ 0 w 11"/>
                <a:gd name="T5" fmla="*/ 4 h 7"/>
                <a:gd name="T6" fmla="*/ 4 w 11"/>
                <a:gd name="T7" fmla="*/ 7 h 7"/>
                <a:gd name="T8" fmla="*/ 11 w 11"/>
                <a:gd name="T9" fmla="*/ 7 h 7"/>
                <a:gd name="T10" fmla="*/ 4 w 11"/>
                <a:gd name="T11" fmla="*/ 7 h 7"/>
                <a:gd name="T12" fmla="*/ 0 w 11"/>
                <a:gd name="T13" fmla="*/ 4 h 7"/>
                <a:gd name="T14" fmla="*/ 0 w 11"/>
                <a:gd name="T15" fmla="*/ 0 h 7"/>
                <a:gd name="T16" fmla="*/ 0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0" y="0"/>
                  </a:moveTo>
                  <a:lnTo>
                    <a:pt x="0" y="0"/>
                  </a:lnTo>
                  <a:lnTo>
                    <a:pt x="0" y="4"/>
                  </a:lnTo>
                  <a:lnTo>
                    <a:pt x="4" y="7"/>
                  </a:lnTo>
                  <a:lnTo>
                    <a:pt x="11" y="7"/>
                  </a:lnTo>
                  <a:lnTo>
                    <a:pt x="4" y="7"/>
                  </a:lnTo>
                  <a:lnTo>
                    <a:pt x="0" y="4"/>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1" name="Freeform 279"/>
            <p:cNvSpPr>
              <a:spLocks/>
            </p:cNvSpPr>
            <p:nvPr userDrawn="1"/>
          </p:nvSpPr>
          <p:spPr bwMode="gray">
            <a:xfrm>
              <a:off x="1240" y="2078"/>
              <a:ext cx="12" cy="10"/>
            </a:xfrm>
            <a:custGeom>
              <a:avLst/>
              <a:gdLst>
                <a:gd name="T0" fmla="*/ 8 w 11"/>
                <a:gd name="T1" fmla="*/ 3 h 10"/>
                <a:gd name="T2" fmla="*/ 4 w 11"/>
                <a:gd name="T3" fmla="*/ 3 h 10"/>
                <a:gd name="T4" fmla="*/ 4 w 11"/>
                <a:gd name="T5" fmla="*/ 7 h 10"/>
                <a:gd name="T6" fmla="*/ 4 w 11"/>
                <a:gd name="T7" fmla="*/ 7 h 10"/>
                <a:gd name="T8" fmla="*/ 0 w 11"/>
                <a:gd name="T9" fmla="*/ 10 h 10"/>
                <a:gd name="T10" fmla="*/ 4 w 11"/>
                <a:gd name="T11" fmla="*/ 7 h 10"/>
                <a:gd name="T12" fmla="*/ 4 w 11"/>
                <a:gd name="T13" fmla="*/ 3 h 10"/>
                <a:gd name="T14" fmla="*/ 4 w 11"/>
                <a:gd name="T15" fmla="*/ 3 h 10"/>
                <a:gd name="T16" fmla="*/ 8 w 11"/>
                <a:gd name="T17" fmla="*/ 3 h 10"/>
                <a:gd name="T18" fmla="*/ 8 w 11"/>
                <a:gd name="T19" fmla="*/ 3 h 10"/>
                <a:gd name="T20" fmla="*/ 11 w 11"/>
                <a:gd name="T21" fmla="*/ 0 h 10"/>
                <a:gd name="T22" fmla="*/ 11 w 11"/>
                <a:gd name="T23" fmla="*/ 0 h 10"/>
                <a:gd name="T24" fmla="*/ 11 w 11"/>
                <a:gd name="T25" fmla="*/ 3 h 10"/>
                <a:gd name="T26" fmla="*/ 11 w 11"/>
                <a:gd name="T27" fmla="*/ 3 h 10"/>
                <a:gd name="T28" fmla="*/ 8 w 11"/>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0">
                  <a:moveTo>
                    <a:pt x="8" y="3"/>
                  </a:moveTo>
                  <a:lnTo>
                    <a:pt x="4" y="3"/>
                  </a:lnTo>
                  <a:lnTo>
                    <a:pt x="4" y="7"/>
                  </a:lnTo>
                  <a:lnTo>
                    <a:pt x="4" y="7"/>
                  </a:lnTo>
                  <a:lnTo>
                    <a:pt x="0" y="10"/>
                  </a:lnTo>
                  <a:lnTo>
                    <a:pt x="4" y="7"/>
                  </a:lnTo>
                  <a:lnTo>
                    <a:pt x="4" y="3"/>
                  </a:lnTo>
                  <a:lnTo>
                    <a:pt x="4" y="3"/>
                  </a:lnTo>
                  <a:lnTo>
                    <a:pt x="8" y="3"/>
                  </a:lnTo>
                  <a:lnTo>
                    <a:pt x="8" y="3"/>
                  </a:lnTo>
                  <a:lnTo>
                    <a:pt x="11" y="0"/>
                  </a:lnTo>
                  <a:lnTo>
                    <a:pt x="11" y="0"/>
                  </a:lnTo>
                  <a:lnTo>
                    <a:pt x="11" y="3"/>
                  </a:lnTo>
                  <a:lnTo>
                    <a:pt x="11" y="3"/>
                  </a:lnTo>
                  <a:lnTo>
                    <a:pt x="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2" name="Freeform 280"/>
            <p:cNvSpPr>
              <a:spLocks/>
            </p:cNvSpPr>
            <p:nvPr userDrawn="1"/>
          </p:nvSpPr>
          <p:spPr bwMode="gray">
            <a:xfrm>
              <a:off x="1397" y="1936"/>
              <a:ext cx="1" cy="12"/>
            </a:xfrm>
            <a:custGeom>
              <a:avLst/>
              <a:gdLst>
                <a:gd name="T0" fmla="*/ 0 h 11"/>
                <a:gd name="T1" fmla="*/ 4 h 11"/>
                <a:gd name="T2" fmla="*/ 4 h 11"/>
                <a:gd name="T3" fmla="*/ 8 h 11"/>
                <a:gd name="T4" fmla="*/ 11 h 11"/>
                <a:gd name="T5" fmla="*/ 11 h 11"/>
                <a:gd name="T6" fmla="*/ 11 h 11"/>
                <a:gd name="T7" fmla="*/ 8 h 11"/>
                <a:gd name="T8" fmla="*/ 4 h 11"/>
                <a:gd name="T9" fmla="*/ 0 h 1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1">
                  <a:moveTo>
                    <a:pt x="0" y="0"/>
                  </a:moveTo>
                  <a:lnTo>
                    <a:pt x="0" y="4"/>
                  </a:lnTo>
                  <a:lnTo>
                    <a:pt x="0" y="4"/>
                  </a:lnTo>
                  <a:lnTo>
                    <a:pt x="0" y="8"/>
                  </a:lnTo>
                  <a:lnTo>
                    <a:pt x="0" y="11"/>
                  </a:lnTo>
                  <a:lnTo>
                    <a:pt x="0" y="11"/>
                  </a:lnTo>
                  <a:lnTo>
                    <a:pt x="0" y="11"/>
                  </a:lnTo>
                  <a:lnTo>
                    <a:pt x="0" y="8"/>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3" name="Freeform 281"/>
            <p:cNvSpPr>
              <a:spLocks/>
            </p:cNvSpPr>
            <p:nvPr userDrawn="1"/>
          </p:nvSpPr>
          <p:spPr bwMode="gray">
            <a:xfrm>
              <a:off x="1342" y="1960"/>
              <a:ext cx="55" cy="45"/>
            </a:xfrm>
            <a:custGeom>
              <a:avLst/>
              <a:gdLst>
                <a:gd name="T0" fmla="*/ 4 w 53"/>
                <a:gd name="T1" fmla="*/ 42 h 42"/>
                <a:gd name="T2" fmla="*/ 4 w 53"/>
                <a:gd name="T3" fmla="*/ 42 h 42"/>
                <a:gd name="T4" fmla="*/ 11 w 53"/>
                <a:gd name="T5" fmla="*/ 38 h 42"/>
                <a:gd name="T6" fmla="*/ 18 w 53"/>
                <a:gd name="T7" fmla="*/ 35 h 42"/>
                <a:gd name="T8" fmla="*/ 25 w 53"/>
                <a:gd name="T9" fmla="*/ 31 h 42"/>
                <a:gd name="T10" fmla="*/ 35 w 53"/>
                <a:gd name="T11" fmla="*/ 28 h 42"/>
                <a:gd name="T12" fmla="*/ 42 w 53"/>
                <a:gd name="T13" fmla="*/ 21 h 42"/>
                <a:gd name="T14" fmla="*/ 49 w 53"/>
                <a:gd name="T15" fmla="*/ 10 h 42"/>
                <a:gd name="T16" fmla="*/ 53 w 53"/>
                <a:gd name="T17" fmla="*/ 0 h 42"/>
                <a:gd name="T18" fmla="*/ 49 w 53"/>
                <a:gd name="T19" fmla="*/ 10 h 42"/>
                <a:gd name="T20" fmla="*/ 42 w 53"/>
                <a:gd name="T21" fmla="*/ 21 h 42"/>
                <a:gd name="T22" fmla="*/ 35 w 53"/>
                <a:gd name="T23" fmla="*/ 28 h 42"/>
                <a:gd name="T24" fmla="*/ 25 w 53"/>
                <a:gd name="T25" fmla="*/ 31 h 42"/>
                <a:gd name="T26" fmla="*/ 18 w 53"/>
                <a:gd name="T27" fmla="*/ 35 h 42"/>
                <a:gd name="T28" fmla="*/ 7 w 53"/>
                <a:gd name="T29" fmla="*/ 38 h 42"/>
                <a:gd name="T30" fmla="*/ 4 w 53"/>
                <a:gd name="T31" fmla="*/ 42 h 42"/>
                <a:gd name="T32" fmla="*/ 0 w 53"/>
                <a:gd name="T33" fmla="*/ 42 h 42"/>
                <a:gd name="T34" fmla="*/ 0 w 53"/>
                <a:gd name="T35" fmla="*/ 42 h 42"/>
                <a:gd name="T36" fmla="*/ 4 w 53"/>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2">
                  <a:moveTo>
                    <a:pt x="4" y="42"/>
                  </a:moveTo>
                  <a:lnTo>
                    <a:pt x="4" y="42"/>
                  </a:lnTo>
                  <a:lnTo>
                    <a:pt x="11" y="38"/>
                  </a:lnTo>
                  <a:lnTo>
                    <a:pt x="18" y="35"/>
                  </a:lnTo>
                  <a:lnTo>
                    <a:pt x="25" y="31"/>
                  </a:lnTo>
                  <a:lnTo>
                    <a:pt x="35" y="28"/>
                  </a:lnTo>
                  <a:lnTo>
                    <a:pt x="42" y="21"/>
                  </a:lnTo>
                  <a:lnTo>
                    <a:pt x="49" y="10"/>
                  </a:lnTo>
                  <a:lnTo>
                    <a:pt x="53" y="0"/>
                  </a:lnTo>
                  <a:lnTo>
                    <a:pt x="49" y="10"/>
                  </a:lnTo>
                  <a:lnTo>
                    <a:pt x="42" y="21"/>
                  </a:lnTo>
                  <a:lnTo>
                    <a:pt x="35" y="28"/>
                  </a:lnTo>
                  <a:lnTo>
                    <a:pt x="25" y="31"/>
                  </a:lnTo>
                  <a:lnTo>
                    <a:pt x="18" y="35"/>
                  </a:lnTo>
                  <a:lnTo>
                    <a:pt x="7" y="38"/>
                  </a:lnTo>
                  <a:lnTo>
                    <a:pt x="4" y="42"/>
                  </a:lnTo>
                  <a:lnTo>
                    <a:pt x="0" y="42"/>
                  </a:lnTo>
                  <a:lnTo>
                    <a:pt x="0" y="42"/>
                  </a:lnTo>
                  <a:lnTo>
                    <a:pt x="4"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4" name="Freeform 282"/>
            <p:cNvSpPr>
              <a:spLocks/>
            </p:cNvSpPr>
            <p:nvPr userDrawn="1"/>
          </p:nvSpPr>
          <p:spPr bwMode="gray">
            <a:xfrm>
              <a:off x="1249" y="2005"/>
              <a:ext cx="93" cy="61"/>
            </a:xfrm>
            <a:custGeom>
              <a:avLst/>
              <a:gdLst>
                <a:gd name="T0" fmla="*/ 7 w 91"/>
                <a:gd name="T1" fmla="*/ 49 h 56"/>
                <a:gd name="T2" fmla="*/ 10 w 91"/>
                <a:gd name="T3" fmla="*/ 46 h 56"/>
                <a:gd name="T4" fmla="*/ 10 w 91"/>
                <a:gd name="T5" fmla="*/ 42 h 56"/>
                <a:gd name="T6" fmla="*/ 14 w 91"/>
                <a:gd name="T7" fmla="*/ 39 h 56"/>
                <a:gd name="T8" fmla="*/ 21 w 91"/>
                <a:gd name="T9" fmla="*/ 32 h 56"/>
                <a:gd name="T10" fmla="*/ 24 w 91"/>
                <a:gd name="T11" fmla="*/ 25 h 56"/>
                <a:gd name="T12" fmla="*/ 28 w 91"/>
                <a:gd name="T13" fmla="*/ 21 h 56"/>
                <a:gd name="T14" fmla="*/ 31 w 91"/>
                <a:gd name="T15" fmla="*/ 18 h 56"/>
                <a:gd name="T16" fmla="*/ 38 w 91"/>
                <a:gd name="T17" fmla="*/ 18 h 56"/>
                <a:gd name="T18" fmla="*/ 56 w 91"/>
                <a:gd name="T19" fmla="*/ 10 h 56"/>
                <a:gd name="T20" fmla="*/ 77 w 91"/>
                <a:gd name="T21" fmla="*/ 3 h 56"/>
                <a:gd name="T22" fmla="*/ 91 w 91"/>
                <a:gd name="T23" fmla="*/ 0 h 56"/>
                <a:gd name="T24" fmla="*/ 91 w 91"/>
                <a:gd name="T25" fmla="*/ 0 h 56"/>
                <a:gd name="T26" fmla="*/ 91 w 91"/>
                <a:gd name="T27" fmla="*/ 0 h 56"/>
                <a:gd name="T28" fmla="*/ 77 w 91"/>
                <a:gd name="T29" fmla="*/ 3 h 56"/>
                <a:gd name="T30" fmla="*/ 59 w 91"/>
                <a:gd name="T31" fmla="*/ 10 h 56"/>
                <a:gd name="T32" fmla="*/ 42 w 91"/>
                <a:gd name="T33" fmla="*/ 14 h 56"/>
                <a:gd name="T34" fmla="*/ 35 w 91"/>
                <a:gd name="T35" fmla="*/ 18 h 56"/>
                <a:gd name="T36" fmla="*/ 31 w 91"/>
                <a:gd name="T37" fmla="*/ 21 h 56"/>
                <a:gd name="T38" fmla="*/ 24 w 91"/>
                <a:gd name="T39" fmla="*/ 25 h 56"/>
                <a:gd name="T40" fmla="*/ 21 w 91"/>
                <a:gd name="T41" fmla="*/ 32 h 56"/>
                <a:gd name="T42" fmla="*/ 17 w 91"/>
                <a:gd name="T43" fmla="*/ 39 h 56"/>
                <a:gd name="T44" fmla="*/ 14 w 91"/>
                <a:gd name="T45" fmla="*/ 42 h 56"/>
                <a:gd name="T46" fmla="*/ 10 w 91"/>
                <a:gd name="T47" fmla="*/ 46 h 56"/>
                <a:gd name="T48" fmla="*/ 7 w 91"/>
                <a:gd name="T49" fmla="*/ 49 h 56"/>
                <a:gd name="T50" fmla="*/ 7 w 91"/>
                <a:gd name="T51" fmla="*/ 49 h 56"/>
                <a:gd name="T52" fmla="*/ 7 w 91"/>
                <a:gd name="T53" fmla="*/ 53 h 56"/>
                <a:gd name="T54" fmla="*/ 3 w 91"/>
                <a:gd name="T55" fmla="*/ 53 h 56"/>
                <a:gd name="T56" fmla="*/ 0 w 91"/>
                <a:gd name="T57" fmla="*/ 56 h 56"/>
                <a:gd name="T58" fmla="*/ 0 w 91"/>
                <a:gd name="T59" fmla="*/ 56 h 56"/>
                <a:gd name="T60" fmla="*/ 0 w 91"/>
                <a:gd name="T61" fmla="*/ 53 h 56"/>
                <a:gd name="T62" fmla="*/ 3 w 91"/>
                <a:gd name="T63" fmla="*/ 53 h 56"/>
                <a:gd name="T64" fmla="*/ 3 w 91"/>
                <a:gd name="T65" fmla="*/ 53 h 56"/>
                <a:gd name="T66" fmla="*/ 7 w 91"/>
                <a:gd name="T67"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56">
                  <a:moveTo>
                    <a:pt x="7" y="49"/>
                  </a:moveTo>
                  <a:lnTo>
                    <a:pt x="10" y="46"/>
                  </a:lnTo>
                  <a:lnTo>
                    <a:pt x="10" y="42"/>
                  </a:lnTo>
                  <a:lnTo>
                    <a:pt x="14" y="39"/>
                  </a:lnTo>
                  <a:lnTo>
                    <a:pt x="21" y="32"/>
                  </a:lnTo>
                  <a:lnTo>
                    <a:pt x="24" y="25"/>
                  </a:lnTo>
                  <a:lnTo>
                    <a:pt x="28" y="21"/>
                  </a:lnTo>
                  <a:lnTo>
                    <a:pt x="31" y="18"/>
                  </a:lnTo>
                  <a:lnTo>
                    <a:pt x="38" y="18"/>
                  </a:lnTo>
                  <a:lnTo>
                    <a:pt x="56" y="10"/>
                  </a:lnTo>
                  <a:lnTo>
                    <a:pt x="77" y="3"/>
                  </a:lnTo>
                  <a:lnTo>
                    <a:pt x="91" y="0"/>
                  </a:lnTo>
                  <a:lnTo>
                    <a:pt x="91" y="0"/>
                  </a:lnTo>
                  <a:lnTo>
                    <a:pt x="91" y="0"/>
                  </a:lnTo>
                  <a:lnTo>
                    <a:pt x="77" y="3"/>
                  </a:lnTo>
                  <a:lnTo>
                    <a:pt x="59" y="10"/>
                  </a:lnTo>
                  <a:lnTo>
                    <a:pt x="42" y="14"/>
                  </a:lnTo>
                  <a:lnTo>
                    <a:pt x="35" y="18"/>
                  </a:lnTo>
                  <a:lnTo>
                    <a:pt x="31" y="21"/>
                  </a:lnTo>
                  <a:lnTo>
                    <a:pt x="24" y="25"/>
                  </a:lnTo>
                  <a:lnTo>
                    <a:pt x="21" y="32"/>
                  </a:lnTo>
                  <a:lnTo>
                    <a:pt x="17" y="39"/>
                  </a:lnTo>
                  <a:lnTo>
                    <a:pt x="14" y="42"/>
                  </a:lnTo>
                  <a:lnTo>
                    <a:pt x="10" y="46"/>
                  </a:lnTo>
                  <a:lnTo>
                    <a:pt x="7" y="49"/>
                  </a:lnTo>
                  <a:lnTo>
                    <a:pt x="7" y="49"/>
                  </a:lnTo>
                  <a:lnTo>
                    <a:pt x="7" y="53"/>
                  </a:lnTo>
                  <a:lnTo>
                    <a:pt x="3" y="53"/>
                  </a:lnTo>
                  <a:lnTo>
                    <a:pt x="0" y="56"/>
                  </a:lnTo>
                  <a:lnTo>
                    <a:pt x="0" y="56"/>
                  </a:lnTo>
                  <a:lnTo>
                    <a:pt x="0" y="53"/>
                  </a:lnTo>
                  <a:lnTo>
                    <a:pt x="3" y="53"/>
                  </a:lnTo>
                  <a:lnTo>
                    <a:pt x="3" y="53"/>
                  </a:lnTo>
                  <a:lnTo>
                    <a:pt x="7"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5" name="Freeform 283"/>
            <p:cNvSpPr>
              <a:spLocks/>
            </p:cNvSpPr>
            <p:nvPr userDrawn="1"/>
          </p:nvSpPr>
          <p:spPr bwMode="gray">
            <a:xfrm>
              <a:off x="1252" y="1759"/>
              <a:ext cx="18" cy="27"/>
            </a:xfrm>
            <a:custGeom>
              <a:avLst/>
              <a:gdLst>
                <a:gd name="T0" fmla="*/ 0 w 18"/>
                <a:gd name="T1" fmla="*/ 0 h 25"/>
                <a:gd name="T2" fmla="*/ 0 w 18"/>
                <a:gd name="T3" fmla="*/ 0 h 25"/>
                <a:gd name="T4" fmla="*/ 4 w 18"/>
                <a:gd name="T5" fmla="*/ 3 h 25"/>
                <a:gd name="T6" fmla="*/ 7 w 18"/>
                <a:gd name="T7" fmla="*/ 10 h 25"/>
                <a:gd name="T8" fmla="*/ 11 w 18"/>
                <a:gd name="T9" fmla="*/ 18 h 25"/>
                <a:gd name="T10" fmla="*/ 14 w 18"/>
                <a:gd name="T11" fmla="*/ 21 h 25"/>
                <a:gd name="T12" fmla="*/ 18 w 18"/>
                <a:gd name="T13" fmla="*/ 25 h 25"/>
                <a:gd name="T14" fmla="*/ 14 w 18"/>
                <a:gd name="T15" fmla="*/ 21 h 25"/>
                <a:gd name="T16" fmla="*/ 11 w 18"/>
                <a:gd name="T17" fmla="*/ 18 h 25"/>
                <a:gd name="T18" fmla="*/ 7 w 18"/>
                <a:gd name="T19" fmla="*/ 10 h 25"/>
                <a:gd name="T20" fmla="*/ 4 w 18"/>
                <a:gd name="T21" fmla="*/ 3 h 25"/>
                <a:gd name="T22" fmla="*/ 0 w 18"/>
                <a:gd name="T23" fmla="*/ 0 h 25"/>
                <a:gd name="T24" fmla="*/ 0 w 18"/>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0" y="0"/>
                  </a:moveTo>
                  <a:lnTo>
                    <a:pt x="0" y="0"/>
                  </a:lnTo>
                  <a:lnTo>
                    <a:pt x="4" y="3"/>
                  </a:lnTo>
                  <a:lnTo>
                    <a:pt x="7" y="10"/>
                  </a:lnTo>
                  <a:lnTo>
                    <a:pt x="11" y="18"/>
                  </a:lnTo>
                  <a:lnTo>
                    <a:pt x="14" y="21"/>
                  </a:lnTo>
                  <a:lnTo>
                    <a:pt x="18" y="25"/>
                  </a:lnTo>
                  <a:lnTo>
                    <a:pt x="14" y="21"/>
                  </a:lnTo>
                  <a:lnTo>
                    <a:pt x="11" y="18"/>
                  </a:lnTo>
                  <a:lnTo>
                    <a:pt x="7" y="10"/>
                  </a:lnTo>
                  <a:lnTo>
                    <a:pt x="4" y="3"/>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6" name="Freeform 284"/>
            <p:cNvSpPr>
              <a:spLocks/>
            </p:cNvSpPr>
            <p:nvPr userDrawn="1"/>
          </p:nvSpPr>
          <p:spPr bwMode="gray">
            <a:xfrm>
              <a:off x="1270" y="1500"/>
              <a:ext cx="119" cy="209"/>
            </a:xfrm>
            <a:custGeom>
              <a:avLst/>
              <a:gdLst>
                <a:gd name="T0" fmla="*/ 88 w 116"/>
                <a:gd name="T1" fmla="*/ 191 h 194"/>
                <a:gd name="T2" fmla="*/ 81 w 116"/>
                <a:gd name="T3" fmla="*/ 191 h 194"/>
                <a:gd name="T4" fmla="*/ 63 w 116"/>
                <a:gd name="T5" fmla="*/ 194 h 194"/>
                <a:gd name="T6" fmla="*/ 60 w 116"/>
                <a:gd name="T7" fmla="*/ 194 h 194"/>
                <a:gd name="T8" fmla="*/ 53 w 116"/>
                <a:gd name="T9" fmla="*/ 194 h 194"/>
                <a:gd name="T10" fmla="*/ 42 w 116"/>
                <a:gd name="T11" fmla="*/ 187 h 194"/>
                <a:gd name="T12" fmla="*/ 31 w 116"/>
                <a:gd name="T13" fmla="*/ 169 h 194"/>
                <a:gd name="T14" fmla="*/ 24 w 116"/>
                <a:gd name="T15" fmla="*/ 155 h 194"/>
                <a:gd name="T16" fmla="*/ 24 w 116"/>
                <a:gd name="T17" fmla="*/ 145 h 194"/>
                <a:gd name="T18" fmla="*/ 21 w 116"/>
                <a:gd name="T19" fmla="*/ 131 h 194"/>
                <a:gd name="T20" fmla="*/ 21 w 116"/>
                <a:gd name="T21" fmla="*/ 120 h 194"/>
                <a:gd name="T22" fmla="*/ 28 w 116"/>
                <a:gd name="T23" fmla="*/ 117 h 194"/>
                <a:gd name="T24" fmla="*/ 24 w 116"/>
                <a:gd name="T25" fmla="*/ 113 h 194"/>
                <a:gd name="T26" fmla="*/ 21 w 116"/>
                <a:gd name="T27" fmla="*/ 103 h 194"/>
                <a:gd name="T28" fmla="*/ 21 w 116"/>
                <a:gd name="T29" fmla="*/ 92 h 194"/>
                <a:gd name="T30" fmla="*/ 24 w 116"/>
                <a:gd name="T31" fmla="*/ 88 h 194"/>
                <a:gd name="T32" fmla="*/ 17 w 116"/>
                <a:gd name="T33" fmla="*/ 85 h 194"/>
                <a:gd name="T34" fmla="*/ 7 w 116"/>
                <a:gd name="T35" fmla="*/ 71 h 194"/>
                <a:gd name="T36" fmla="*/ 0 w 116"/>
                <a:gd name="T37" fmla="*/ 43 h 194"/>
                <a:gd name="T38" fmla="*/ 7 w 116"/>
                <a:gd name="T39" fmla="*/ 25 h 194"/>
                <a:gd name="T40" fmla="*/ 14 w 116"/>
                <a:gd name="T41" fmla="*/ 14 h 194"/>
                <a:gd name="T42" fmla="*/ 31 w 116"/>
                <a:gd name="T43" fmla="*/ 7 h 194"/>
                <a:gd name="T44" fmla="*/ 56 w 116"/>
                <a:gd name="T45" fmla="*/ 0 h 194"/>
                <a:gd name="T46" fmla="*/ 63 w 116"/>
                <a:gd name="T47" fmla="*/ 4 h 194"/>
                <a:gd name="T48" fmla="*/ 77 w 116"/>
                <a:gd name="T49" fmla="*/ 7 h 194"/>
                <a:gd name="T50" fmla="*/ 88 w 116"/>
                <a:gd name="T51" fmla="*/ 18 h 194"/>
                <a:gd name="T52" fmla="*/ 88 w 116"/>
                <a:gd name="T53" fmla="*/ 29 h 194"/>
                <a:gd name="T54" fmla="*/ 84 w 116"/>
                <a:gd name="T55" fmla="*/ 36 h 194"/>
                <a:gd name="T56" fmla="*/ 74 w 116"/>
                <a:gd name="T57" fmla="*/ 43 h 194"/>
                <a:gd name="T58" fmla="*/ 67 w 116"/>
                <a:gd name="T59" fmla="*/ 43 h 194"/>
                <a:gd name="T60" fmla="*/ 53 w 116"/>
                <a:gd name="T61" fmla="*/ 43 h 194"/>
                <a:gd name="T62" fmla="*/ 45 w 116"/>
                <a:gd name="T63" fmla="*/ 50 h 194"/>
                <a:gd name="T64" fmla="*/ 45 w 116"/>
                <a:gd name="T65" fmla="*/ 60 h 194"/>
                <a:gd name="T66" fmla="*/ 63 w 116"/>
                <a:gd name="T67" fmla="*/ 81 h 194"/>
                <a:gd name="T68" fmla="*/ 67 w 116"/>
                <a:gd name="T69" fmla="*/ 85 h 194"/>
                <a:gd name="T70" fmla="*/ 67 w 116"/>
                <a:gd name="T71" fmla="*/ 103 h 194"/>
                <a:gd name="T72" fmla="*/ 70 w 116"/>
                <a:gd name="T73" fmla="*/ 110 h 194"/>
                <a:gd name="T74" fmla="*/ 77 w 116"/>
                <a:gd name="T75" fmla="*/ 106 h 194"/>
                <a:gd name="T76" fmla="*/ 81 w 116"/>
                <a:gd name="T77" fmla="*/ 103 h 194"/>
                <a:gd name="T78" fmla="*/ 88 w 116"/>
                <a:gd name="T79" fmla="*/ 110 h 194"/>
                <a:gd name="T80" fmla="*/ 91 w 116"/>
                <a:gd name="T81" fmla="*/ 117 h 194"/>
                <a:gd name="T82" fmla="*/ 88 w 116"/>
                <a:gd name="T83" fmla="*/ 124 h 194"/>
                <a:gd name="T84" fmla="*/ 84 w 116"/>
                <a:gd name="T85" fmla="*/ 127 h 194"/>
                <a:gd name="T86" fmla="*/ 81 w 116"/>
                <a:gd name="T87" fmla="*/ 127 h 194"/>
                <a:gd name="T88" fmla="*/ 74 w 116"/>
                <a:gd name="T89" fmla="*/ 127 h 194"/>
                <a:gd name="T90" fmla="*/ 74 w 116"/>
                <a:gd name="T91" fmla="*/ 134 h 194"/>
                <a:gd name="T92" fmla="*/ 77 w 116"/>
                <a:gd name="T93" fmla="*/ 141 h 194"/>
                <a:gd name="T94" fmla="*/ 77 w 116"/>
                <a:gd name="T95" fmla="*/ 145 h 194"/>
                <a:gd name="T96" fmla="*/ 81 w 116"/>
                <a:gd name="T97" fmla="*/ 162 h 194"/>
                <a:gd name="T98" fmla="*/ 88 w 116"/>
                <a:gd name="T99" fmla="*/ 166 h 194"/>
                <a:gd name="T100" fmla="*/ 88 w 116"/>
                <a:gd name="T101" fmla="*/ 187 h 194"/>
                <a:gd name="T102" fmla="*/ 105 w 116"/>
                <a:gd name="T103" fmla="*/ 180 h 194"/>
                <a:gd name="T104" fmla="*/ 105 w 116"/>
                <a:gd name="T105" fmla="*/ 180 h 194"/>
                <a:gd name="T106" fmla="*/ 88 w 116"/>
                <a:gd name="T107" fmla="*/ 18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4">
                  <a:moveTo>
                    <a:pt x="88" y="187"/>
                  </a:moveTo>
                  <a:lnTo>
                    <a:pt x="88" y="191"/>
                  </a:lnTo>
                  <a:lnTo>
                    <a:pt x="84" y="191"/>
                  </a:lnTo>
                  <a:lnTo>
                    <a:pt x="81" y="191"/>
                  </a:lnTo>
                  <a:lnTo>
                    <a:pt x="74" y="194"/>
                  </a:lnTo>
                  <a:lnTo>
                    <a:pt x="63" y="194"/>
                  </a:lnTo>
                  <a:lnTo>
                    <a:pt x="60" y="194"/>
                  </a:lnTo>
                  <a:lnTo>
                    <a:pt x="60" y="194"/>
                  </a:lnTo>
                  <a:lnTo>
                    <a:pt x="56" y="194"/>
                  </a:lnTo>
                  <a:lnTo>
                    <a:pt x="53" y="194"/>
                  </a:lnTo>
                  <a:lnTo>
                    <a:pt x="49" y="191"/>
                  </a:lnTo>
                  <a:lnTo>
                    <a:pt x="42" y="187"/>
                  </a:lnTo>
                  <a:lnTo>
                    <a:pt x="35" y="180"/>
                  </a:lnTo>
                  <a:lnTo>
                    <a:pt x="31" y="169"/>
                  </a:lnTo>
                  <a:lnTo>
                    <a:pt x="28" y="159"/>
                  </a:lnTo>
                  <a:lnTo>
                    <a:pt x="24" y="155"/>
                  </a:lnTo>
                  <a:lnTo>
                    <a:pt x="24" y="152"/>
                  </a:lnTo>
                  <a:lnTo>
                    <a:pt x="24" y="145"/>
                  </a:lnTo>
                  <a:lnTo>
                    <a:pt x="21" y="138"/>
                  </a:lnTo>
                  <a:lnTo>
                    <a:pt x="21" y="131"/>
                  </a:lnTo>
                  <a:lnTo>
                    <a:pt x="21" y="124"/>
                  </a:lnTo>
                  <a:lnTo>
                    <a:pt x="21" y="120"/>
                  </a:lnTo>
                  <a:lnTo>
                    <a:pt x="24" y="117"/>
                  </a:lnTo>
                  <a:lnTo>
                    <a:pt x="28" y="117"/>
                  </a:lnTo>
                  <a:lnTo>
                    <a:pt x="28" y="117"/>
                  </a:lnTo>
                  <a:lnTo>
                    <a:pt x="24" y="113"/>
                  </a:lnTo>
                  <a:lnTo>
                    <a:pt x="21" y="106"/>
                  </a:lnTo>
                  <a:lnTo>
                    <a:pt x="21" y="103"/>
                  </a:lnTo>
                  <a:lnTo>
                    <a:pt x="21" y="95"/>
                  </a:lnTo>
                  <a:lnTo>
                    <a:pt x="21" y="92"/>
                  </a:lnTo>
                  <a:lnTo>
                    <a:pt x="28" y="88"/>
                  </a:lnTo>
                  <a:lnTo>
                    <a:pt x="24" y="88"/>
                  </a:lnTo>
                  <a:lnTo>
                    <a:pt x="21" y="85"/>
                  </a:lnTo>
                  <a:lnTo>
                    <a:pt x="17" y="85"/>
                  </a:lnTo>
                  <a:lnTo>
                    <a:pt x="10" y="78"/>
                  </a:lnTo>
                  <a:lnTo>
                    <a:pt x="7" y="71"/>
                  </a:lnTo>
                  <a:lnTo>
                    <a:pt x="7" y="60"/>
                  </a:lnTo>
                  <a:lnTo>
                    <a:pt x="0" y="43"/>
                  </a:lnTo>
                  <a:lnTo>
                    <a:pt x="7" y="25"/>
                  </a:lnTo>
                  <a:lnTo>
                    <a:pt x="7" y="25"/>
                  </a:lnTo>
                  <a:lnTo>
                    <a:pt x="10" y="21"/>
                  </a:lnTo>
                  <a:lnTo>
                    <a:pt x="14" y="14"/>
                  </a:lnTo>
                  <a:lnTo>
                    <a:pt x="24" y="11"/>
                  </a:lnTo>
                  <a:lnTo>
                    <a:pt x="31" y="7"/>
                  </a:lnTo>
                  <a:lnTo>
                    <a:pt x="42" y="4"/>
                  </a:lnTo>
                  <a:lnTo>
                    <a:pt x="56" y="0"/>
                  </a:lnTo>
                  <a:lnTo>
                    <a:pt x="56" y="0"/>
                  </a:lnTo>
                  <a:lnTo>
                    <a:pt x="63" y="4"/>
                  </a:lnTo>
                  <a:lnTo>
                    <a:pt x="70" y="4"/>
                  </a:lnTo>
                  <a:lnTo>
                    <a:pt x="77" y="7"/>
                  </a:lnTo>
                  <a:lnTo>
                    <a:pt x="84" y="11"/>
                  </a:lnTo>
                  <a:lnTo>
                    <a:pt x="88" y="18"/>
                  </a:lnTo>
                  <a:lnTo>
                    <a:pt x="88" y="25"/>
                  </a:lnTo>
                  <a:lnTo>
                    <a:pt x="88" y="29"/>
                  </a:lnTo>
                  <a:lnTo>
                    <a:pt x="88" y="32"/>
                  </a:lnTo>
                  <a:lnTo>
                    <a:pt x="84" y="36"/>
                  </a:lnTo>
                  <a:lnTo>
                    <a:pt x="81" y="39"/>
                  </a:lnTo>
                  <a:lnTo>
                    <a:pt x="74" y="43"/>
                  </a:lnTo>
                  <a:lnTo>
                    <a:pt x="70" y="43"/>
                  </a:lnTo>
                  <a:lnTo>
                    <a:pt x="67" y="43"/>
                  </a:lnTo>
                  <a:lnTo>
                    <a:pt x="60" y="43"/>
                  </a:lnTo>
                  <a:lnTo>
                    <a:pt x="53" y="43"/>
                  </a:lnTo>
                  <a:lnTo>
                    <a:pt x="49" y="50"/>
                  </a:lnTo>
                  <a:lnTo>
                    <a:pt x="45" y="50"/>
                  </a:lnTo>
                  <a:lnTo>
                    <a:pt x="45" y="53"/>
                  </a:lnTo>
                  <a:lnTo>
                    <a:pt x="45" y="60"/>
                  </a:lnTo>
                  <a:lnTo>
                    <a:pt x="56" y="81"/>
                  </a:lnTo>
                  <a:lnTo>
                    <a:pt x="63" y="81"/>
                  </a:lnTo>
                  <a:lnTo>
                    <a:pt x="63" y="81"/>
                  </a:lnTo>
                  <a:lnTo>
                    <a:pt x="67" y="85"/>
                  </a:lnTo>
                  <a:lnTo>
                    <a:pt x="67" y="88"/>
                  </a:lnTo>
                  <a:lnTo>
                    <a:pt x="67" y="103"/>
                  </a:lnTo>
                  <a:lnTo>
                    <a:pt x="70" y="106"/>
                  </a:lnTo>
                  <a:lnTo>
                    <a:pt x="70" y="110"/>
                  </a:lnTo>
                  <a:lnTo>
                    <a:pt x="74" y="110"/>
                  </a:lnTo>
                  <a:lnTo>
                    <a:pt x="77" y="106"/>
                  </a:lnTo>
                  <a:lnTo>
                    <a:pt x="77" y="103"/>
                  </a:lnTo>
                  <a:lnTo>
                    <a:pt x="81" y="103"/>
                  </a:lnTo>
                  <a:lnTo>
                    <a:pt x="84" y="106"/>
                  </a:lnTo>
                  <a:lnTo>
                    <a:pt x="88" y="110"/>
                  </a:lnTo>
                  <a:lnTo>
                    <a:pt x="88" y="113"/>
                  </a:lnTo>
                  <a:lnTo>
                    <a:pt x="91" y="117"/>
                  </a:lnTo>
                  <a:lnTo>
                    <a:pt x="91" y="117"/>
                  </a:lnTo>
                  <a:lnTo>
                    <a:pt x="88" y="124"/>
                  </a:lnTo>
                  <a:lnTo>
                    <a:pt x="88" y="127"/>
                  </a:lnTo>
                  <a:lnTo>
                    <a:pt x="84" y="127"/>
                  </a:lnTo>
                  <a:lnTo>
                    <a:pt x="81" y="124"/>
                  </a:lnTo>
                  <a:lnTo>
                    <a:pt x="81" y="127"/>
                  </a:lnTo>
                  <a:lnTo>
                    <a:pt x="77" y="127"/>
                  </a:lnTo>
                  <a:lnTo>
                    <a:pt x="74" y="127"/>
                  </a:lnTo>
                  <a:lnTo>
                    <a:pt x="74" y="131"/>
                  </a:lnTo>
                  <a:lnTo>
                    <a:pt x="74" y="134"/>
                  </a:lnTo>
                  <a:lnTo>
                    <a:pt x="74" y="141"/>
                  </a:lnTo>
                  <a:lnTo>
                    <a:pt x="77" y="141"/>
                  </a:lnTo>
                  <a:lnTo>
                    <a:pt x="77" y="145"/>
                  </a:lnTo>
                  <a:lnTo>
                    <a:pt x="77" y="145"/>
                  </a:lnTo>
                  <a:lnTo>
                    <a:pt x="81" y="162"/>
                  </a:lnTo>
                  <a:lnTo>
                    <a:pt x="81" y="162"/>
                  </a:lnTo>
                  <a:lnTo>
                    <a:pt x="84" y="162"/>
                  </a:lnTo>
                  <a:lnTo>
                    <a:pt x="88" y="166"/>
                  </a:lnTo>
                  <a:lnTo>
                    <a:pt x="88" y="173"/>
                  </a:lnTo>
                  <a:lnTo>
                    <a:pt x="88" y="187"/>
                  </a:lnTo>
                  <a:lnTo>
                    <a:pt x="95" y="184"/>
                  </a:lnTo>
                  <a:lnTo>
                    <a:pt x="105" y="180"/>
                  </a:lnTo>
                  <a:lnTo>
                    <a:pt x="116" y="176"/>
                  </a:lnTo>
                  <a:lnTo>
                    <a:pt x="105" y="180"/>
                  </a:lnTo>
                  <a:lnTo>
                    <a:pt x="98" y="184"/>
                  </a:lnTo>
                  <a:lnTo>
                    <a:pt x="88" y="18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7" name="Freeform 285"/>
            <p:cNvSpPr>
              <a:spLocks/>
            </p:cNvSpPr>
            <p:nvPr userDrawn="1"/>
          </p:nvSpPr>
          <p:spPr bwMode="gray">
            <a:xfrm>
              <a:off x="1466" y="1880"/>
              <a:ext cx="10" cy="8"/>
            </a:xfrm>
            <a:custGeom>
              <a:avLst/>
              <a:gdLst>
                <a:gd name="T0" fmla="*/ 0 w 10"/>
                <a:gd name="T1" fmla="*/ 7 h 7"/>
                <a:gd name="T2" fmla="*/ 3 w 10"/>
                <a:gd name="T3" fmla="*/ 3 h 7"/>
                <a:gd name="T4" fmla="*/ 10 w 10"/>
                <a:gd name="T5" fmla="*/ 0 h 7"/>
                <a:gd name="T6" fmla="*/ 7 w 10"/>
                <a:gd name="T7" fmla="*/ 0 h 7"/>
                <a:gd name="T8" fmla="*/ 0 w 10"/>
                <a:gd name="T9" fmla="*/ 7 h 7"/>
              </a:gdLst>
              <a:ahLst/>
              <a:cxnLst>
                <a:cxn ang="0">
                  <a:pos x="T0" y="T1"/>
                </a:cxn>
                <a:cxn ang="0">
                  <a:pos x="T2" y="T3"/>
                </a:cxn>
                <a:cxn ang="0">
                  <a:pos x="T4" y="T5"/>
                </a:cxn>
                <a:cxn ang="0">
                  <a:pos x="T6" y="T7"/>
                </a:cxn>
                <a:cxn ang="0">
                  <a:pos x="T8" y="T9"/>
                </a:cxn>
              </a:cxnLst>
              <a:rect l="0" t="0" r="r" b="b"/>
              <a:pathLst>
                <a:path w="10" h="7">
                  <a:moveTo>
                    <a:pt x="0" y="7"/>
                  </a:moveTo>
                  <a:lnTo>
                    <a:pt x="3" y="3"/>
                  </a:lnTo>
                  <a:lnTo>
                    <a:pt x="10" y="0"/>
                  </a:lnTo>
                  <a:lnTo>
                    <a:pt x="7"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8" name="Freeform 286"/>
            <p:cNvSpPr>
              <a:spLocks/>
            </p:cNvSpPr>
            <p:nvPr userDrawn="1"/>
          </p:nvSpPr>
          <p:spPr bwMode="gray">
            <a:xfrm>
              <a:off x="1552" y="1911"/>
              <a:ext cx="8" cy="7"/>
            </a:xfrm>
            <a:custGeom>
              <a:avLst/>
              <a:gdLst>
                <a:gd name="T0" fmla="*/ 0 w 8"/>
                <a:gd name="T1" fmla="*/ 7 h 7"/>
                <a:gd name="T2" fmla="*/ 8 w 8"/>
                <a:gd name="T3" fmla="*/ 0 h 7"/>
                <a:gd name="T4" fmla="*/ 8 w 8"/>
                <a:gd name="T5" fmla="*/ 0 h 7"/>
                <a:gd name="T6" fmla="*/ 0 w 8"/>
                <a:gd name="T7" fmla="*/ 7 h 7"/>
              </a:gdLst>
              <a:ahLst/>
              <a:cxnLst>
                <a:cxn ang="0">
                  <a:pos x="T0" y="T1"/>
                </a:cxn>
                <a:cxn ang="0">
                  <a:pos x="T2" y="T3"/>
                </a:cxn>
                <a:cxn ang="0">
                  <a:pos x="T4" y="T5"/>
                </a:cxn>
                <a:cxn ang="0">
                  <a:pos x="T6" y="T7"/>
                </a:cxn>
              </a:cxnLst>
              <a:rect l="0" t="0" r="r" b="b"/>
              <a:pathLst>
                <a:path w="8" h="7">
                  <a:moveTo>
                    <a:pt x="0" y="7"/>
                  </a:moveTo>
                  <a:lnTo>
                    <a:pt x="8" y="0"/>
                  </a:lnTo>
                  <a:lnTo>
                    <a:pt x="8"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59" name="Freeform 287"/>
            <p:cNvSpPr>
              <a:spLocks/>
            </p:cNvSpPr>
            <p:nvPr userDrawn="1"/>
          </p:nvSpPr>
          <p:spPr bwMode="gray">
            <a:xfrm>
              <a:off x="1582" y="1838"/>
              <a:ext cx="21" cy="68"/>
            </a:xfrm>
            <a:custGeom>
              <a:avLst/>
              <a:gdLst>
                <a:gd name="T0" fmla="*/ 3 w 21"/>
                <a:gd name="T1" fmla="*/ 35 h 63"/>
                <a:gd name="T2" fmla="*/ 14 w 21"/>
                <a:gd name="T3" fmla="*/ 42 h 63"/>
                <a:gd name="T4" fmla="*/ 7 w 21"/>
                <a:gd name="T5" fmla="*/ 63 h 63"/>
                <a:gd name="T6" fmla="*/ 7 w 21"/>
                <a:gd name="T7" fmla="*/ 63 h 63"/>
                <a:gd name="T8" fmla="*/ 10 w 21"/>
                <a:gd name="T9" fmla="*/ 42 h 63"/>
                <a:gd name="T10" fmla="*/ 3 w 21"/>
                <a:gd name="T11" fmla="*/ 39 h 63"/>
                <a:gd name="T12" fmla="*/ 3 w 21"/>
                <a:gd name="T13" fmla="*/ 35 h 63"/>
                <a:gd name="T14" fmla="*/ 0 w 21"/>
                <a:gd name="T15" fmla="*/ 32 h 63"/>
                <a:gd name="T16" fmla="*/ 3 w 21"/>
                <a:gd name="T17" fmla="*/ 25 h 63"/>
                <a:gd name="T18" fmla="*/ 3 w 21"/>
                <a:gd name="T19" fmla="*/ 18 h 63"/>
                <a:gd name="T20" fmla="*/ 10 w 21"/>
                <a:gd name="T21" fmla="*/ 7 h 63"/>
                <a:gd name="T22" fmla="*/ 21 w 21"/>
                <a:gd name="T23" fmla="*/ 0 h 63"/>
                <a:gd name="T24" fmla="*/ 10 w 21"/>
                <a:gd name="T25" fmla="*/ 7 h 63"/>
                <a:gd name="T26" fmla="*/ 3 w 21"/>
                <a:gd name="T27" fmla="*/ 18 h 63"/>
                <a:gd name="T28" fmla="*/ 3 w 21"/>
                <a:gd name="T29" fmla="*/ 25 h 63"/>
                <a:gd name="T30" fmla="*/ 3 w 21"/>
                <a:gd name="T31" fmla="*/ 32 h 63"/>
                <a:gd name="T32" fmla="*/ 3 w 21"/>
                <a:gd name="T33" fmla="*/ 35 h 63"/>
                <a:gd name="T34" fmla="*/ 3 w 21"/>
                <a:gd name="T35"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63">
                  <a:moveTo>
                    <a:pt x="3" y="35"/>
                  </a:moveTo>
                  <a:lnTo>
                    <a:pt x="14" y="42"/>
                  </a:lnTo>
                  <a:lnTo>
                    <a:pt x="7" y="63"/>
                  </a:lnTo>
                  <a:lnTo>
                    <a:pt x="7" y="63"/>
                  </a:lnTo>
                  <a:lnTo>
                    <a:pt x="10" y="42"/>
                  </a:lnTo>
                  <a:lnTo>
                    <a:pt x="3" y="39"/>
                  </a:lnTo>
                  <a:lnTo>
                    <a:pt x="3" y="35"/>
                  </a:lnTo>
                  <a:lnTo>
                    <a:pt x="0" y="32"/>
                  </a:lnTo>
                  <a:lnTo>
                    <a:pt x="3" y="25"/>
                  </a:lnTo>
                  <a:lnTo>
                    <a:pt x="3" y="18"/>
                  </a:lnTo>
                  <a:lnTo>
                    <a:pt x="10" y="7"/>
                  </a:lnTo>
                  <a:lnTo>
                    <a:pt x="21" y="0"/>
                  </a:lnTo>
                  <a:lnTo>
                    <a:pt x="10" y="7"/>
                  </a:lnTo>
                  <a:lnTo>
                    <a:pt x="3" y="18"/>
                  </a:lnTo>
                  <a:lnTo>
                    <a:pt x="3" y="25"/>
                  </a:lnTo>
                  <a:lnTo>
                    <a:pt x="3" y="32"/>
                  </a:lnTo>
                  <a:lnTo>
                    <a:pt x="3" y="35"/>
                  </a:lnTo>
                  <a:lnTo>
                    <a:pt x="3"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0" name="Freeform 288"/>
            <p:cNvSpPr>
              <a:spLocks/>
            </p:cNvSpPr>
            <p:nvPr userDrawn="1"/>
          </p:nvSpPr>
          <p:spPr bwMode="gray">
            <a:xfrm>
              <a:off x="1625" y="1801"/>
              <a:ext cx="14" cy="22"/>
            </a:xfrm>
            <a:custGeom>
              <a:avLst/>
              <a:gdLst>
                <a:gd name="T0" fmla="*/ 0 w 14"/>
                <a:gd name="T1" fmla="*/ 21 h 21"/>
                <a:gd name="T2" fmla="*/ 3 w 14"/>
                <a:gd name="T3" fmla="*/ 17 h 21"/>
                <a:gd name="T4" fmla="*/ 7 w 14"/>
                <a:gd name="T5" fmla="*/ 14 h 21"/>
                <a:gd name="T6" fmla="*/ 10 w 14"/>
                <a:gd name="T7" fmla="*/ 7 h 21"/>
                <a:gd name="T8" fmla="*/ 14 w 14"/>
                <a:gd name="T9" fmla="*/ 3 h 21"/>
                <a:gd name="T10" fmla="*/ 14 w 14"/>
                <a:gd name="T11" fmla="*/ 0 h 21"/>
                <a:gd name="T12" fmla="*/ 14 w 14"/>
                <a:gd name="T13" fmla="*/ 7 h 21"/>
                <a:gd name="T14" fmla="*/ 10 w 14"/>
                <a:gd name="T15" fmla="*/ 10 h 21"/>
                <a:gd name="T16" fmla="*/ 3 w 14"/>
                <a:gd name="T17" fmla="*/ 17 h 21"/>
                <a:gd name="T18" fmla="*/ 0 w 14"/>
                <a:gd name="T19" fmla="*/ 21 h 21"/>
                <a:gd name="T20" fmla="*/ 0 w 14"/>
                <a:gd name="T21" fmla="*/ 21 h 21"/>
                <a:gd name="T22" fmla="*/ 0 w 14"/>
                <a:gd name="T23" fmla="*/ 21 h 21"/>
                <a:gd name="T24" fmla="*/ 0 w 14"/>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1">
                  <a:moveTo>
                    <a:pt x="0" y="21"/>
                  </a:moveTo>
                  <a:lnTo>
                    <a:pt x="3" y="17"/>
                  </a:lnTo>
                  <a:lnTo>
                    <a:pt x="7" y="14"/>
                  </a:lnTo>
                  <a:lnTo>
                    <a:pt x="10" y="7"/>
                  </a:lnTo>
                  <a:lnTo>
                    <a:pt x="14" y="3"/>
                  </a:lnTo>
                  <a:lnTo>
                    <a:pt x="14" y="0"/>
                  </a:lnTo>
                  <a:lnTo>
                    <a:pt x="14" y="7"/>
                  </a:lnTo>
                  <a:lnTo>
                    <a:pt x="10" y="10"/>
                  </a:lnTo>
                  <a:lnTo>
                    <a:pt x="3" y="17"/>
                  </a:lnTo>
                  <a:lnTo>
                    <a:pt x="0" y="21"/>
                  </a:lnTo>
                  <a:lnTo>
                    <a:pt x="0" y="21"/>
                  </a:lnTo>
                  <a:lnTo>
                    <a:pt x="0" y="21"/>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1" name="Freeform 289"/>
            <p:cNvSpPr>
              <a:spLocks/>
            </p:cNvSpPr>
            <p:nvPr userDrawn="1"/>
          </p:nvSpPr>
          <p:spPr bwMode="gray">
            <a:xfrm>
              <a:off x="1647" y="1786"/>
              <a:ext cx="4" cy="15"/>
            </a:xfrm>
            <a:custGeom>
              <a:avLst/>
              <a:gdLst>
                <a:gd name="T0" fmla="*/ 0 w 4"/>
                <a:gd name="T1" fmla="*/ 14 h 14"/>
                <a:gd name="T2" fmla="*/ 0 w 4"/>
                <a:gd name="T3" fmla="*/ 14 h 14"/>
                <a:gd name="T4" fmla="*/ 0 w 4"/>
                <a:gd name="T5" fmla="*/ 10 h 14"/>
                <a:gd name="T6" fmla="*/ 0 w 4"/>
                <a:gd name="T7" fmla="*/ 7 h 14"/>
                <a:gd name="T8" fmla="*/ 0 w 4"/>
                <a:gd name="T9" fmla="*/ 3 h 14"/>
                <a:gd name="T10" fmla="*/ 4 w 4"/>
                <a:gd name="T11" fmla="*/ 0 h 14"/>
                <a:gd name="T12" fmla="*/ 4 w 4"/>
                <a:gd name="T13" fmla="*/ 0 h 14"/>
                <a:gd name="T14" fmla="*/ 4 w 4"/>
                <a:gd name="T15" fmla="*/ 0 h 14"/>
                <a:gd name="T16" fmla="*/ 0 w 4"/>
                <a:gd name="T17" fmla="*/ 3 h 14"/>
                <a:gd name="T18" fmla="*/ 0 w 4"/>
                <a:gd name="T19" fmla="*/ 7 h 14"/>
                <a:gd name="T20" fmla="*/ 0 w 4"/>
                <a:gd name="T21" fmla="*/ 14 h 14"/>
                <a:gd name="T22" fmla="*/ 0 w 4"/>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4">
                  <a:moveTo>
                    <a:pt x="0" y="14"/>
                  </a:moveTo>
                  <a:lnTo>
                    <a:pt x="0" y="14"/>
                  </a:lnTo>
                  <a:lnTo>
                    <a:pt x="0" y="10"/>
                  </a:lnTo>
                  <a:lnTo>
                    <a:pt x="0" y="7"/>
                  </a:lnTo>
                  <a:lnTo>
                    <a:pt x="0" y="3"/>
                  </a:lnTo>
                  <a:lnTo>
                    <a:pt x="4" y="0"/>
                  </a:lnTo>
                  <a:lnTo>
                    <a:pt x="4" y="0"/>
                  </a:lnTo>
                  <a:lnTo>
                    <a:pt x="4" y="0"/>
                  </a:lnTo>
                  <a:lnTo>
                    <a:pt x="0" y="3"/>
                  </a:lnTo>
                  <a:lnTo>
                    <a:pt x="0" y="7"/>
                  </a:lnTo>
                  <a:lnTo>
                    <a:pt x="0" y="14"/>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2" name="Freeform 290"/>
            <p:cNvSpPr>
              <a:spLocks/>
            </p:cNvSpPr>
            <p:nvPr userDrawn="1"/>
          </p:nvSpPr>
          <p:spPr bwMode="gray">
            <a:xfrm>
              <a:off x="1658" y="1762"/>
              <a:ext cx="22" cy="19"/>
            </a:xfrm>
            <a:custGeom>
              <a:avLst/>
              <a:gdLst>
                <a:gd name="T0" fmla="*/ 17 w 21"/>
                <a:gd name="T1" fmla="*/ 18 h 18"/>
                <a:gd name="T2" fmla="*/ 17 w 21"/>
                <a:gd name="T3" fmla="*/ 15 h 18"/>
                <a:gd name="T4" fmla="*/ 14 w 21"/>
                <a:gd name="T5" fmla="*/ 15 h 18"/>
                <a:gd name="T6" fmla="*/ 10 w 21"/>
                <a:gd name="T7" fmla="*/ 11 h 18"/>
                <a:gd name="T8" fmla="*/ 10 w 21"/>
                <a:gd name="T9" fmla="*/ 11 h 18"/>
                <a:gd name="T10" fmla="*/ 7 w 21"/>
                <a:gd name="T11" fmla="*/ 11 h 18"/>
                <a:gd name="T12" fmla="*/ 3 w 21"/>
                <a:gd name="T13" fmla="*/ 11 h 18"/>
                <a:gd name="T14" fmla="*/ 0 w 21"/>
                <a:gd name="T15" fmla="*/ 7 h 18"/>
                <a:gd name="T16" fmla="*/ 0 w 21"/>
                <a:gd name="T17" fmla="*/ 4 h 18"/>
                <a:gd name="T18" fmla="*/ 0 w 21"/>
                <a:gd name="T19" fmla="*/ 4 h 18"/>
                <a:gd name="T20" fmla="*/ 3 w 21"/>
                <a:gd name="T21" fmla="*/ 0 h 18"/>
                <a:gd name="T22" fmla="*/ 0 w 21"/>
                <a:gd name="T23" fmla="*/ 4 h 18"/>
                <a:gd name="T24" fmla="*/ 0 w 21"/>
                <a:gd name="T25" fmla="*/ 4 h 18"/>
                <a:gd name="T26" fmla="*/ 0 w 21"/>
                <a:gd name="T27" fmla="*/ 7 h 18"/>
                <a:gd name="T28" fmla="*/ 3 w 21"/>
                <a:gd name="T29" fmla="*/ 7 h 18"/>
                <a:gd name="T30" fmla="*/ 7 w 21"/>
                <a:gd name="T31" fmla="*/ 7 h 18"/>
                <a:gd name="T32" fmla="*/ 10 w 21"/>
                <a:gd name="T33" fmla="*/ 11 h 18"/>
                <a:gd name="T34" fmla="*/ 10 w 21"/>
                <a:gd name="T35" fmla="*/ 11 h 18"/>
                <a:gd name="T36" fmla="*/ 17 w 21"/>
                <a:gd name="T37" fmla="*/ 11 h 18"/>
                <a:gd name="T38" fmla="*/ 17 w 21"/>
                <a:gd name="T39" fmla="*/ 15 h 18"/>
                <a:gd name="T40" fmla="*/ 21 w 21"/>
                <a:gd name="T41" fmla="*/ 18 h 18"/>
                <a:gd name="T42" fmla="*/ 17 w 21"/>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8">
                  <a:moveTo>
                    <a:pt x="17" y="18"/>
                  </a:moveTo>
                  <a:lnTo>
                    <a:pt x="17" y="15"/>
                  </a:lnTo>
                  <a:lnTo>
                    <a:pt x="14" y="15"/>
                  </a:lnTo>
                  <a:lnTo>
                    <a:pt x="10" y="11"/>
                  </a:lnTo>
                  <a:lnTo>
                    <a:pt x="10" y="11"/>
                  </a:lnTo>
                  <a:lnTo>
                    <a:pt x="7" y="11"/>
                  </a:lnTo>
                  <a:lnTo>
                    <a:pt x="3" y="11"/>
                  </a:lnTo>
                  <a:lnTo>
                    <a:pt x="0" y="7"/>
                  </a:lnTo>
                  <a:lnTo>
                    <a:pt x="0" y="4"/>
                  </a:lnTo>
                  <a:lnTo>
                    <a:pt x="0" y="4"/>
                  </a:lnTo>
                  <a:lnTo>
                    <a:pt x="3" y="0"/>
                  </a:lnTo>
                  <a:lnTo>
                    <a:pt x="0" y="4"/>
                  </a:lnTo>
                  <a:lnTo>
                    <a:pt x="0" y="4"/>
                  </a:lnTo>
                  <a:lnTo>
                    <a:pt x="0" y="7"/>
                  </a:lnTo>
                  <a:lnTo>
                    <a:pt x="3" y="7"/>
                  </a:lnTo>
                  <a:lnTo>
                    <a:pt x="7" y="7"/>
                  </a:lnTo>
                  <a:lnTo>
                    <a:pt x="10" y="11"/>
                  </a:lnTo>
                  <a:lnTo>
                    <a:pt x="10" y="11"/>
                  </a:lnTo>
                  <a:lnTo>
                    <a:pt x="17" y="11"/>
                  </a:lnTo>
                  <a:lnTo>
                    <a:pt x="17" y="15"/>
                  </a:lnTo>
                  <a:lnTo>
                    <a:pt x="21" y="18"/>
                  </a:lnTo>
                  <a:lnTo>
                    <a:pt x="17"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3" name="Freeform 291"/>
            <p:cNvSpPr>
              <a:spLocks/>
            </p:cNvSpPr>
            <p:nvPr userDrawn="1"/>
          </p:nvSpPr>
          <p:spPr bwMode="gray">
            <a:xfrm>
              <a:off x="1690" y="1747"/>
              <a:ext cx="4" cy="7"/>
            </a:xfrm>
            <a:custGeom>
              <a:avLst/>
              <a:gdLst>
                <a:gd name="T0" fmla="*/ 0 w 4"/>
                <a:gd name="T1" fmla="*/ 7 h 7"/>
                <a:gd name="T2" fmla="*/ 0 w 4"/>
                <a:gd name="T3" fmla="*/ 7 h 7"/>
                <a:gd name="T4" fmla="*/ 4 w 4"/>
                <a:gd name="T5" fmla="*/ 4 h 7"/>
                <a:gd name="T6" fmla="*/ 4 w 4"/>
                <a:gd name="T7" fmla="*/ 0 h 7"/>
                <a:gd name="T8" fmla="*/ 4 w 4"/>
                <a:gd name="T9" fmla="*/ 4 h 7"/>
                <a:gd name="T10" fmla="*/ 4 w 4"/>
                <a:gd name="T11" fmla="*/ 7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0" y="7"/>
                  </a:lnTo>
                  <a:lnTo>
                    <a:pt x="4" y="4"/>
                  </a:lnTo>
                  <a:lnTo>
                    <a:pt x="4" y="0"/>
                  </a:lnTo>
                  <a:lnTo>
                    <a:pt x="4" y="4"/>
                  </a:lnTo>
                  <a:lnTo>
                    <a:pt x="4" y="7"/>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4" name="Freeform 292"/>
            <p:cNvSpPr>
              <a:spLocks/>
            </p:cNvSpPr>
            <p:nvPr userDrawn="1"/>
          </p:nvSpPr>
          <p:spPr bwMode="gray">
            <a:xfrm>
              <a:off x="1817" y="1869"/>
              <a:ext cx="3" cy="19"/>
            </a:xfrm>
            <a:custGeom>
              <a:avLst/>
              <a:gdLst>
                <a:gd name="T0" fmla="*/ 0 w 3"/>
                <a:gd name="T1" fmla="*/ 18 h 18"/>
                <a:gd name="T2" fmla="*/ 0 w 3"/>
                <a:gd name="T3" fmla="*/ 18 h 18"/>
                <a:gd name="T4" fmla="*/ 3 w 3"/>
                <a:gd name="T5" fmla="*/ 0 h 18"/>
                <a:gd name="T6" fmla="*/ 3 w 3"/>
                <a:gd name="T7" fmla="*/ 0 h 18"/>
                <a:gd name="T8" fmla="*/ 3 w 3"/>
                <a:gd name="T9" fmla="*/ 0 h 18"/>
                <a:gd name="T10" fmla="*/ 3 w 3"/>
                <a:gd name="T11" fmla="*/ 0 h 18"/>
                <a:gd name="T12" fmla="*/ 3 w 3"/>
                <a:gd name="T13" fmla="*/ 4 h 18"/>
                <a:gd name="T14" fmla="*/ 3 w 3"/>
                <a:gd name="T15" fmla="*/ 7 h 18"/>
                <a:gd name="T16" fmla="*/ 3 w 3"/>
                <a:gd name="T17" fmla="*/ 14 h 18"/>
                <a:gd name="T18" fmla="*/ 0 w 3"/>
                <a:gd name="T19" fmla="*/ 18 h 18"/>
                <a:gd name="T20" fmla="*/ 0 w 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8">
                  <a:moveTo>
                    <a:pt x="0" y="18"/>
                  </a:moveTo>
                  <a:lnTo>
                    <a:pt x="0" y="18"/>
                  </a:lnTo>
                  <a:lnTo>
                    <a:pt x="3" y="0"/>
                  </a:lnTo>
                  <a:lnTo>
                    <a:pt x="3" y="0"/>
                  </a:lnTo>
                  <a:lnTo>
                    <a:pt x="3" y="0"/>
                  </a:lnTo>
                  <a:lnTo>
                    <a:pt x="3" y="0"/>
                  </a:lnTo>
                  <a:lnTo>
                    <a:pt x="3" y="4"/>
                  </a:lnTo>
                  <a:lnTo>
                    <a:pt x="3" y="7"/>
                  </a:lnTo>
                  <a:lnTo>
                    <a:pt x="3" y="14"/>
                  </a:lnTo>
                  <a:lnTo>
                    <a:pt x="0" y="18"/>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5" name="Freeform 293"/>
            <p:cNvSpPr>
              <a:spLocks/>
            </p:cNvSpPr>
            <p:nvPr userDrawn="1"/>
          </p:nvSpPr>
          <p:spPr bwMode="gray">
            <a:xfrm>
              <a:off x="1886" y="1948"/>
              <a:ext cx="8" cy="5"/>
            </a:xfrm>
            <a:custGeom>
              <a:avLst/>
              <a:gdLst>
                <a:gd name="T0" fmla="*/ 3 w 7"/>
                <a:gd name="T1" fmla="*/ 0 h 4"/>
                <a:gd name="T2" fmla="*/ 0 w 7"/>
                <a:gd name="T3" fmla="*/ 0 h 4"/>
                <a:gd name="T4" fmla="*/ 0 w 7"/>
                <a:gd name="T5" fmla="*/ 0 h 4"/>
                <a:gd name="T6" fmla="*/ 0 w 7"/>
                <a:gd name="T7" fmla="*/ 0 h 4"/>
                <a:gd name="T8" fmla="*/ 3 w 7"/>
                <a:gd name="T9" fmla="*/ 0 h 4"/>
                <a:gd name="T10" fmla="*/ 3 w 7"/>
                <a:gd name="T11" fmla="*/ 0 h 4"/>
                <a:gd name="T12" fmla="*/ 7 w 7"/>
                <a:gd name="T13" fmla="*/ 0 h 4"/>
                <a:gd name="T14" fmla="*/ 7 w 7"/>
                <a:gd name="T15" fmla="*/ 0 h 4"/>
                <a:gd name="T16" fmla="*/ 7 w 7"/>
                <a:gd name="T17" fmla="*/ 4 h 4"/>
                <a:gd name="T18" fmla="*/ 3 w 7"/>
                <a:gd name="T19" fmla="*/ 0 h 4"/>
                <a:gd name="T20" fmla="*/ 3 w 7"/>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3" y="0"/>
                  </a:moveTo>
                  <a:lnTo>
                    <a:pt x="0" y="0"/>
                  </a:lnTo>
                  <a:lnTo>
                    <a:pt x="0" y="0"/>
                  </a:lnTo>
                  <a:lnTo>
                    <a:pt x="0" y="0"/>
                  </a:lnTo>
                  <a:lnTo>
                    <a:pt x="3" y="0"/>
                  </a:lnTo>
                  <a:lnTo>
                    <a:pt x="3" y="0"/>
                  </a:lnTo>
                  <a:lnTo>
                    <a:pt x="7" y="0"/>
                  </a:lnTo>
                  <a:lnTo>
                    <a:pt x="7" y="0"/>
                  </a:lnTo>
                  <a:lnTo>
                    <a:pt x="7"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6" name="Freeform 294"/>
            <p:cNvSpPr>
              <a:spLocks/>
            </p:cNvSpPr>
            <p:nvPr userDrawn="1"/>
          </p:nvSpPr>
          <p:spPr bwMode="gray">
            <a:xfrm>
              <a:off x="1894" y="1929"/>
              <a:ext cx="14" cy="7"/>
            </a:xfrm>
            <a:custGeom>
              <a:avLst/>
              <a:gdLst>
                <a:gd name="T0" fmla="*/ 7 w 14"/>
                <a:gd name="T1" fmla="*/ 7 h 7"/>
                <a:gd name="T2" fmla="*/ 7 w 14"/>
                <a:gd name="T3" fmla="*/ 7 h 7"/>
                <a:gd name="T4" fmla="*/ 3 w 14"/>
                <a:gd name="T5" fmla="*/ 4 h 7"/>
                <a:gd name="T6" fmla="*/ 0 w 14"/>
                <a:gd name="T7" fmla="*/ 0 h 7"/>
                <a:gd name="T8" fmla="*/ 0 w 14"/>
                <a:gd name="T9" fmla="*/ 0 h 7"/>
                <a:gd name="T10" fmla="*/ 0 w 14"/>
                <a:gd name="T11" fmla="*/ 0 h 7"/>
                <a:gd name="T12" fmla="*/ 0 w 14"/>
                <a:gd name="T13" fmla="*/ 0 h 7"/>
                <a:gd name="T14" fmla="*/ 0 w 14"/>
                <a:gd name="T15" fmla="*/ 0 h 7"/>
                <a:gd name="T16" fmla="*/ 3 w 14"/>
                <a:gd name="T17" fmla="*/ 4 h 7"/>
                <a:gd name="T18" fmla="*/ 7 w 14"/>
                <a:gd name="T19" fmla="*/ 7 h 7"/>
                <a:gd name="T20" fmla="*/ 10 w 14"/>
                <a:gd name="T21" fmla="*/ 4 h 7"/>
                <a:gd name="T22" fmla="*/ 14 w 14"/>
                <a:gd name="T23" fmla="*/ 4 h 7"/>
                <a:gd name="T24" fmla="*/ 14 w 14"/>
                <a:gd name="T25" fmla="*/ 4 h 7"/>
                <a:gd name="T26" fmla="*/ 14 w 14"/>
                <a:gd name="T27" fmla="*/ 4 h 7"/>
                <a:gd name="T28" fmla="*/ 7 w 14"/>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7" y="7"/>
                  </a:moveTo>
                  <a:lnTo>
                    <a:pt x="7" y="7"/>
                  </a:lnTo>
                  <a:lnTo>
                    <a:pt x="3" y="4"/>
                  </a:lnTo>
                  <a:lnTo>
                    <a:pt x="0" y="0"/>
                  </a:lnTo>
                  <a:lnTo>
                    <a:pt x="0" y="0"/>
                  </a:lnTo>
                  <a:lnTo>
                    <a:pt x="0" y="0"/>
                  </a:lnTo>
                  <a:lnTo>
                    <a:pt x="0" y="0"/>
                  </a:lnTo>
                  <a:lnTo>
                    <a:pt x="0" y="0"/>
                  </a:lnTo>
                  <a:lnTo>
                    <a:pt x="3" y="4"/>
                  </a:lnTo>
                  <a:lnTo>
                    <a:pt x="7" y="7"/>
                  </a:lnTo>
                  <a:lnTo>
                    <a:pt x="10" y="4"/>
                  </a:lnTo>
                  <a:lnTo>
                    <a:pt x="14" y="4"/>
                  </a:lnTo>
                  <a:lnTo>
                    <a:pt x="14" y="4"/>
                  </a:lnTo>
                  <a:lnTo>
                    <a:pt x="1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7" name="Freeform 295"/>
            <p:cNvSpPr>
              <a:spLocks/>
            </p:cNvSpPr>
            <p:nvPr userDrawn="1"/>
          </p:nvSpPr>
          <p:spPr bwMode="gray">
            <a:xfrm>
              <a:off x="1918" y="1903"/>
              <a:ext cx="4" cy="8"/>
            </a:xfrm>
            <a:custGeom>
              <a:avLst/>
              <a:gdLst>
                <a:gd name="T0" fmla="*/ 0 w 4"/>
                <a:gd name="T1" fmla="*/ 7 h 7"/>
                <a:gd name="T2" fmla="*/ 4 w 4"/>
                <a:gd name="T3" fmla="*/ 3 h 7"/>
                <a:gd name="T4" fmla="*/ 4 w 4"/>
                <a:gd name="T5" fmla="*/ 0 h 7"/>
                <a:gd name="T6" fmla="*/ 4 w 4"/>
                <a:gd name="T7" fmla="*/ 3 h 7"/>
                <a:gd name="T8" fmla="*/ 4 w 4"/>
                <a:gd name="T9" fmla="*/ 3 h 7"/>
                <a:gd name="T10" fmla="*/ 4 w 4"/>
                <a:gd name="T11" fmla="*/ 3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4" y="3"/>
                  </a:lnTo>
                  <a:lnTo>
                    <a:pt x="4" y="0"/>
                  </a:lnTo>
                  <a:lnTo>
                    <a:pt x="4" y="3"/>
                  </a:lnTo>
                  <a:lnTo>
                    <a:pt x="4" y="3"/>
                  </a:lnTo>
                  <a:lnTo>
                    <a:pt x="4"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8" name="Freeform 296"/>
            <p:cNvSpPr>
              <a:spLocks/>
            </p:cNvSpPr>
            <p:nvPr userDrawn="1"/>
          </p:nvSpPr>
          <p:spPr bwMode="gray">
            <a:xfrm>
              <a:off x="1930" y="1895"/>
              <a:ext cx="10" cy="4"/>
            </a:xfrm>
            <a:custGeom>
              <a:avLst/>
              <a:gdLst>
                <a:gd name="T0" fmla="*/ 0 w 10"/>
                <a:gd name="T1" fmla="*/ 3 h 3"/>
                <a:gd name="T2" fmla="*/ 0 w 10"/>
                <a:gd name="T3" fmla="*/ 3 h 3"/>
                <a:gd name="T4" fmla="*/ 3 w 10"/>
                <a:gd name="T5" fmla="*/ 0 h 3"/>
                <a:gd name="T6" fmla="*/ 10 w 10"/>
                <a:gd name="T7" fmla="*/ 0 h 3"/>
                <a:gd name="T8" fmla="*/ 10 w 10"/>
                <a:gd name="T9" fmla="*/ 0 h 3"/>
                <a:gd name="T10" fmla="*/ 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0" y="3"/>
                  </a:moveTo>
                  <a:lnTo>
                    <a:pt x="0" y="3"/>
                  </a:lnTo>
                  <a:lnTo>
                    <a:pt x="3" y="0"/>
                  </a:lnTo>
                  <a:lnTo>
                    <a:pt x="10" y="0"/>
                  </a:lnTo>
                  <a:lnTo>
                    <a:pt x="10"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69" name="Freeform 297"/>
            <p:cNvSpPr>
              <a:spLocks/>
            </p:cNvSpPr>
            <p:nvPr userDrawn="1"/>
          </p:nvSpPr>
          <p:spPr bwMode="gray">
            <a:xfrm>
              <a:off x="2042" y="2070"/>
              <a:ext cx="11" cy="3"/>
            </a:xfrm>
            <a:custGeom>
              <a:avLst/>
              <a:gdLst>
                <a:gd name="T0" fmla="*/ 0 w 11"/>
                <a:gd name="T1" fmla="*/ 0 h 3"/>
                <a:gd name="T2" fmla="*/ 0 w 11"/>
                <a:gd name="T3" fmla="*/ 0 h 3"/>
                <a:gd name="T4" fmla="*/ 4 w 11"/>
                <a:gd name="T5" fmla="*/ 0 h 3"/>
                <a:gd name="T6" fmla="*/ 11 w 11"/>
                <a:gd name="T7" fmla="*/ 3 h 3"/>
                <a:gd name="T8" fmla="*/ 4 w 11"/>
                <a:gd name="T9" fmla="*/ 0 h 3"/>
                <a:gd name="T10" fmla="*/ 0 w 11"/>
                <a:gd name="T11" fmla="*/ 0 h 3"/>
              </a:gdLst>
              <a:ahLst/>
              <a:cxnLst>
                <a:cxn ang="0">
                  <a:pos x="T0" y="T1"/>
                </a:cxn>
                <a:cxn ang="0">
                  <a:pos x="T2" y="T3"/>
                </a:cxn>
                <a:cxn ang="0">
                  <a:pos x="T4" y="T5"/>
                </a:cxn>
                <a:cxn ang="0">
                  <a:pos x="T6" y="T7"/>
                </a:cxn>
                <a:cxn ang="0">
                  <a:pos x="T8" y="T9"/>
                </a:cxn>
                <a:cxn ang="0">
                  <a:pos x="T10" y="T11"/>
                </a:cxn>
              </a:cxnLst>
              <a:rect l="0" t="0" r="r" b="b"/>
              <a:pathLst>
                <a:path w="11" h="3">
                  <a:moveTo>
                    <a:pt x="0" y="0"/>
                  </a:moveTo>
                  <a:lnTo>
                    <a:pt x="0" y="0"/>
                  </a:lnTo>
                  <a:lnTo>
                    <a:pt x="4" y="0"/>
                  </a:lnTo>
                  <a:lnTo>
                    <a:pt x="11" y="3"/>
                  </a:lnTo>
                  <a:lnTo>
                    <a:pt x="4"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0" name="Freeform 298"/>
            <p:cNvSpPr>
              <a:spLocks/>
            </p:cNvSpPr>
            <p:nvPr userDrawn="1"/>
          </p:nvSpPr>
          <p:spPr bwMode="gray">
            <a:xfrm>
              <a:off x="2063" y="2078"/>
              <a:ext cx="12" cy="3"/>
            </a:xfrm>
            <a:custGeom>
              <a:avLst/>
              <a:gdLst>
                <a:gd name="T0" fmla="*/ 0 w 11"/>
                <a:gd name="T1" fmla="*/ 3 h 3"/>
                <a:gd name="T2" fmla="*/ 0 w 11"/>
                <a:gd name="T3" fmla="*/ 3 h 3"/>
                <a:gd name="T4" fmla="*/ 7 w 11"/>
                <a:gd name="T5" fmla="*/ 0 h 3"/>
                <a:gd name="T6" fmla="*/ 11 w 11"/>
                <a:gd name="T7" fmla="*/ 0 h 3"/>
                <a:gd name="T8" fmla="*/ 7 w 11"/>
                <a:gd name="T9" fmla="*/ 0 h 3"/>
                <a:gd name="T10" fmla="*/ 0 w 11"/>
                <a:gd name="T11" fmla="*/ 3 h 3"/>
                <a:gd name="T12" fmla="*/ 0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0" y="3"/>
                  </a:moveTo>
                  <a:lnTo>
                    <a:pt x="0" y="3"/>
                  </a:lnTo>
                  <a:lnTo>
                    <a:pt x="7" y="0"/>
                  </a:lnTo>
                  <a:lnTo>
                    <a:pt x="11"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1" name="Freeform 299"/>
            <p:cNvSpPr>
              <a:spLocks/>
            </p:cNvSpPr>
            <p:nvPr userDrawn="1"/>
          </p:nvSpPr>
          <p:spPr bwMode="gray">
            <a:xfrm>
              <a:off x="2085" y="2093"/>
              <a:ext cx="4" cy="15"/>
            </a:xfrm>
            <a:custGeom>
              <a:avLst/>
              <a:gdLst>
                <a:gd name="T0" fmla="*/ 0 w 4"/>
                <a:gd name="T1" fmla="*/ 14 h 14"/>
                <a:gd name="T2" fmla="*/ 0 w 4"/>
                <a:gd name="T3" fmla="*/ 10 h 14"/>
                <a:gd name="T4" fmla="*/ 0 w 4"/>
                <a:gd name="T5" fmla="*/ 7 h 14"/>
                <a:gd name="T6" fmla="*/ 4 w 4"/>
                <a:gd name="T7" fmla="*/ 0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lnTo>
                    <a:pt x="0" y="10"/>
                  </a:lnTo>
                  <a:lnTo>
                    <a:pt x="0" y="7"/>
                  </a:lnTo>
                  <a:lnTo>
                    <a:pt x="4" y="0"/>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2" name="Freeform 300"/>
            <p:cNvSpPr>
              <a:spLocks/>
            </p:cNvSpPr>
            <p:nvPr userDrawn="1"/>
          </p:nvSpPr>
          <p:spPr bwMode="gray">
            <a:xfrm>
              <a:off x="2075" y="2040"/>
              <a:ext cx="7" cy="30"/>
            </a:xfrm>
            <a:custGeom>
              <a:avLst/>
              <a:gdLst>
                <a:gd name="T0" fmla="*/ 7 w 7"/>
                <a:gd name="T1" fmla="*/ 28 h 28"/>
                <a:gd name="T2" fmla="*/ 7 w 7"/>
                <a:gd name="T3" fmla="*/ 21 h 28"/>
                <a:gd name="T4" fmla="*/ 7 w 7"/>
                <a:gd name="T5" fmla="*/ 14 h 28"/>
                <a:gd name="T6" fmla="*/ 3 w 7"/>
                <a:gd name="T7" fmla="*/ 7 h 28"/>
                <a:gd name="T8" fmla="*/ 0 w 7"/>
                <a:gd name="T9" fmla="*/ 0 h 28"/>
                <a:gd name="T10" fmla="*/ 3 w 7"/>
                <a:gd name="T11" fmla="*/ 7 h 28"/>
                <a:gd name="T12" fmla="*/ 7 w 7"/>
                <a:gd name="T13" fmla="*/ 14 h 28"/>
                <a:gd name="T14" fmla="*/ 7 w 7"/>
                <a:gd name="T15" fmla="*/ 21 h 28"/>
                <a:gd name="T16" fmla="*/ 7 w 7"/>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8">
                  <a:moveTo>
                    <a:pt x="7" y="28"/>
                  </a:moveTo>
                  <a:lnTo>
                    <a:pt x="7" y="21"/>
                  </a:lnTo>
                  <a:lnTo>
                    <a:pt x="7" y="14"/>
                  </a:lnTo>
                  <a:lnTo>
                    <a:pt x="3" y="7"/>
                  </a:lnTo>
                  <a:lnTo>
                    <a:pt x="0" y="0"/>
                  </a:lnTo>
                  <a:lnTo>
                    <a:pt x="3"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3" name="Freeform 301"/>
            <p:cNvSpPr>
              <a:spLocks/>
            </p:cNvSpPr>
            <p:nvPr userDrawn="1"/>
          </p:nvSpPr>
          <p:spPr bwMode="gray">
            <a:xfrm>
              <a:off x="2027" y="1500"/>
              <a:ext cx="265" cy="114"/>
            </a:xfrm>
            <a:custGeom>
              <a:avLst/>
              <a:gdLst>
                <a:gd name="T0" fmla="*/ 229 w 257"/>
                <a:gd name="T1" fmla="*/ 14 h 106"/>
                <a:gd name="T2" fmla="*/ 215 w 257"/>
                <a:gd name="T3" fmla="*/ 18 h 106"/>
                <a:gd name="T4" fmla="*/ 204 w 257"/>
                <a:gd name="T5" fmla="*/ 21 h 106"/>
                <a:gd name="T6" fmla="*/ 194 w 257"/>
                <a:gd name="T7" fmla="*/ 29 h 106"/>
                <a:gd name="T8" fmla="*/ 194 w 257"/>
                <a:gd name="T9" fmla="*/ 29 h 106"/>
                <a:gd name="T10" fmla="*/ 194 w 257"/>
                <a:gd name="T11" fmla="*/ 32 h 106"/>
                <a:gd name="T12" fmla="*/ 194 w 257"/>
                <a:gd name="T13" fmla="*/ 39 h 106"/>
                <a:gd name="T14" fmla="*/ 190 w 257"/>
                <a:gd name="T15" fmla="*/ 46 h 106"/>
                <a:gd name="T16" fmla="*/ 187 w 257"/>
                <a:gd name="T17" fmla="*/ 53 h 106"/>
                <a:gd name="T18" fmla="*/ 180 w 257"/>
                <a:gd name="T19" fmla="*/ 57 h 106"/>
                <a:gd name="T20" fmla="*/ 169 w 257"/>
                <a:gd name="T21" fmla="*/ 60 h 106"/>
                <a:gd name="T22" fmla="*/ 151 w 257"/>
                <a:gd name="T23" fmla="*/ 67 h 106"/>
                <a:gd name="T24" fmla="*/ 123 w 257"/>
                <a:gd name="T25" fmla="*/ 71 h 106"/>
                <a:gd name="T26" fmla="*/ 99 w 257"/>
                <a:gd name="T27" fmla="*/ 78 h 106"/>
                <a:gd name="T28" fmla="*/ 77 w 257"/>
                <a:gd name="T29" fmla="*/ 81 h 106"/>
                <a:gd name="T30" fmla="*/ 67 w 257"/>
                <a:gd name="T31" fmla="*/ 85 h 106"/>
                <a:gd name="T32" fmla="*/ 63 w 257"/>
                <a:gd name="T33" fmla="*/ 88 h 106"/>
                <a:gd name="T34" fmla="*/ 56 w 257"/>
                <a:gd name="T35" fmla="*/ 92 h 106"/>
                <a:gd name="T36" fmla="*/ 46 w 257"/>
                <a:gd name="T37" fmla="*/ 99 h 106"/>
                <a:gd name="T38" fmla="*/ 35 w 257"/>
                <a:gd name="T39" fmla="*/ 103 h 106"/>
                <a:gd name="T40" fmla="*/ 25 w 257"/>
                <a:gd name="T41" fmla="*/ 106 h 106"/>
                <a:gd name="T42" fmla="*/ 11 w 257"/>
                <a:gd name="T43" fmla="*/ 106 h 106"/>
                <a:gd name="T44" fmla="*/ 3 w 257"/>
                <a:gd name="T45" fmla="*/ 106 h 106"/>
                <a:gd name="T46" fmla="*/ 0 w 257"/>
                <a:gd name="T47" fmla="*/ 103 h 106"/>
                <a:gd name="T48" fmla="*/ 3 w 257"/>
                <a:gd name="T49" fmla="*/ 106 h 106"/>
                <a:gd name="T50" fmla="*/ 11 w 257"/>
                <a:gd name="T51" fmla="*/ 106 h 106"/>
                <a:gd name="T52" fmla="*/ 25 w 257"/>
                <a:gd name="T53" fmla="*/ 106 h 106"/>
                <a:gd name="T54" fmla="*/ 35 w 257"/>
                <a:gd name="T55" fmla="*/ 103 h 106"/>
                <a:gd name="T56" fmla="*/ 46 w 257"/>
                <a:gd name="T57" fmla="*/ 95 h 106"/>
                <a:gd name="T58" fmla="*/ 53 w 257"/>
                <a:gd name="T59" fmla="*/ 92 h 106"/>
                <a:gd name="T60" fmla="*/ 60 w 257"/>
                <a:gd name="T61" fmla="*/ 88 h 106"/>
                <a:gd name="T62" fmla="*/ 67 w 257"/>
                <a:gd name="T63" fmla="*/ 85 h 106"/>
                <a:gd name="T64" fmla="*/ 81 w 257"/>
                <a:gd name="T65" fmla="*/ 81 h 106"/>
                <a:gd name="T66" fmla="*/ 109 w 257"/>
                <a:gd name="T67" fmla="*/ 74 h 106"/>
                <a:gd name="T68" fmla="*/ 144 w 257"/>
                <a:gd name="T69" fmla="*/ 67 h 106"/>
                <a:gd name="T70" fmla="*/ 169 w 257"/>
                <a:gd name="T71" fmla="*/ 60 h 106"/>
                <a:gd name="T72" fmla="*/ 180 w 257"/>
                <a:gd name="T73" fmla="*/ 57 h 106"/>
                <a:gd name="T74" fmla="*/ 187 w 257"/>
                <a:gd name="T75" fmla="*/ 53 h 106"/>
                <a:gd name="T76" fmla="*/ 190 w 257"/>
                <a:gd name="T77" fmla="*/ 46 h 106"/>
                <a:gd name="T78" fmla="*/ 194 w 257"/>
                <a:gd name="T79" fmla="*/ 39 h 106"/>
                <a:gd name="T80" fmla="*/ 194 w 257"/>
                <a:gd name="T81" fmla="*/ 32 h 106"/>
                <a:gd name="T82" fmla="*/ 194 w 257"/>
                <a:gd name="T83" fmla="*/ 29 h 106"/>
                <a:gd name="T84" fmla="*/ 194 w 257"/>
                <a:gd name="T85" fmla="*/ 29 h 106"/>
                <a:gd name="T86" fmla="*/ 204 w 257"/>
                <a:gd name="T87" fmla="*/ 21 h 106"/>
                <a:gd name="T88" fmla="*/ 215 w 257"/>
                <a:gd name="T89" fmla="*/ 18 h 106"/>
                <a:gd name="T90" fmla="*/ 225 w 257"/>
                <a:gd name="T91" fmla="*/ 14 h 106"/>
                <a:gd name="T92" fmla="*/ 236 w 257"/>
                <a:gd name="T93" fmla="*/ 14 h 106"/>
                <a:gd name="T94" fmla="*/ 243 w 257"/>
                <a:gd name="T95" fmla="*/ 11 h 106"/>
                <a:gd name="T96" fmla="*/ 250 w 257"/>
                <a:gd name="T97" fmla="*/ 7 h 106"/>
                <a:gd name="T98" fmla="*/ 257 w 257"/>
                <a:gd name="T99" fmla="*/ 4 h 106"/>
                <a:gd name="T100" fmla="*/ 257 w 257"/>
                <a:gd name="T101" fmla="*/ 0 h 106"/>
                <a:gd name="T102" fmla="*/ 257 w 257"/>
                <a:gd name="T103" fmla="*/ 0 h 106"/>
                <a:gd name="T104" fmla="*/ 254 w 257"/>
                <a:gd name="T105" fmla="*/ 7 h 106"/>
                <a:gd name="T106" fmla="*/ 247 w 257"/>
                <a:gd name="T107" fmla="*/ 11 h 106"/>
                <a:gd name="T108" fmla="*/ 236 w 257"/>
                <a:gd name="T109" fmla="*/ 14 h 106"/>
                <a:gd name="T110" fmla="*/ 229 w 257"/>
                <a:gd name="T111"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7" h="106">
                  <a:moveTo>
                    <a:pt x="229" y="14"/>
                  </a:moveTo>
                  <a:lnTo>
                    <a:pt x="215" y="18"/>
                  </a:lnTo>
                  <a:lnTo>
                    <a:pt x="204" y="21"/>
                  </a:lnTo>
                  <a:lnTo>
                    <a:pt x="194" y="29"/>
                  </a:lnTo>
                  <a:lnTo>
                    <a:pt x="194" y="29"/>
                  </a:lnTo>
                  <a:lnTo>
                    <a:pt x="194" y="32"/>
                  </a:lnTo>
                  <a:lnTo>
                    <a:pt x="194" y="39"/>
                  </a:lnTo>
                  <a:lnTo>
                    <a:pt x="190" y="46"/>
                  </a:lnTo>
                  <a:lnTo>
                    <a:pt x="187" y="53"/>
                  </a:lnTo>
                  <a:lnTo>
                    <a:pt x="180" y="57"/>
                  </a:lnTo>
                  <a:lnTo>
                    <a:pt x="169" y="60"/>
                  </a:lnTo>
                  <a:lnTo>
                    <a:pt x="151" y="67"/>
                  </a:lnTo>
                  <a:lnTo>
                    <a:pt x="123" y="71"/>
                  </a:lnTo>
                  <a:lnTo>
                    <a:pt x="99" y="78"/>
                  </a:lnTo>
                  <a:lnTo>
                    <a:pt x="77" y="81"/>
                  </a:lnTo>
                  <a:lnTo>
                    <a:pt x="67" y="85"/>
                  </a:lnTo>
                  <a:lnTo>
                    <a:pt x="63" y="88"/>
                  </a:lnTo>
                  <a:lnTo>
                    <a:pt x="56" y="92"/>
                  </a:lnTo>
                  <a:lnTo>
                    <a:pt x="46" y="99"/>
                  </a:lnTo>
                  <a:lnTo>
                    <a:pt x="35" y="103"/>
                  </a:lnTo>
                  <a:lnTo>
                    <a:pt x="25" y="106"/>
                  </a:lnTo>
                  <a:lnTo>
                    <a:pt x="11" y="106"/>
                  </a:lnTo>
                  <a:lnTo>
                    <a:pt x="3" y="106"/>
                  </a:lnTo>
                  <a:lnTo>
                    <a:pt x="0" y="103"/>
                  </a:lnTo>
                  <a:lnTo>
                    <a:pt x="3" y="106"/>
                  </a:lnTo>
                  <a:lnTo>
                    <a:pt x="11" y="106"/>
                  </a:lnTo>
                  <a:lnTo>
                    <a:pt x="25" y="106"/>
                  </a:lnTo>
                  <a:lnTo>
                    <a:pt x="35" y="103"/>
                  </a:lnTo>
                  <a:lnTo>
                    <a:pt x="46" y="95"/>
                  </a:lnTo>
                  <a:lnTo>
                    <a:pt x="53" y="92"/>
                  </a:lnTo>
                  <a:lnTo>
                    <a:pt x="60" y="88"/>
                  </a:lnTo>
                  <a:lnTo>
                    <a:pt x="67" y="85"/>
                  </a:lnTo>
                  <a:lnTo>
                    <a:pt x="81" y="81"/>
                  </a:lnTo>
                  <a:lnTo>
                    <a:pt x="109" y="74"/>
                  </a:lnTo>
                  <a:lnTo>
                    <a:pt x="144" y="67"/>
                  </a:lnTo>
                  <a:lnTo>
                    <a:pt x="169" y="60"/>
                  </a:lnTo>
                  <a:lnTo>
                    <a:pt x="180" y="57"/>
                  </a:lnTo>
                  <a:lnTo>
                    <a:pt x="187" y="53"/>
                  </a:lnTo>
                  <a:lnTo>
                    <a:pt x="190" y="46"/>
                  </a:lnTo>
                  <a:lnTo>
                    <a:pt x="194" y="39"/>
                  </a:lnTo>
                  <a:lnTo>
                    <a:pt x="194" y="32"/>
                  </a:lnTo>
                  <a:lnTo>
                    <a:pt x="194" y="29"/>
                  </a:lnTo>
                  <a:lnTo>
                    <a:pt x="194" y="29"/>
                  </a:lnTo>
                  <a:lnTo>
                    <a:pt x="204" y="21"/>
                  </a:lnTo>
                  <a:lnTo>
                    <a:pt x="215" y="18"/>
                  </a:lnTo>
                  <a:lnTo>
                    <a:pt x="225" y="14"/>
                  </a:lnTo>
                  <a:lnTo>
                    <a:pt x="236" y="14"/>
                  </a:lnTo>
                  <a:lnTo>
                    <a:pt x="243" y="11"/>
                  </a:lnTo>
                  <a:lnTo>
                    <a:pt x="250" y="7"/>
                  </a:lnTo>
                  <a:lnTo>
                    <a:pt x="257" y="4"/>
                  </a:lnTo>
                  <a:lnTo>
                    <a:pt x="257" y="0"/>
                  </a:lnTo>
                  <a:lnTo>
                    <a:pt x="257" y="0"/>
                  </a:lnTo>
                  <a:lnTo>
                    <a:pt x="254" y="7"/>
                  </a:lnTo>
                  <a:lnTo>
                    <a:pt x="247" y="11"/>
                  </a:lnTo>
                  <a:lnTo>
                    <a:pt x="236" y="14"/>
                  </a:lnTo>
                  <a:lnTo>
                    <a:pt x="229"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4" name="Freeform 302"/>
            <p:cNvSpPr>
              <a:spLocks/>
            </p:cNvSpPr>
            <p:nvPr userDrawn="1"/>
          </p:nvSpPr>
          <p:spPr bwMode="gray">
            <a:xfrm>
              <a:off x="2317" y="1355"/>
              <a:ext cx="134" cy="130"/>
            </a:xfrm>
            <a:custGeom>
              <a:avLst/>
              <a:gdLst>
                <a:gd name="T0" fmla="*/ 102 w 130"/>
                <a:gd name="T1" fmla="*/ 110 h 120"/>
                <a:gd name="T2" fmla="*/ 98 w 130"/>
                <a:gd name="T3" fmla="*/ 103 h 120"/>
                <a:gd name="T4" fmla="*/ 91 w 130"/>
                <a:gd name="T5" fmla="*/ 96 h 120"/>
                <a:gd name="T6" fmla="*/ 88 w 130"/>
                <a:gd name="T7" fmla="*/ 96 h 120"/>
                <a:gd name="T8" fmla="*/ 81 w 130"/>
                <a:gd name="T9" fmla="*/ 96 h 120"/>
                <a:gd name="T10" fmla="*/ 77 w 130"/>
                <a:gd name="T11" fmla="*/ 96 h 120"/>
                <a:gd name="T12" fmla="*/ 74 w 130"/>
                <a:gd name="T13" fmla="*/ 96 h 120"/>
                <a:gd name="T14" fmla="*/ 70 w 130"/>
                <a:gd name="T15" fmla="*/ 96 h 120"/>
                <a:gd name="T16" fmla="*/ 70 w 130"/>
                <a:gd name="T17" fmla="*/ 89 h 120"/>
                <a:gd name="T18" fmla="*/ 67 w 130"/>
                <a:gd name="T19" fmla="*/ 78 h 120"/>
                <a:gd name="T20" fmla="*/ 60 w 130"/>
                <a:gd name="T21" fmla="*/ 71 h 120"/>
                <a:gd name="T22" fmla="*/ 56 w 130"/>
                <a:gd name="T23" fmla="*/ 64 h 120"/>
                <a:gd name="T24" fmla="*/ 49 w 130"/>
                <a:gd name="T25" fmla="*/ 57 h 120"/>
                <a:gd name="T26" fmla="*/ 46 w 130"/>
                <a:gd name="T27" fmla="*/ 53 h 120"/>
                <a:gd name="T28" fmla="*/ 42 w 130"/>
                <a:gd name="T29" fmla="*/ 53 h 120"/>
                <a:gd name="T30" fmla="*/ 39 w 130"/>
                <a:gd name="T31" fmla="*/ 43 h 120"/>
                <a:gd name="T32" fmla="*/ 39 w 130"/>
                <a:gd name="T33" fmla="*/ 32 h 120"/>
                <a:gd name="T34" fmla="*/ 35 w 130"/>
                <a:gd name="T35" fmla="*/ 25 h 120"/>
                <a:gd name="T36" fmla="*/ 32 w 130"/>
                <a:gd name="T37" fmla="*/ 22 h 120"/>
                <a:gd name="T38" fmla="*/ 32 w 130"/>
                <a:gd name="T39" fmla="*/ 22 h 120"/>
                <a:gd name="T40" fmla="*/ 28 w 130"/>
                <a:gd name="T41" fmla="*/ 11 h 120"/>
                <a:gd name="T42" fmla="*/ 21 w 130"/>
                <a:gd name="T43" fmla="*/ 4 h 120"/>
                <a:gd name="T44" fmla="*/ 10 w 130"/>
                <a:gd name="T45" fmla="*/ 0 h 120"/>
                <a:gd name="T46" fmla="*/ 0 w 130"/>
                <a:gd name="T47" fmla="*/ 0 h 120"/>
                <a:gd name="T48" fmla="*/ 10 w 130"/>
                <a:gd name="T49" fmla="*/ 0 h 120"/>
                <a:gd name="T50" fmla="*/ 21 w 130"/>
                <a:gd name="T51" fmla="*/ 4 h 120"/>
                <a:gd name="T52" fmla="*/ 28 w 130"/>
                <a:gd name="T53" fmla="*/ 11 h 120"/>
                <a:gd name="T54" fmla="*/ 32 w 130"/>
                <a:gd name="T55" fmla="*/ 22 h 120"/>
                <a:gd name="T56" fmla="*/ 32 w 130"/>
                <a:gd name="T57" fmla="*/ 22 h 120"/>
                <a:gd name="T58" fmla="*/ 35 w 130"/>
                <a:gd name="T59" fmla="*/ 25 h 120"/>
                <a:gd name="T60" fmla="*/ 39 w 130"/>
                <a:gd name="T61" fmla="*/ 32 h 120"/>
                <a:gd name="T62" fmla="*/ 42 w 130"/>
                <a:gd name="T63" fmla="*/ 43 h 120"/>
                <a:gd name="T64" fmla="*/ 42 w 130"/>
                <a:gd name="T65" fmla="*/ 53 h 120"/>
                <a:gd name="T66" fmla="*/ 46 w 130"/>
                <a:gd name="T67" fmla="*/ 53 h 120"/>
                <a:gd name="T68" fmla="*/ 49 w 130"/>
                <a:gd name="T69" fmla="*/ 57 h 120"/>
                <a:gd name="T70" fmla="*/ 56 w 130"/>
                <a:gd name="T71" fmla="*/ 64 h 120"/>
                <a:gd name="T72" fmla="*/ 60 w 130"/>
                <a:gd name="T73" fmla="*/ 71 h 120"/>
                <a:gd name="T74" fmla="*/ 67 w 130"/>
                <a:gd name="T75" fmla="*/ 78 h 120"/>
                <a:gd name="T76" fmla="*/ 70 w 130"/>
                <a:gd name="T77" fmla="*/ 89 h 120"/>
                <a:gd name="T78" fmla="*/ 74 w 130"/>
                <a:gd name="T79" fmla="*/ 96 h 120"/>
                <a:gd name="T80" fmla="*/ 74 w 130"/>
                <a:gd name="T81" fmla="*/ 96 h 120"/>
                <a:gd name="T82" fmla="*/ 77 w 130"/>
                <a:gd name="T83" fmla="*/ 96 h 120"/>
                <a:gd name="T84" fmla="*/ 81 w 130"/>
                <a:gd name="T85" fmla="*/ 96 h 120"/>
                <a:gd name="T86" fmla="*/ 88 w 130"/>
                <a:gd name="T87" fmla="*/ 96 h 120"/>
                <a:gd name="T88" fmla="*/ 95 w 130"/>
                <a:gd name="T89" fmla="*/ 96 h 120"/>
                <a:gd name="T90" fmla="*/ 98 w 130"/>
                <a:gd name="T91" fmla="*/ 103 h 120"/>
                <a:gd name="T92" fmla="*/ 102 w 130"/>
                <a:gd name="T93" fmla="*/ 110 h 120"/>
                <a:gd name="T94" fmla="*/ 105 w 130"/>
                <a:gd name="T95" fmla="*/ 110 h 120"/>
                <a:gd name="T96" fmla="*/ 105 w 130"/>
                <a:gd name="T97" fmla="*/ 113 h 120"/>
                <a:gd name="T98" fmla="*/ 105 w 130"/>
                <a:gd name="T99" fmla="*/ 117 h 120"/>
                <a:gd name="T100" fmla="*/ 109 w 130"/>
                <a:gd name="T101" fmla="*/ 120 h 120"/>
                <a:gd name="T102" fmla="*/ 116 w 130"/>
                <a:gd name="T103" fmla="*/ 120 h 120"/>
                <a:gd name="T104" fmla="*/ 123 w 130"/>
                <a:gd name="T105" fmla="*/ 117 h 120"/>
                <a:gd name="T106" fmla="*/ 130 w 130"/>
                <a:gd name="T107" fmla="*/ 113 h 120"/>
                <a:gd name="T108" fmla="*/ 130 w 130"/>
                <a:gd name="T109" fmla="*/ 113 h 120"/>
                <a:gd name="T110" fmla="*/ 130 w 130"/>
                <a:gd name="T111" fmla="*/ 113 h 120"/>
                <a:gd name="T112" fmla="*/ 123 w 130"/>
                <a:gd name="T113" fmla="*/ 120 h 120"/>
                <a:gd name="T114" fmla="*/ 116 w 130"/>
                <a:gd name="T115" fmla="*/ 120 h 120"/>
                <a:gd name="T116" fmla="*/ 109 w 130"/>
                <a:gd name="T117" fmla="*/ 120 h 120"/>
                <a:gd name="T118" fmla="*/ 105 w 130"/>
                <a:gd name="T119" fmla="*/ 117 h 120"/>
                <a:gd name="T120" fmla="*/ 105 w 130"/>
                <a:gd name="T121" fmla="*/ 113 h 120"/>
                <a:gd name="T122" fmla="*/ 102 w 130"/>
                <a:gd name="T123" fmla="*/ 110 h 120"/>
                <a:gd name="T124" fmla="*/ 102 w 130"/>
                <a:gd name="T125" fmla="*/ 1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 h="120">
                  <a:moveTo>
                    <a:pt x="102" y="110"/>
                  </a:moveTo>
                  <a:lnTo>
                    <a:pt x="98" y="103"/>
                  </a:lnTo>
                  <a:lnTo>
                    <a:pt x="91" y="96"/>
                  </a:lnTo>
                  <a:lnTo>
                    <a:pt x="88" y="96"/>
                  </a:lnTo>
                  <a:lnTo>
                    <a:pt x="81" y="96"/>
                  </a:lnTo>
                  <a:lnTo>
                    <a:pt x="77" y="96"/>
                  </a:lnTo>
                  <a:lnTo>
                    <a:pt x="74" y="96"/>
                  </a:lnTo>
                  <a:lnTo>
                    <a:pt x="70" y="96"/>
                  </a:lnTo>
                  <a:lnTo>
                    <a:pt x="70" y="89"/>
                  </a:lnTo>
                  <a:lnTo>
                    <a:pt x="67" y="78"/>
                  </a:lnTo>
                  <a:lnTo>
                    <a:pt x="60" y="71"/>
                  </a:lnTo>
                  <a:lnTo>
                    <a:pt x="56" y="64"/>
                  </a:lnTo>
                  <a:lnTo>
                    <a:pt x="49" y="57"/>
                  </a:lnTo>
                  <a:lnTo>
                    <a:pt x="46" y="53"/>
                  </a:lnTo>
                  <a:lnTo>
                    <a:pt x="42" y="53"/>
                  </a:lnTo>
                  <a:lnTo>
                    <a:pt x="39" y="43"/>
                  </a:lnTo>
                  <a:lnTo>
                    <a:pt x="39" y="32"/>
                  </a:lnTo>
                  <a:lnTo>
                    <a:pt x="35" y="25"/>
                  </a:lnTo>
                  <a:lnTo>
                    <a:pt x="32" y="22"/>
                  </a:lnTo>
                  <a:lnTo>
                    <a:pt x="32" y="22"/>
                  </a:lnTo>
                  <a:lnTo>
                    <a:pt x="28" y="11"/>
                  </a:lnTo>
                  <a:lnTo>
                    <a:pt x="21" y="4"/>
                  </a:lnTo>
                  <a:lnTo>
                    <a:pt x="10" y="0"/>
                  </a:lnTo>
                  <a:lnTo>
                    <a:pt x="0" y="0"/>
                  </a:lnTo>
                  <a:lnTo>
                    <a:pt x="10" y="0"/>
                  </a:lnTo>
                  <a:lnTo>
                    <a:pt x="21" y="4"/>
                  </a:lnTo>
                  <a:lnTo>
                    <a:pt x="28" y="11"/>
                  </a:lnTo>
                  <a:lnTo>
                    <a:pt x="32" y="22"/>
                  </a:lnTo>
                  <a:lnTo>
                    <a:pt x="32" y="22"/>
                  </a:lnTo>
                  <a:lnTo>
                    <a:pt x="35" y="25"/>
                  </a:lnTo>
                  <a:lnTo>
                    <a:pt x="39" y="32"/>
                  </a:lnTo>
                  <a:lnTo>
                    <a:pt x="42" y="43"/>
                  </a:lnTo>
                  <a:lnTo>
                    <a:pt x="42" y="53"/>
                  </a:lnTo>
                  <a:lnTo>
                    <a:pt x="46" y="53"/>
                  </a:lnTo>
                  <a:lnTo>
                    <a:pt x="49" y="57"/>
                  </a:lnTo>
                  <a:lnTo>
                    <a:pt x="56" y="64"/>
                  </a:lnTo>
                  <a:lnTo>
                    <a:pt x="60" y="71"/>
                  </a:lnTo>
                  <a:lnTo>
                    <a:pt x="67" y="78"/>
                  </a:lnTo>
                  <a:lnTo>
                    <a:pt x="70" y="89"/>
                  </a:lnTo>
                  <a:lnTo>
                    <a:pt x="74" y="96"/>
                  </a:lnTo>
                  <a:lnTo>
                    <a:pt x="74" y="96"/>
                  </a:lnTo>
                  <a:lnTo>
                    <a:pt x="77" y="96"/>
                  </a:lnTo>
                  <a:lnTo>
                    <a:pt x="81" y="96"/>
                  </a:lnTo>
                  <a:lnTo>
                    <a:pt x="88" y="96"/>
                  </a:lnTo>
                  <a:lnTo>
                    <a:pt x="95" y="96"/>
                  </a:lnTo>
                  <a:lnTo>
                    <a:pt x="98" y="103"/>
                  </a:lnTo>
                  <a:lnTo>
                    <a:pt x="102" y="110"/>
                  </a:lnTo>
                  <a:lnTo>
                    <a:pt x="105" y="110"/>
                  </a:lnTo>
                  <a:lnTo>
                    <a:pt x="105" y="113"/>
                  </a:lnTo>
                  <a:lnTo>
                    <a:pt x="105" y="117"/>
                  </a:lnTo>
                  <a:lnTo>
                    <a:pt x="109" y="120"/>
                  </a:lnTo>
                  <a:lnTo>
                    <a:pt x="116" y="120"/>
                  </a:lnTo>
                  <a:lnTo>
                    <a:pt x="123" y="117"/>
                  </a:lnTo>
                  <a:lnTo>
                    <a:pt x="130" y="113"/>
                  </a:lnTo>
                  <a:lnTo>
                    <a:pt x="130" y="113"/>
                  </a:lnTo>
                  <a:lnTo>
                    <a:pt x="130" y="113"/>
                  </a:lnTo>
                  <a:lnTo>
                    <a:pt x="123" y="120"/>
                  </a:lnTo>
                  <a:lnTo>
                    <a:pt x="116" y="120"/>
                  </a:lnTo>
                  <a:lnTo>
                    <a:pt x="109" y="120"/>
                  </a:lnTo>
                  <a:lnTo>
                    <a:pt x="105" y="117"/>
                  </a:lnTo>
                  <a:lnTo>
                    <a:pt x="105" y="113"/>
                  </a:lnTo>
                  <a:lnTo>
                    <a:pt x="102" y="110"/>
                  </a:lnTo>
                  <a:lnTo>
                    <a:pt x="102" y="1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5" name="Freeform 303"/>
            <p:cNvSpPr>
              <a:spLocks/>
            </p:cNvSpPr>
            <p:nvPr userDrawn="1"/>
          </p:nvSpPr>
          <p:spPr bwMode="gray">
            <a:xfrm>
              <a:off x="2484" y="1443"/>
              <a:ext cx="3" cy="8"/>
            </a:xfrm>
            <a:custGeom>
              <a:avLst/>
              <a:gdLst>
                <a:gd name="T0" fmla="*/ 3 w 3"/>
                <a:gd name="T1" fmla="*/ 8 h 8"/>
                <a:gd name="T2" fmla="*/ 3 w 3"/>
                <a:gd name="T3" fmla="*/ 4 h 8"/>
                <a:gd name="T4" fmla="*/ 0 w 3"/>
                <a:gd name="T5" fmla="*/ 0 h 8"/>
                <a:gd name="T6" fmla="*/ 0 w 3"/>
                <a:gd name="T7" fmla="*/ 0 h 8"/>
                <a:gd name="T8" fmla="*/ 0 w 3"/>
                <a:gd name="T9" fmla="*/ 0 h 8"/>
                <a:gd name="T10" fmla="*/ 3 w 3"/>
                <a:gd name="T11" fmla="*/ 4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4"/>
                  </a:lnTo>
                  <a:lnTo>
                    <a:pt x="0" y="0"/>
                  </a:lnTo>
                  <a:lnTo>
                    <a:pt x="0" y="0"/>
                  </a:lnTo>
                  <a:lnTo>
                    <a:pt x="0" y="0"/>
                  </a:lnTo>
                  <a:lnTo>
                    <a:pt x="3" y="4"/>
                  </a:lnTo>
                  <a:lnTo>
                    <a:pt x="3" y="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6" name="Freeform 304"/>
            <p:cNvSpPr>
              <a:spLocks/>
            </p:cNvSpPr>
            <p:nvPr userDrawn="1"/>
          </p:nvSpPr>
          <p:spPr bwMode="gray">
            <a:xfrm>
              <a:off x="2401" y="1759"/>
              <a:ext cx="40" cy="49"/>
            </a:xfrm>
            <a:custGeom>
              <a:avLst/>
              <a:gdLst>
                <a:gd name="T0" fmla="*/ 0 w 39"/>
                <a:gd name="T1" fmla="*/ 14 h 46"/>
                <a:gd name="T2" fmla="*/ 7 w 39"/>
                <a:gd name="T3" fmla="*/ 18 h 46"/>
                <a:gd name="T4" fmla="*/ 10 w 39"/>
                <a:gd name="T5" fmla="*/ 25 h 46"/>
                <a:gd name="T6" fmla="*/ 14 w 39"/>
                <a:gd name="T7" fmla="*/ 28 h 46"/>
                <a:gd name="T8" fmla="*/ 17 w 39"/>
                <a:gd name="T9" fmla="*/ 32 h 46"/>
                <a:gd name="T10" fmla="*/ 17 w 39"/>
                <a:gd name="T11" fmla="*/ 35 h 46"/>
                <a:gd name="T12" fmla="*/ 17 w 39"/>
                <a:gd name="T13" fmla="*/ 35 h 46"/>
                <a:gd name="T14" fmla="*/ 17 w 39"/>
                <a:gd name="T15" fmla="*/ 39 h 46"/>
                <a:gd name="T16" fmla="*/ 17 w 39"/>
                <a:gd name="T17" fmla="*/ 42 h 46"/>
                <a:gd name="T18" fmla="*/ 21 w 39"/>
                <a:gd name="T19" fmla="*/ 46 h 46"/>
                <a:gd name="T20" fmla="*/ 21 w 39"/>
                <a:gd name="T21" fmla="*/ 46 h 46"/>
                <a:gd name="T22" fmla="*/ 28 w 39"/>
                <a:gd name="T23" fmla="*/ 46 h 46"/>
                <a:gd name="T24" fmla="*/ 35 w 39"/>
                <a:gd name="T25" fmla="*/ 42 h 46"/>
                <a:gd name="T26" fmla="*/ 35 w 39"/>
                <a:gd name="T27" fmla="*/ 39 h 46"/>
                <a:gd name="T28" fmla="*/ 39 w 39"/>
                <a:gd name="T29" fmla="*/ 32 h 46"/>
                <a:gd name="T30" fmla="*/ 35 w 39"/>
                <a:gd name="T31" fmla="*/ 28 h 46"/>
                <a:gd name="T32" fmla="*/ 35 w 39"/>
                <a:gd name="T33" fmla="*/ 21 h 46"/>
                <a:gd name="T34" fmla="*/ 35 w 39"/>
                <a:gd name="T35" fmla="*/ 18 h 46"/>
                <a:gd name="T36" fmla="*/ 39 w 39"/>
                <a:gd name="T37" fmla="*/ 14 h 46"/>
                <a:gd name="T38" fmla="*/ 35 w 39"/>
                <a:gd name="T39" fmla="*/ 14 h 46"/>
                <a:gd name="T40" fmla="*/ 32 w 39"/>
                <a:gd name="T41" fmla="*/ 10 h 46"/>
                <a:gd name="T42" fmla="*/ 28 w 39"/>
                <a:gd name="T43" fmla="*/ 7 h 46"/>
                <a:gd name="T44" fmla="*/ 24 w 39"/>
                <a:gd name="T45" fmla="*/ 3 h 46"/>
                <a:gd name="T46" fmla="*/ 17 w 39"/>
                <a:gd name="T47" fmla="*/ 3 h 46"/>
                <a:gd name="T48" fmla="*/ 14 w 39"/>
                <a:gd name="T49" fmla="*/ 3 h 46"/>
                <a:gd name="T50" fmla="*/ 7 w 39"/>
                <a:gd name="T51" fmla="*/ 0 h 46"/>
                <a:gd name="T52" fmla="*/ 7 w 39"/>
                <a:gd name="T53" fmla="*/ 0 h 46"/>
                <a:gd name="T54" fmla="*/ 7 w 39"/>
                <a:gd name="T55" fmla="*/ 0 h 46"/>
                <a:gd name="T56" fmla="*/ 3 w 39"/>
                <a:gd name="T57" fmla="*/ 3 h 46"/>
                <a:gd name="T58" fmla="*/ 0 w 39"/>
                <a:gd name="T59" fmla="*/ 7 h 46"/>
                <a:gd name="T60" fmla="*/ 0 w 39"/>
                <a:gd name="T6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46">
                  <a:moveTo>
                    <a:pt x="0" y="14"/>
                  </a:moveTo>
                  <a:lnTo>
                    <a:pt x="7" y="18"/>
                  </a:lnTo>
                  <a:lnTo>
                    <a:pt x="10" y="25"/>
                  </a:lnTo>
                  <a:lnTo>
                    <a:pt x="14" y="28"/>
                  </a:lnTo>
                  <a:lnTo>
                    <a:pt x="17" y="32"/>
                  </a:lnTo>
                  <a:lnTo>
                    <a:pt x="17" y="35"/>
                  </a:lnTo>
                  <a:lnTo>
                    <a:pt x="17" y="35"/>
                  </a:lnTo>
                  <a:lnTo>
                    <a:pt x="17" y="39"/>
                  </a:lnTo>
                  <a:lnTo>
                    <a:pt x="17" y="42"/>
                  </a:lnTo>
                  <a:lnTo>
                    <a:pt x="21" y="46"/>
                  </a:lnTo>
                  <a:lnTo>
                    <a:pt x="21" y="46"/>
                  </a:lnTo>
                  <a:lnTo>
                    <a:pt x="28" y="46"/>
                  </a:lnTo>
                  <a:lnTo>
                    <a:pt x="35" y="42"/>
                  </a:lnTo>
                  <a:lnTo>
                    <a:pt x="35" y="39"/>
                  </a:lnTo>
                  <a:lnTo>
                    <a:pt x="39" y="32"/>
                  </a:lnTo>
                  <a:lnTo>
                    <a:pt x="35" y="28"/>
                  </a:lnTo>
                  <a:lnTo>
                    <a:pt x="35" y="21"/>
                  </a:lnTo>
                  <a:lnTo>
                    <a:pt x="35" y="18"/>
                  </a:lnTo>
                  <a:lnTo>
                    <a:pt x="39" y="14"/>
                  </a:lnTo>
                  <a:lnTo>
                    <a:pt x="35" y="14"/>
                  </a:lnTo>
                  <a:lnTo>
                    <a:pt x="32" y="10"/>
                  </a:lnTo>
                  <a:lnTo>
                    <a:pt x="28" y="7"/>
                  </a:lnTo>
                  <a:lnTo>
                    <a:pt x="24" y="3"/>
                  </a:lnTo>
                  <a:lnTo>
                    <a:pt x="17" y="3"/>
                  </a:lnTo>
                  <a:lnTo>
                    <a:pt x="14" y="3"/>
                  </a:lnTo>
                  <a:lnTo>
                    <a:pt x="7" y="0"/>
                  </a:lnTo>
                  <a:lnTo>
                    <a:pt x="7" y="0"/>
                  </a:lnTo>
                  <a:lnTo>
                    <a:pt x="7" y="0"/>
                  </a:lnTo>
                  <a:lnTo>
                    <a:pt x="3"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7" name="Freeform 305"/>
            <p:cNvSpPr>
              <a:spLocks/>
            </p:cNvSpPr>
            <p:nvPr userDrawn="1"/>
          </p:nvSpPr>
          <p:spPr bwMode="gray">
            <a:xfrm>
              <a:off x="2415" y="1618"/>
              <a:ext cx="155" cy="141"/>
            </a:xfrm>
            <a:custGeom>
              <a:avLst/>
              <a:gdLst>
                <a:gd name="T0" fmla="*/ 116 w 151"/>
                <a:gd name="T1" fmla="*/ 49 h 130"/>
                <a:gd name="T2" fmla="*/ 113 w 151"/>
                <a:gd name="T3" fmla="*/ 52 h 130"/>
                <a:gd name="T4" fmla="*/ 109 w 151"/>
                <a:gd name="T5" fmla="*/ 59 h 130"/>
                <a:gd name="T6" fmla="*/ 106 w 151"/>
                <a:gd name="T7" fmla="*/ 63 h 130"/>
                <a:gd name="T8" fmla="*/ 99 w 151"/>
                <a:gd name="T9" fmla="*/ 70 h 130"/>
                <a:gd name="T10" fmla="*/ 92 w 151"/>
                <a:gd name="T11" fmla="*/ 77 h 130"/>
                <a:gd name="T12" fmla="*/ 84 w 151"/>
                <a:gd name="T13" fmla="*/ 84 h 130"/>
                <a:gd name="T14" fmla="*/ 77 w 151"/>
                <a:gd name="T15" fmla="*/ 88 h 130"/>
                <a:gd name="T16" fmla="*/ 74 w 151"/>
                <a:gd name="T17" fmla="*/ 91 h 130"/>
                <a:gd name="T18" fmla="*/ 67 w 151"/>
                <a:gd name="T19" fmla="*/ 95 h 130"/>
                <a:gd name="T20" fmla="*/ 67 w 151"/>
                <a:gd name="T21" fmla="*/ 95 h 130"/>
                <a:gd name="T22" fmla="*/ 42 w 151"/>
                <a:gd name="T23" fmla="*/ 95 h 130"/>
                <a:gd name="T24" fmla="*/ 21 w 151"/>
                <a:gd name="T25" fmla="*/ 102 h 130"/>
                <a:gd name="T26" fmla="*/ 3 w 151"/>
                <a:gd name="T27" fmla="*/ 112 h 130"/>
                <a:gd name="T28" fmla="*/ 0 w 151"/>
                <a:gd name="T29" fmla="*/ 119 h 130"/>
                <a:gd name="T30" fmla="*/ 14 w 151"/>
                <a:gd name="T31" fmla="*/ 126 h 130"/>
                <a:gd name="T32" fmla="*/ 21 w 151"/>
                <a:gd name="T33" fmla="*/ 119 h 130"/>
                <a:gd name="T34" fmla="*/ 39 w 151"/>
                <a:gd name="T35" fmla="*/ 116 h 130"/>
                <a:gd name="T36" fmla="*/ 60 w 151"/>
                <a:gd name="T37" fmla="*/ 112 h 130"/>
                <a:gd name="T38" fmla="*/ 63 w 151"/>
                <a:gd name="T39" fmla="*/ 126 h 130"/>
                <a:gd name="T40" fmla="*/ 63 w 151"/>
                <a:gd name="T41" fmla="*/ 126 h 130"/>
                <a:gd name="T42" fmla="*/ 67 w 151"/>
                <a:gd name="T43" fmla="*/ 126 h 130"/>
                <a:gd name="T44" fmla="*/ 70 w 151"/>
                <a:gd name="T45" fmla="*/ 130 h 130"/>
                <a:gd name="T46" fmla="*/ 77 w 151"/>
                <a:gd name="T47" fmla="*/ 126 h 130"/>
                <a:gd name="T48" fmla="*/ 81 w 151"/>
                <a:gd name="T49" fmla="*/ 123 h 130"/>
                <a:gd name="T50" fmla="*/ 84 w 151"/>
                <a:gd name="T51" fmla="*/ 119 h 130"/>
                <a:gd name="T52" fmla="*/ 88 w 151"/>
                <a:gd name="T53" fmla="*/ 116 h 130"/>
                <a:gd name="T54" fmla="*/ 88 w 151"/>
                <a:gd name="T55" fmla="*/ 116 h 130"/>
                <a:gd name="T56" fmla="*/ 106 w 151"/>
                <a:gd name="T57" fmla="*/ 112 h 130"/>
                <a:gd name="T58" fmla="*/ 106 w 151"/>
                <a:gd name="T59" fmla="*/ 112 h 130"/>
                <a:gd name="T60" fmla="*/ 109 w 151"/>
                <a:gd name="T61" fmla="*/ 109 h 130"/>
                <a:gd name="T62" fmla="*/ 116 w 151"/>
                <a:gd name="T63" fmla="*/ 105 h 130"/>
                <a:gd name="T64" fmla="*/ 123 w 151"/>
                <a:gd name="T65" fmla="*/ 98 h 130"/>
                <a:gd name="T66" fmla="*/ 127 w 151"/>
                <a:gd name="T67" fmla="*/ 95 h 130"/>
                <a:gd name="T68" fmla="*/ 130 w 151"/>
                <a:gd name="T69" fmla="*/ 91 h 130"/>
                <a:gd name="T70" fmla="*/ 134 w 151"/>
                <a:gd name="T71" fmla="*/ 88 h 130"/>
                <a:gd name="T72" fmla="*/ 137 w 151"/>
                <a:gd name="T73" fmla="*/ 84 h 130"/>
                <a:gd name="T74" fmla="*/ 141 w 151"/>
                <a:gd name="T75" fmla="*/ 77 h 130"/>
                <a:gd name="T76" fmla="*/ 144 w 151"/>
                <a:gd name="T77" fmla="*/ 70 h 130"/>
                <a:gd name="T78" fmla="*/ 144 w 151"/>
                <a:gd name="T79" fmla="*/ 63 h 130"/>
                <a:gd name="T80" fmla="*/ 144 w 151"/>
                <a:gd name="T81" fmla="*/ 59 h 130"/>
                <a:gd name="T82" fmla="*/ 144 w 151"/>
                <a:gd name="T83" fmla="*/ 52 h 130"/>
                <a:gd name="T84" fmla="*/ 144 w 151"/>
                <a:gd name="T85" fmla="*/ 49 h 130"/>
                <a:gd name="T86" fmla="*/ 144 w 151"/>
                <a:gd name="T87" fmla="*/ 45 h 130"/>
                <a:gd name="T88" fmla="*/ 144 w 151"/>
                <a:gd name="T89" fmla="*/ 45 h 130"/>
                <a:gd name="T90" fmla="*/ 148 w 151"/>
                <a:gd name="T91" fmla="*/ 42 h 130"/>
                <a:gd name="T92" fmla="*/ 148 w 151"/>
                <a:gd name="T93" fmla="*/ 38 h 130"/>
                <a:gd name="T94" fmla="*/ 151 w 151"/>
                <a:gd name="T95" fmla="*/ 31 h 130"/>
                <a:gd name="T96" fmla="*/ 151 w 151"/>
                <a:gd name="T97" fmla="*/ 24 h 130"/>
                <a:gd name="T98" fmla="*/ 151 w 151"/>
                <a:gd name="T99" fmla="*/ 17 h 130"/>
                <a:gd name="T100" fmla="*/ 148 w 151"/>
                <a:gd name="T101" fmla="*/ 10 h 130"/>
                <a:gd name="T102" fmla="*/ 148 w 151"/>
                <a:gd name="T103" fmla="*/ 3 h 130"/>
                <a:gd name="T104" fmla="*/ 148 w 151"/>
                <a:gd name="T105" fmla="*/ 0 h 130"/>
                <a:gd name="T106" fmla="*/ 144 w 151"/>
                <a:gd name="T107" fmla="*/ 0 h 130"/>
                <a:gd name="T108" fmla="*/ 137 w 151"/>
                <a:gd name="T109" fmla="*/ 3 h 130"/>
                <a:gd name="T110" fmla="*/ 130 w 151"/>
                <a:gd name="T111" fmla="*/ 7 h 130"/>
                <a:gd name="T112" fmla="*/ 127 w 151"/>
                <a:gd name="T113" fmla="*/ 10 h 130"/>
                <a:gd name="T114" fmla="*/ 120 w 151"/>
                <a:gd name="T115" fmla="*/ 21 h 130"/>
                <a:gd name="T116" fmla="*/ 120 w 151"/>
                <a:gd name="T117" fmla="*/ 31 h 130"/>
                <a:gd name="T118" fmla="*/ 120 w 151"/>
                <a:gd name="T119" fmla="*/ 38 h 130"/>
                <a:gd name="T120" fmla="*/ 116 w 151"/>
                <a:gd name="T121" fmla="*/ 45 h 130"/>
                <a:gd name="T122" fmla="*/ 116 w 151"/>
                <a:gd name="T123"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30">
                  <a:moveTo>
                    <a:pt x="116" y="49"/>
                  </a:moveTo>
                  <a:lnTo>
                    <a:pt x="113" y="52"/>
                  </a:lnTo>
                  <a:lnTo>
                    <a:pt x="109" y="59"/>
                  </a:lnTo>
                  <a:lnTo>
                    <a:pt x="106" y="63"/>
                  </a:lnTo>
                  <a:lnTo>
                    <a:pt x="99" y="70"/>
                  </a:lnTo>
                  <a:lnTo>
                    <a:pt x="92" y="77"/>
                  </a:lnTo>
                  <a:lnTo>
                    <a:pt x="84" y="84"/>
                  </a:lnTo>
                  <a:lnTo>
                    <a:pt x="77" y="88"/>
                  </a:lnTo>
                  <a:lnTo>
                    <a:pt x="74" y="91"/>
                  </a:lnTo>
                  <a:lnTo>
                    <a:pt x="67" y="95"/>
                  </a:lnTo>
                  <a:lnTo>
                    <a:pt x="67" y="95"/>
                  </a:lnTo>
                  <a:lnTo>
                    <a:pt x="42" y="95"/>
                  </a:lnTo>
                  <a:lnTo>
                    <a:pt x="21" y="102"/>
                  </a:lnTo>
                  <a:lnTo>
                    <a:pt x="3" y="112"/>
                  </a:lnTo>
                  <a:lnTo>
                    <a:pt x="0" y="119"/>
                  </a:lnTo>
                  <a:lnTo>
                    <a:pt x="14" y="126"/>
                  </a:lnTo>
                  <a:lnTo>
                    <a:pt x="21" y="119"/>
                  </a:lnTo>
                  <a:lnTo>
                    <a:pt x="39" y="116"/>
                  </a:lnTo>
                  <a:lnTo>
                    <a:pt x="60" y="112"/>
                  </a:lnTo>
                  <a:lnTo>
                    <a:pt x="63" y="126"/>
                  </a:lnTo>
                  <a:lnTo>
                    <a:pt x="63" y="126"/>
                  </a:lnTo>
                  <a:lnTo>
                    <a:pt x="67" y="126"/>
                  </a:lnTo>
                  <a:lnTo>
                    <a:pt x="70" y="130"/>
                  </a:lnTo>
                  <a:lnTo>
                    <a:pt x="77" y="126"/>
                  </a:lnTo>
                  <a:lnTo>
                    <a:pt x="81" y="123"/>
                  </a:lnTo>
                  <a:lnTo>
                    <a:pt x="84" y="119"/>
                  </a:lnTo>
                  <a:lnTo>
                    <a:pt x="88" y="116"/>
                  </a:lnTo>
                  <a:lnTo>
                    <a:pt x="88" y="116"/>
                  </a:lnTo>
                  <a:lnTo>
                    <a:pt x="106" y="112"/>
                  </a:lnTo>
                  <a:lnTo>
                    <a:pt x="106" y="112"/>
                  </a:lnTo>
                  <a:lnTo>
                    <a:pt x="109" y="109"/>
                  </a:lnTo>
                  <a:lnTo>
                    <a:pt x="116" y="105"/>
                  </a:lnTo>
                  <a:lnTo>
                    <a:pt x="123" y="98"/>
                  </a:lnTo>
                  <a:lnTo>
                    <a:pt x="127" y="95"/>
                  </a:lnTo>
                  <a:lnTo>
                    <a:pt x="130" y="91"/>
                  </a:lnTo>
                  <a:lnTo>
                    <a:pt x="134" y="88"/>
                  </a:lnTo>
                  <a:lnTo>
                    <a:pt x="137" y="84"/>
                  </a:lnTo>
                  <a:lnTo>
                    <a:pt x="141" y="77"/>
                  </a:lnTo>
                  <a:lnTo>
                    <a:pt x="144" y="70"/>
                  </a:lnTo>
                  <a:lnTo>
                    <a:pt x="144" y="63"/>
                  </a:lnTo>
                  <a:lnTo>
                    <a:pt x="144" y="59"/>
                  </a:lnTo>
                  <a:lnTo>
                    <a:pt x="144" y="52"/>
                  </a:lnTo>
                  <a:lnTo>
                    <a:pt x="144" y="49"/>
                  </a:lnTo>
                  <a:lnTo>
                    <a:pt x="144" y="45"/>
                  </a:lnTo>
                  <a:lnTo>
                    <a:pt x="144" y="45"/>
                  </a:lnTo>
                  <a:lnTo>
                    <a:pt x="148" y="42"/>
                  </a:lnTo>
                  <a:lnTo>
                    <a:pt x="148" y="38"/>
                  </a:lnTo>
                  <a:lnTo>
                    <a:pt x="151" y="31"/>
                  </a:lnTo>
                  <a:lnTo>
                    <a:pt x="151" y="24"/>
                  </a:lnTo>
                  <a:lnTo>
                    <a:pt x="151" y="17"/>
                  </a:lnTo>
                  <a:lnTo>
                    <a:pt x="148" y="10"/>
                  </a:lnTo>
                  <a:lnTo>
                    <a:pt x="148" y="3"/>
                  </a:lnTo>
                  <a:lnTo>
                    <a:pt x="148" y="0"/>
                  </a:lnTo>
                  <a:lnTo>
                    <a:pt x="144" y="0"/>
                  </a:lnTo>
                  <a:lnTo>
                    <a:pt x="137" y="3"/>
                  </a:lnTo>
                  <a:lnTo>
                    <a:pt x="130" y="7"/>
                  </a:lnTo>
                  <a:lnTo>
                    <a:pt x="127" y="10"/>
                  </a:lnTo>
                  <a:lnTo>
                    <a:pt x="120" y="21"/>
                  </a:lnTo>
                  <a:lnTo>
                    <a:pt x="120" y="31"/>
                  </a:lnTo>
                  <a:lnTo>
                    <a:pt x="120" y="38"/>
                  </a:lnTo>
                  <a:lnTo>
                    <a:pt x="116" y="45"/>
                  </a:lnTo>
                  <a:lnTo>
                    <a:pt x="116"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8" name="Freeform 306"/>
            <p:cNvSpPr>
              <a:spLocks/>
            </p:cNvSpPr>
            <p:nvPr userDrawn="1"/>
          </p:nvSpPr>
          <p:spPr bwMode="gray">
            <a:xfrm>
              <a:off x="2434" y="1751"/>
              <a:ext cx="28" cy="18"/>
            </a:xfrm>
            <a:custGeom>
              <a:avLst/>
              <a:gdLst>
                <a:gd name="T0" fmla="*/ 28 w 28"/>
                <a:gd name="T1" fmla="*/ 3 h 17"/>
                <a:gd name="T2" fmla="*/ 10 w 28"/>
                <a:gd name="T3" fmla="*/ 0 h 17"/>
                <a:gd name="T4" fmla="*/ 0 w 28"/>
                <a:gd name="T5" fmla="*/ 10 h 17"/>
                <a:gd name="T6" fmla="*/ 10 w 28"/>
                <a:gd name="T7" fmla="*/ 17 h 17"/>
                <a:gd name="T8" fmla="*/ 21 w 28"/>
                <a:gd name="T9" fmla="*/ 10 h 17"/>
                <a:gd name="T10" fmla="*/ 28 w 28"/>
                <a:gd name="T11" fmla="*/ 3 h 17"/>
              </a:gdLst>
              <a:ahLst/>
              <a:cxnLst>
                <a:cxn ang="0">
                  <a:pos x="T0" y="T1"/>
                </a:cxn>
                <a:cxn ang="0">
                  <a:pos x="T2" y="T3"/>
                </a:cxn>
                <a:cxn ang="0">
                  <a:pos x="T4" y="T5"/>
                </a:cxn>
                <a:cxn ang="0">
                  <a:pos x="T6" y="T7"/>
                </a:cxn>
                <a:cxn ang="0">
                  <a:pos x="T8" y="T9"/>
                </a:cxn>
                <a:cxn ang="0">
                  <a:pos x="T10" y="T11"/>
                </a:cxn>
              </a:cxnLst>
              <a:rect l="0" t="0" r="r" b="b"/>
              <a:pathLst>
                <a:path w="28" h="17">
                  <a:moveTo>
                    <a:pt x="28" y="3"/>
                  </a:moveTo>
                  <a:lnTo>
                    <a:pt x="10" y="0"/>
                  </a:lnTo>
                  <a:lnTo>
                    <a:pt x="0" y="10"/>
                  </a:lnTo>
                  <a:lnTo>
                    <a:pt x="10" y="17"/>
                  </a:lnTo>
                  <a:lnTo>
                    <a:pt x="21" y="10"/>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79" name="Freeform 307"/>
            <p:cNvSpPr>
              <a:spLocks/>
            </p:cNvSpPr>
            <p:nvPr userDrawn="1"/>
          </p:nvSpPr>
          <p:spPr bwMode="gray">
            <a:xfrm>
              <a:off x="2542" y="1534"/>
              <a:ext cx="83" cy="68"/>
            </a:xfrm>
            <a:custGeom>
              <a:avLst/>
              <a:gdLst>
                <a:gd name="T0" fmla="*/ 4 w 81"/>
                <a:gd name="T1" fmla="*/ 53 h 63"/>
                <a:gd name="T2" fmla="*/ 0 w 81"/>
                <a:gd name="T3" fmla="*/ 56 h 63"/>
                <a:gd name="T4" fmla="*/ 0 w 81"/>
                <a:gd name="T5" fmla="*/ 56 h 63"/>
                <a:gd name="T6" fmla="*/ 0 w 81"/>
                <a:gd name="T7" fmla="*/ 60 h 63"/>
                <a:gd name="T8" fmla="*/ 4 w 81"/>
                <a:gd name="T9" fmla="*/ 60 h 63"/>
                <a:gd name="T10" fmla="*/ 11 w 81"/>
                <a:gd name="T11" fmla="*/ 60 h 63"/>
                <a:gd name="T12" fmla="*/ 18 w 81"/>
                <a:gd name="T13" fmla="*/ 60 h 63"/>
                <a:gd name="T14" fmla="*/ 25 w 81"/>
                <a:gd name="T15" fmla="*/ 60 h 63"/>
                <a:gd name="T16" fmla="*/ 32 w 81"/>
                <a:gd name="T17" fmla="*/ 60 h 63"/>
                <a:gd name="T18" fmla="*/ 35 w 81"/>
                <a:gd name="T19" fmla="*/ 60 h 63"/>
                <a:gd name="T20" fmla="*/ 42 w 81"/>
                <a:gd name="T21" fmla="*/ 63 h 63"/>
                <a:gd name="T22" fmla="*/ 50 w 81"/>
                <a:gd name="T23" fmla="*/ 63 h 63"/>
                <a:gd name="T24" fmla="*/ 53 w 81"/>
                <a:gd name="T25" fmla="*/ 60 h 63"/>
                <a:gd name="T26" fmla="*/ 53 w 81"/>
                <a:gd name="T27" fmla="*/ 56 h 63"/>
                <a:gd name="T28" fmla="*/ 57 w 81"/>
                <a:gd name="T29" fmla="*/ 53 h 63"/>
                <a:gd name="T30" fmla="*/ 64 w 81"/>
                <a:gd name="T31" fmla="*/ 46 h 63"/>
                <a:gd name="T32" fmla="*/ 64 w 81"/>
                <a:gd name="T33" fmla="*/ 46 h 63"/>
                <a:gd name="T34" fmla="*/ 67 w 81"/>
                <a:gd name="T35" fmla="*/ 46 h 63"/>
                <a:gd name="T36" fmla="*/ 74 w 81"/>
                <a:gd name="T37" fmla="*/ 42 h 63"/>
                <a:gd name="T38" fmla="*/ 78 w 81"/>
                <a:gd name="T39" fmla="*/ 39 h 63"/>
                <a:gd name="T40" fmla="*/ 81 w 81"/>
                <a:gd name="T41" fmla="*/ 35 h 63"/>
                <a:gd name="T42" fmla="*/ 81 w 81"/>
                <a:gd name="T43" fmla="*/ 35 h 63"/>
                <a:gd name="T44" fmla="*/ 81 w 81"/>
                <a:gd name="T45" fmla="*/ 32 h 63"/>
                <a:gd name="T46" fmla="*/ 81 w 81"/>
                <a:gd name="T47" fmla="*/ 32 h 63"/>
                <a:gd name="T48" fmla="*/ 81 w 81"/>
                <a:gd name="T49" fmla="*/ 25 h 63"/>
                <a:gd name="T50" fmla="*/ 81 w 81"/>
                <a:gd name="T51" fmla="*/ 25 h 63"/>
                <a:gd name="T52" fmla="*/ 81 w 81"/>
                <a:gd name="T53" fmla="*/ 21 h 63"/>
                <a:gd name="T54" fmla="*/ 74 w 81"/>
                <a:gd name="T55" fmla="*/ 25 h 63"/>
                <a:gd name="T56" fmla="*/ 71 w 81"/>
                <a:gd name="T57" fmla="*/ 28 h 63"/>
                <a:gd name="T58" fmla="*/ 67 w 81"/>
                <a:gd name="T59" fmla="*/ 28 h 63"/>
                <a:gd name="T60" fmla="*/ 64 w 81"/>
                <a:gd name="T61" fmla="*/ 28 h 63"/>
                <a:gd name="T62" fmla="*/ 60 w 81"/>
                <a:gd name="T63" fmla="*/ 25 h 63"/>
                <a:gd name="T64" fmla="*/ 53 w 81"/>
                <a:gd name="T65" fmla="*/ 21 h 63"/>
                <a:gd name="T66" fmla="*/ 46 w 81"/>
                <a:gd name="T67" fmla="*/ 18 h 63"/>
                <a:gd name="T68" fmla="*/ 42 w 81"/>
                <a:gd name="T69" fmla="*/ 14 h 63"/>
                <a:gd name="T70" fmla="*/ 39 w 81"/>
                <a:gd name="T71" fmla="*/ 7 h 63"/>
                <a:gd name="T72" fmla="*/ 39 w 81"/>
                <a:gd name="T73" fmla="*/ 7 h 63"/>
                <a:gd name="T74" fmla="*/ 35 w 81"/>
                <a:gd name="T75" fmla="*/ 4 h 63"/>
                <a:gd name="T76" fmla="*/ 32 w 81"/>
                <a:gd name="T77" fmla="*/ 0 h 63"/>
                <a:gd name="T78" fmla="*/ 28 w 81"/>
                <a:gd name="T79" fmla="*/ 0 h 63"/>
                <a:gd name="T80" fmla="*/ 25 w 81"/>
                <a:gd name="T81" fmla="*/ 4 h 63"/>
                <a:gd name="T82" fmla="*/ 25 w 81"/>
                <a:gd name="T83" fmla="*/ 14 h 63"/>
                <a:gd name="T84" fmla="*/ 21 w 81"/>
                <a:gd name="T85" fmla="*/ 21 h 63"/>
                <a:gd name="T86" fmla="*/ 21 w 81"/>
                <a:gd name="T87" fmla="*/ 28 h 63"/>
                <a:gd name="T88" fmla="*/ 18 w 81"/>
                <a:gd name="T89" fmla="*/ 32 h 63"/>
                <a:gd name="T90" fmla="*/ 14 w 81"/>
                <a:gd name="T91" fmla="*/ 39 h 63"/>
                <a:gd name="T92" fmla="*/ 11 w 81"/>
                <a:gd name="T93" fmla="*/ 46 h 63"/>
                <a:gd name="T94" fmla="*/ 7 w 81"/>
                <a:gd name="T95" fmla="*/ 49 h 63"/>
                <a:gd name="T96" fmla="*/ 4 w 81"/>
                <a:gd name="T9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 h="63">
                  <a:moveTo>
                    <a:pt x="4" y="53"/>
                  </a:moveTo>
                  <a:lnTo>
                    <a:pt x="0" y="56"/>
                  </a:lnTo>
                  <a:lnTo>
                    <a:pt x="0" y="56"/>
                  </a:lnTo>
                  <a:lnTo>
                    <a:pt x="0" y="60"/>
                  </a:lnTo>
                  <a:lnTo>
                    <a:pt x="4" y="60"/>
                  </a:lnTo>
                  <a:lnTo>
                    <a:pt x="11" y="60"/>
                  </a:lnTo>
                  <a:lnTo>
                    <a:pt x="18" y="60"/>
                  </a:lnTo>
                  <a:lnTo>
                    <a:pt x="25" y="60"/>
                  </a:lnTo>
                  <a:lnTo>
                    <a:pt x="32" y="60"/>
                  </a:lnTo>
                  <a:lnTo>
                    <a:pt x="35" y="60"/>
                  </a:lnTo>
                  <a:lnTo>
                    <a:pt x="42" y="63"/>
                  </a:lnTo>
                  <a:lnTo>
                    <a:pt x="50" y="63"/>
                  </a:lnTo>
                  <a:lnTo>
                    <a:pt x="53" y="60"/>
                  </a:lnTo>
                  <a:lnTo>
                    <a:pt x="53" y="56"/>
                  </a:lnTo>
                  <a:lnTo>
                    <a:pt x="57" y="53"/>
                  </a:lnTo>
                  <a:lnTo>
                    <a:pt x="64" y="46"/>
                  </a:lnTo>
                  <a:lnTo>
                    <a:pt x="64" y="46"/>
                  </a:lnTo>
                  <a:lnTo>
                    <a:pt x="67" y="46"/>
                  </a:lnTo>
                  <a:lnTo>
                    <a:pt x="74" y="42"/>
                  </a:lnTo>
                  <a:lnTo>
                    <a:pt x="78" y="39"/>
                  </a:lnTo>
                  <a:lnTo>
                    <a:pt x="81" y="35"/>
                  </a:lnTo>
                  <a:lnTo>
                    <a:pt x="81" y="35"/>
                  </a:lnTo>
                  <a:lnTo>
                    <a:pt x="81" y="32"/>
                  </a:lnTo>
                  <a:lnTo>
                    <a:pt x="81" y="32"/>
                  </a:lnTo>
                  <a:lnTo>
                    <a:pt x="81" y="25"/>
                  </a:lnTo>
                  <a:lnTo>
                    <a:pt x="81" y="25"/>
                  </a:lnTo>
                  <a:lnTo>
                    <a:pt x="81" y="21"/>
                  </a:lnTo>
                  <a:lnTo>
                    <a:pt x="74" y="25"/>
                  </a:lnTo>
                  <a:lnTo>
                    <a:pt x="71" y="28"/>
                  </a:lnTo>
                  <a:lnTo>
                    <a:pt x="67" y="28"/>
                  </a:lnTo>
                  <a:lnTo>
                    <a:pt x="64" y="28"/>
                  </a:lnTo>
                  <a:lnTo>
                    <a:pt x="60" y="25"/>
                  </a:lnTo>
                  <a:lnTo>
                    <a:pt x="53" y="21"/>
                  </a:lnTo>
                  <a:lnTo>
                    <a:pt x="46" y="18"/>
                  </a:lnTo>
                  <a:lnTo>
                    <a:pt x="42" y="14"/>
                  </a:lnTo>
                  <a:lnTo>
                    <a:pt x="39" y="7"/>
                  </a:lnTo>
                  <a:lnTo>
                    <a:pt x="39" y="7"/>
                  </a:lnTo>
                  <a:lnTo>
                    <a:pt x="35" y="4"/>
                  </a:lnTo>
                  <a:lnTo>
                    <a:pt x="32" y="0"/>
                  </a:lnTo>
                  <a:lnTo>
                    <a:pt x="28" y="0"/>
                  </a:lnTo>
                  <a:lnTo>
                    <a:pt x="25" y="4"/>
                  </a:lnTo>
                  <a:lnTo>
                    <a:pt x="25" y="14"/>
                  </a:lnTo>
                  <a:lnTo>
                    <a:pt x="21" y="21"/>
                  </a:lnTo>
                  <a:lnTo>
                    <a:pt x="21" y="28"/>
                  </a:lnTo>
                  <a:lnTo>
                    <a:pt x="18" y="32"/>
                  </a:lnTo>
                  <a:lnTo>
                    <a:pt x="14" y="39"/>
                  </a:lnTo>
                  <a:lnTo>
                    <a:pt x="11" y="46"/>
                  </a:lnTo>
                  <a:lnTo>
                    <a:pt x="7" y="49"/>
                  </a:lnTo>
                  <a:lnTo>
                    <a:pt x="4" y="5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0" name="Freeform 308"/>
            <p:cNvSpPr>
              <a:spLocks/>
            </p:cNvSpPr>
            <p:nvPr userDrawn="1"/>
          </p:nvSpPr>
          <p:spPr bwMode="gray">
            <a:xfrm>
              <a:off x="661" y="1644"/>
              <a:ext cx="15" cy="12"/>
            </a:xfrm>
            <a:custGeom>
              <a:avLst/>
              <a:gdLst>
                <a:gd name="T0" fmla="*/ 14 w 14"/>
                <a:gd name="T1" fmla="*/ 7 h 11"/>
                <a:gd name="T2" fmla="*/ 10 w 14"/>
                <a:gd name="T3" fmla="*/ 4 h 11"/>
                <a:gd name="T4" fmla="*/ 10 w 14"/>
                <a:gd name="T5" fmla="*/ 4 h 11"/>
                <a:gd name="T6" fmla="*/ 7 w 14"/>
                <a:gd name="T7" fmla="*/ 0 h 11"/>
                <a:gd name="T8" fmla="*/ 3 w 14"/>
                <a:gd name="T9" fmla="*/ 4 h 11"/>
                <a:gd name="T10" fmla="*/ 3 w 14"/>
                <a:gd name="T11" fmla="*/ 4 h 11"/>
                <a:gd name="T12" fmla="*/ 3 w 14"/>
                <a:gd name="T13" fmla="*/ 4 h 11"/>
                <a:gd name="T14" fmla="*/ 0 w 14"/>
                <a:gd name="T15" fmla="*/ 7 h 11"/>
                <a:gd name="T16" fmla="*/ 3 w 14"/>
                <a:gd name="T17" fmla="*/ 11 h 11"/>
                <a:gd name="T18" fmla="*/ 3 w 14"/>
                <a:gd name="T19" fmla="*/ 11 h 11"/>
                <a:gd name="T20" fmla="*/ 7 w 14"/>
                <a:gd name="T21" fmla="*/ 11 h 11"/>
                <a:gd name="T22" fmla="*/ 10 w 14"/>
                <a:gd name="T23" fmla="*/ 11 h 11"/>
                <a:gd name="T24" fmla="*/ 14 w 14"/>
                <a:gd name="T2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14" y="7"/>
                  </a:moveTo>
                  <a:lnTo>
                    <a:pt x="10" y="4"/>
                  </a:lnTo>
                  <a:lnTo>
                    <a:pt x="10" y="4"/>
                  </a:lnTo>
                  <a:lnTo>
                    <a:pt x="7" y="0"/>
                  </a:lnTo>
                  <a:lnTo>
                    <a:pt x="3" y="4"/>
                  </a:lnTo>
                  <a:lnTo>
                    <a:pt x="3" y="4"/>
                  </a:lnTo>
                  <a:lnTo>
                    <a:pt x="3" y="4"/>
                  </a:lnTo>
                  <a:lnTo>
                    <a:pt x="0" y="7"/>
                  </a:lnTo>
                  <a:lnTo>
                    <a:pt x="3" y="11"/>
                  </a:lnTo>
                  <a:lnTo>
                    <a:pt x="3" y="11"/>
                  </a:lnTo>
                  <a:lnTo>
                    <a:pt x="7" y="11"/>
                  </a:lnTo>
                  <a:lnTo>
                    <a:pt x="10" y="11"/>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1" name="Freeform 309"/>
            <p:cNvSpPr>
              <a:spLocks/>
            </p:cNvSpPr>
            <p:nvPr userDrawn="1"/>
          </p:nvSpPr>
          <p:spPr bwMode="gray">
            <a:xfrm>
              <a:off x="799" y="1674"/>
              <a:ext cx="43" cy="27"/>
            </a:xfrm>
            <a:custGeom>
              <a:avLst/>
              <a:gdLst>
                <a:gd name="T0" fmla="*/ 38 w 42"/>
                <a:gd name="T1" fmla="*/ 0 h 25"/>
                <a:gd name="T2" fmla="*/ 38 w 42"/>
                <a:gd name="T3" fmla="*/ 0 h 25"/>
                <a:gd name="T4" fmla="*/ 35 w 42"/>
                <a:gd name="T5" fmla="*/ 0 h 25"/>
                <a:gd name="T6" fmla="*/ 31 w 42"/>
                <a:gd name="T7" fmla="*/ 4 h 25"/>
                <a:gd name="T8" fmla="*/ 28 w 42"/>
                <a:gd name="T9" fmla="*/ 4 h 25"/>
                <a:gd name="T10" fmla="*/ 21 w 42"/>
                <a:gd name="T11" fmla="*/ 4 h 25"/>
                <a:gd name="T12" fmla="*/ 14 w 42"/>
                <a:gd name="T13" fmla="*/ 4 h 25"/>
                <a:gd name="T14" fmla="*/ 10 w 42"/>
                <a:gd name="T15" fmla="*/ 4 h 25"/>
                <a:gd name="T16" fmla="*/ 7 w 42"/>
                <a:gd name="T17" fmla="*/ 4 h 25"/>
                <a:gd name="T18" fmla="*/ 0 w 42"/>
                <a:gd name="T19" fmla="*/ 4 h 25"/>
                <a:gd name="T20" fmla="*/ 0 w 42"/>
                <a:gd name="T21" fmla="*/ 4 h 25"/>
                <a:gd name="T22" fmla="*/ 0 w 42"/>
                <a:gd name="T23" fmla="*/ 7 h 25"/>
                <a:gd name="T24" fmla="*/ 0 w 42"/>
                <a:gd name="T25" fmla="*/ 11 h 25"/>
                <a:gd name="T26" fmla="*/ 21 w 42"/>
                <a:gd name="T27" fmla="*/ 14 h 25"/>
                <a:gd name="T28" fmla="*/ 21 w 42"/>
                <a:gd name="T29" fmla="*/ 18 h 25"/>
                <a:gd name="T30" fmla="*/ 24 w 42"/>
                <a:gd name="T31" fmla="*/ 18 h 25"/>
                <a:gd name="T32" fmla="*/ 24 w 42"/>
                <a:gd name="T33" fmla="*/ 22 h 25"/>
                <a:gd name="T34" fmla="*/ 28 w 42"/>
                <a:gd name="T35" fmla="*/ 25 h 25"/>
                <a:gd name="T36" fmla="*/ 31 w 42"/>
                <a:gd name="T37" fmla="*/ 22 h 25"/>
                <a:gd name="T38" fmla="*/ 38 w 42"/>
                <a:gd name="T39" fmla="*/ 22 h 25"/>
                <a:gd name="T40" fmla="*/ 38 w 42"/>
                <a:gd name="T41" fmla="*/ 18 h 25"/>
                <a:gd name="T42" fmla="*/ 38 w 42"/>
                <a:gd name="T43" fmla="*/ 14 h 25"/>
                <a:gd name="T44" fmla="*/ 38 w 42"/>
                <a:gd name="T45" fmla="*/ 11 h 25"/>
                <a:gd name="T46" fmla="*/ 38 w 42"/>
                <a:gd name="T47" fmla="*/ 11 h 25"/>
                <a:gd name="T48" fmla="*/ 42 w 42"/>
                <a:gd name="T49" fmla="*/ 4 h 25"/>
                <a:gd name="T50" fmla="*/ 42 w 42"/>
                <a:gd name="T51" fmla="*/ 4 h 25"/>
                <a:gd name="T52" fmla="*/ 42 w 42"/>
                <a:gd name="T53" fmla="*/ 0 h 25"/>
                <a:gd name="T54" fmla="*/ 42 w 42"/>
                <a:gd name="T55" fmla="*/ 0 h 25"/>
                <a:gd name="T56" fmla="*/ 38 w 42"/>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25">
                  <a:moveTo>
                    <a:pt x="38" y="0"/>
                  </a:moveTo>
                  <a:lnTo>
                    <a:pt x="38" y="0"/>
                  </a:lnTo>
                  <a:lnTo>
                    <a:pt x="35" y="0"/>
                  </a:lnTo>
                  <a:lnTo>
                    <a:pt x="31" y="4"/>
                  </a:lnTo>
                  <a:lnTo>
                    <a:pt x="28" y="4"/>
                  </a:lnTo>
                  <a:lnTo>
                    <a:pt x="21" y="4"/>
                  </a:lnTo>
                  <a:lnTo>
                    <a:pt x="14" y="4"/>
                  </a:lnTo>
                  <a:lnTo>
                    <a:pt x="10" y="4"/>
                  </a:lnTo>
                  <a:lnTo>
                    <a:pt x="7" y="4"/>
                  </a:lnTo>
                  <a:lnTo>
                    <a:pt x="0" y="4"/>
                  </a:lnTo>
                  <a:lnTo>
                    <a:pt x="0" y="4"/>
                  </a:lnTo>
                  <a:lnTo>
                    <a:pt x="0" y="7"/>
                  </a:lnTo>
                  <a:lnTo>
                    <a:pt x="0" y="11"/>
                  </a:lnTo>
                  <a:lnTo>
                    <a:pt x="21" y="14"/>
                  </a:lnTo>
                  <a:lnTo>
                    <a:pt x="21" y="18"/>
                  </a:lnTo>
                  <a:lnTo>
                    <a:pt x="24" y="18"/>
                  </a:lnTo>
                  <a:lnTo>
                    <a:pt x="24" y="22"/>
                  </a:lnTo>
                  <a:lnTo>
                    <a:pt x="28" y="25"/>
                  </a:lnTo>
                  <a:lnTo>
                    <a:pt x="31" y="22"/>
                  </a:lnTo>
                  <a:lnTo>
                    <a:pt x="38" y="22"/>
                  </a:lnTo>
                  <a:lnTo>
                    <a:pt x="38" y="18"/>
                  </a:lnTo>
                  <a:lnTo>
                    <a:pt x="38" y="14"/>
                  </a:lnTo>
                  <a:lnTo>
                    <a:pt x="38" y="11"/>
                  </a:lnTo>
                  <a:lnTo>
                    <a:pt x="38" y="11"/>
                  </a:lnTo>
                  <a:lnTo>
                    <a:pt x="42" y="4"/>
                  </a:lnTo>
                  <a:lnTo>
                    <a:pt x="42" y="4"/>
                  </a:lnTo>
                  <a:lnTo>
                    <a:pt x="42" y="0"/>
                  </a:lnTo>
                  <a:lnTo>
                    <a:pt x="42" y="0"/>
                  </a:lnTo>
                  <a:lnTo>
                    <a:pt x="3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2" name="Freeform 310"/>
            <p:cNvSpPr>
              <a:spLocks/>
            </p:cNvSpPr>
            <p:nvPr userDrawn="1"/>
          </p:nvSpPr>
          <p:spPr bwMode="gray">
            <a:xfrm>
              <a:off x="745" y="1614"/>
              <a:ext cx="21" cy="45"/>
            </a:xfrm>
            <a:custGeom>
              <a:avLst/>
              <a:gdLst>
                <a:gd name="T0" fmla="*/ 0 w 21"/>
                <a:gd name="T1" fmla="*/ 42 h 42"/>
                <a:gd name="T2" fmla="*/ 0 w 21"/>
                <a:gd name="T3" fmla="*/ 42 h 42"/>
                <a:gd name="T4" fmla="*/ 7 w 21"/>
                <a:gd name="T5" fmla="*/ 42 h 42"/>
                <a:gd name="T6" fmla="*/ 14 w 21"/>
                <a:gd name="T7" fmla="*/ 42 h 42"/>
                <a:gd name="T8" fmla="*/ 14 w 21"/>
                <a:gd name="T9" fmla="*/ 39 h 42"/>
                <a:gd name="T10" fmla="*/ 14 w 21"/>
                <a:gd name="T11" fmla="*/ 39 h 42"/>
                <a:gd name="T12" fmla="*/ 17 w 21"/>
                <a:gd name="T13" fmla="*/ 35 h 42"/>
                <a:gd name="T14" fmla="*/ 21 w 21"/>
                <a:gd name="T15" fmla="*/ 35 h 42"/>
                <a:gd name="T16" fmla="*/ 21 w 21"/>
                <a:gd name="T17" fmla="*/ 21 h 42"/>
                <a:gd name="T18" fmla="*/ 17 w 21"/>
                <a:gd name="T19" fmla="*/ 21 h 42"/>
                <a:gd name="T20" fmla="*/ 21 w 21"/>
                <a:gd name="T21" fmla="*/ 18 h 42"/>
                <a:gd name="T22" fmla="*/ 21 w 21"/>
                <a:gd name="T23" fmla="*/ 18 h 42"/>
                <a:gd name="T24" fmla="*/ 21 w 21"/>
                <a:gd name="T25" fmla="*/ 14 h 42"/>
                <a:gd name="T26" fmla="*/ 21 w 21"/>
                <a:gd name="T27" fmla="*/ 11 h 42"/>
                <a:gd name="T28" fmla="*/ 17 w 21"/>
                <a:gd name="T29" fmla="*/ 4 h 42"/>
                <a:gd name="T30" fmla="*/ 14 w 21"/>
                <a:gd name="T31" fmla="*/ 0 h 42"/>
                <a:gd name="T32" fmla="*/ 14 w 21"/>
                <a:gd name="T33" fmla="*/ 4 h 42"/>
                <a:gd name="T34" fmla="*/ 10 w 21"/>
                <a:gd name="T35" fmla="*/ 4 h 42"/>
                <a:gd name="T36" fmla="*/ 7 w 21"/>
                <a:gd name="T37" fmla="*/ 7 h 42"/>
                <a:gd name="T38" fmla="*/ 3 w 21"/>
                <a:gd name="T39" fmla="*/ 7 h 42"/>
                <a:gd name="T40" fmla="*/ 3 w 21"/>
                <a:gd name="T41" fmla="*/ 7 h 42"/>
                <a:gd name="T42" fmla="*/ 0 w 21"/>
                <a:gd name="T43" fmla="*/ 4 h 42"/>
                <a:gd name="T44" fmla="*/ 0 w 21"/>
                <a:gd name="T45" fmla="*/ 7 h 42"/>
                <a:gd name="T46" fmla="*/ 0 w 21"/>
                <a:gd name="T47" fmla="*/ 11 h 42"/>
                <a:gd name="T48" fmla="*/ 0 w 21"/>
                <a:gd name="T49" fmla="*/ 14 h 42"/>
                <a:gd name="T50" fmla="*/ 0 w 21"/>
                <a:gd name="T51" fmla="*/ 21 h 42"/>
                <a:gd name="T52" fmla="*/ 0 w 21"/>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42">
                  <a:moveTo>
                    <a:pt x="0" y="42"/>
                  </a:moveTo>
                  <a:lnTo>
                    <a:pt x="0" y="42"/>
                  </a:lnTo>
                  <a:lnTo>
                    <a:pt x="7" y="42"/>
                  </a:lnTo>
                  <a:lnTo>
                    <a:pt x="14" y="42"/>
                  </a:lnTo>
                  <a:lnTo>
                    <a:pt x="14" y="39"/>
                  </a:lnTo>
                  <a:lnTo>
                    <a:pt x="14" y="39"/>
                  </a:lnTo>
                  <a:lnTo>
                    <a:pt x="17" y="35"/>
                  </a:lnTo>
                  <a:lnTo>
                    <a:pt x="21" y="35"/>
                  </a:lnTo>
                  <a:lnTo>
                    <a:pt x="21" y="21"/>
                  </a:lnTo>
                  <a:lnTo>
                    <a:pt x="17" y="21"/>
                  </a:lnTo>
                  <a:lnTo>
                    <a:pt x="21" y="18"/>
                  </a:lnTo>
                  <a:lnTo>
                    <a:pt x="21" y="18"/>
                  </a:lnTo>
                  <a:lnTo>
                    <a:pt x="21" y="14"/>
                  </a:lnTo>
                  <a:lnTo>
                    <a:pt x="21" y="11"/>
                  </a:lnTo>
                  <a:lnTo>
                    <a:pt x="17" y="4"/>
                  </a:lnTo>
                  <a:lnTo>
                    <a:pt x="14" y="0"/>
                  </a:lnTo>
                  <a:lnTo>
                    <a:pt x="14" y="4"/>
                  </a:lnTo>
                  <a:lnTo>
                    <a:pt x="10" y="4"/>
                  </a:lnTo>
                  <a:lnTo>
                    <a:pt x="7" y="7"/>
                  </a:lnTo>
                  <a:lnTo>
                    <a:pt x="3" y="7"/>
                  </a:lnTo>
                  <a:lnTo>
                    <a:pt x="3" y="7"/>
                  </a:lnTo>
                  <a:lnTo>
                    <a:pt x="0" y="4"/>
                  </a:lnTo>
                  <a:lnTo>
                    <a:pt x="0" y="7"/>
                  </a:lnTo>
                  <a:lnTo>
                    <a:pt x="0" y="11"/>
                  </a:lnTo>
                  <a:lnTo>
                    <a:pt x="0" y="14"/>
                  </a:lnTo>
                  <a:lnTo>
                    <a:pt x="0" y="21"/>
                  </a:lnTo>
                  <a:lnTo>
                    <a:pt x="0"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3" name="Freeform 311"/>
            <p:cNvSpPr>
              <a:spLocks/>
            </p:cNvSpPr>
            <p:nvPr userDrawn="1"/>
          </p:nvSpPr>
          <p:spPr bwMode="gray">
            <a:xfrm>
              <a:off x="748" y="1576"/>
              <a:ext cx="18" cy="35"/>
            </a:xfrm>
            <a:custGeom>
              <a:avLst/>
              <a:gdLst>
                <a:gd name="T0" fmla="*/ 7 w 18"/>
                <a:gd name="T1" fmla="*/ 24 h 32"/>
                <a:gd name="T2" fmla="*/ 14 w 18"/>
                <a:gd name="T3" fmla="*/ 32 h 32"/>
                <a:gd name="T4" fmla="*/ 14 w 18"/>
                <a:gd name="T5" fmla="*/ 28 h 32"/>
                <a:gd name="T6" fmla="*/ 14 w 18"/>
                <a:gd name="T7" fmla="*/ 24 h 32"/>
                <a:gd name="T8" fmla="*/ 18 w 18"/>
                <a:gd name="T9" fmla="*/ 21 h 32"/>
                <a:gd name="T10" fmla="*/ 18 w 18"/>
                <a:gd name="T11" fmla="*/ 21 h 32"/>
                <a:gd name="T12" fmla="*/ 18 w 18"/>
                <a:gd name="T13" fmla="*/ 17 h 32"/>
                <a:gd name="T14" fmla="*/ 18 w 18"/>
                <a:gd name="T15" fmla="*/ 14 h 32"/>
                <a:gd name="T16" fmla="*/ 18 w 18"/>
                <a:gd name="T17" fmla="*/ 10 h 32"/>
                <a:gd name="T18" fmla="*/ 14 w 18"/>
                <a:gd name="T19" fmla="*/ 7 h 32"/>
                <a:gd name="T20" fmla="*/ 11 w 18"/>
                <a:gd name="T21" fmla="*/ 0 h 32"/>
                <a:gd name="T22" fmla="*/ 7 w 18"/>
                <a:gd name="T23" fmla="*/ 3 h 32"/>
                <a:gd name="T24" fmla="*/ 7 w 18"/>
                <a:gd name="T25" fmla="*/ 3 h 32"/>
                <a:gd name="T26" fmla="*/ 4 w 18"/>
                <a:gd name="T27" fmla="*/ 3 h 32"/>
                <a:gd name="T28" fmla="*/ 4 w 18"/>
                <a:gd name="T29" fmla="*/ 7 h 32"/>
                <a:gd name="T30" fmla="*/ 0 w 18"/>
                <a:gd name="T31" fmla="*/ 10 h 32"/>
                <a:gd name="T32" fmla="*/ 0 w 18"/>
                <a:gd name="T33" fmla="*/ 10 h 32"/>
                <a:gd name="T34" fmla="*/ 4 w 18"/>
                <a:gd name="T35" fmla="*/ 17 h 32"/>
                <a:gd name="T36" fmla="*/ 4 w 18"/>
                <a:gd name="T37" fmla="*/ 21 h 32"/>
                <a:gd name="T38" fmla="*/ 7 w 18"/>
                <a:gd name="T3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32">
                  <a:moveTo>
                    <a:pt x="7" y="24"/>
                  </a:moveTo>
                  <a:lnTo>
                    <a:pt x="14" y="32"/>
                  </a:lnTo>
                  <a:lnTo>
                    <a:pt x="14" y="28"/>
                  </a:lnTo>
                  <a:lnTo>
                    <a:pt x="14" y="24"/>
                  </a:lnTo>
                  <a:lnTo>
                    <a:pt x="18" y="21"/>
                  </a:lnTo>
                  <a:lnTo>
                    <a:pt x="18" y="21"/>
                  </a:lnTo>
                  <a:lnTo>
                    <a:pt x="18" y="17"/>
                  </a:lnTo>
                  <a:lnTo>
                    <a:pt x="18" y="14"/>
                  </a:lnTo>
                  <a:lnTo>
                    <a:pt x="18" y="10"/>
                  </a:lnTo>
                  <a:lnTo>
                    <a:pt x="14" y="7"/>
                  </a:lnTo>
                  <a:lnTo>
                    <a:pt x="11" y="0"/>
                  </a:lnTo>
                  <a:lnTo>
                    <a:pt x="7" y="3"/>
                  </a:lnTo>
                  <a:lnTo>
                    <a:pt x="7" y="3"/>
                  </a:lnTo>
                  <a:lnTo>
                    <a:pt x="4" y="3"/>
                  </a:lnTo>
                  <a:lnTo>
                    <a:pt x="4" y="7"/>
                  </a:lnTo>
                  <a:lnTo>
                    <a:pt x="0" y="10"/>
                  </a:lnTo>
                  <a:lnTo>
                    <a:pt x="0" y="10"/>
                  </a:lnTo>
                  <a:lnTo>
                    <a:pt x="4" y="17"/>
                  </a:lnTo>
                  <a:lnTo>
                    <a:pt x="4" y="21"/>
                  </a:lnTo>
                  <a:lnTo>
                    <a:pt x="7"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4" name="Freeform 312"/>
            <p:cNvSpPr>
              <a:spLocks noEditPoints="1"/>
            </p:cNvSpPr>
            <p:nvPr userDrawn="1"/>
          </p:nvSpPr>
          <p:spPr bwMode="gray">
            <a:xfrm>
              <a:off x="480" y="1295"/>
              <a:ext cx="79" cy="99"/>
            </a:xfrm>
            <a:custGeom>
              <a:avLst/>
              <a:gdLst>
                <a:gd name="T0" fmla="*/ 14 w 77"/>
                <a:gd name="T1" fmla="*/ 60 h 92"/>
                <a:gd name="T2" fmla="*/ 14 w 77"/>
                <a:gd name="T3" fmla="*/ 71 h 92"/>
                <a:gd name="T4" fmla="*/ 14 w 77"/>
                <a:gd name="T5" fmla="*/ 78 h 92"/>
                <a:gd name="T6" fmla="*/ 14 w 77"/>
                <a:gd name="T7" fmla="*/ 85 h 92"/>
                <a:gd name="T8" fmla="*/ 14 w 77"/>
                <a:gd name="T9" fmla="*/ 88 h 92"/>
                <a:gd name="T10" fmla="*/ 28 w 77"/>
                <a:gd name="T11" fmla="*/ 92 h 92"/>
                <a:gd name="T12" fmla="*/ 35 w 77"/>
                <a:gd name="T13" fmla="*/ 88 h 92"/>
                <a:gd name="T14" fmla="*/ 53 w 77"/>
                <a:gd name="T15" fmla="*/ 81 h 92"/>
                <a:gd name="T16" fmla="*/ 67 w 77"/>
                <a:gd name="T17" fmla="*/ 74 h 92"/>
                <a:gd name="T18" fmla="*/ 74 w 77"/>
                <a:gd name="T19" fmla="*/ 60 h 92"/>
                <a:gd name="T20" fmla="*/ 70 w 77"/>
                <a:gd name="T21" fmla="*/ 53 h 92"/>
                <a:gd name="T22" fmla="*/ 67 w 77"/>
                <a:gd name="T23" fmla="*/ 42 h 92"/>
                <a:gd name="T24" fmla="*/ 63 w 77"/>
                <a:gd name="T25" fmla="*/ 35 h 92"/>
                <a:gd name="T26" fmla="*/ 60 w 77"/>
                <a:gd name="T27" fmla="*/ 35 h 92"/>
                <a:gd name="T28" fmla="*/ 67 w 77"/>
                <a:gd name="T29" fmla="*/ 35 h 92"/>
                <a:gd name="T30" fmla="*/ 74 w 77"/>
                <a:gd name="T31" fmla="*/ 32 h 92"/>
                <a:gd name="T32" fmla="*/ 77 w 77"/>
                <a:gd name="T33" fmla="*/ 25 h 92"/>
                <a:gd name="T34" fmla="*/ 77 w 77"/>
                <a:gd name="T35" fmla="*/ 14 h 92"/>
                <a:gd name="T36" fmla="*/ 74 w 77"/>
                <a:gd name="T37" fmla="*/ 7 h 92"/>
                <a:gd name="T38" fmla="*/ 67 w 77"/>
                <a:gd name="T39" fmla="*/ 4 h 92"/>
                <a:gd name="T40" fmla="*/ 56 w 77"/>
                <a:gd name="T41" fmla="*/ 4 h 92"/>
                <a:gd name="T42" fmla="*/ 53 w 77"/>
                <a:gd name="T43" fmla="*/ 4 h 92"/>
                <a:gd name="T44" fmla="*/ 31 w 77"/>
                <a:gd name="T45" fmla="*/ 11 h 92"/>
                <a:gd name="T46" fmla="*/ 31 w 77"/>
                <a:gd name="T47" fmla="*/ 18 h 92"/>
                <a:gd name="T48" fmla="*/ 28 w 77"/>
                <a:gd name="T49" fmla="*/ 25 h 92"/>
                <a:gd name="T50" fmla="*/ 21 w 77"/>
                <a:gd name="T51" fmla="*/ 32 h 92"/>
                <a:gd name="T52" fmla="*/ 0 w 77"/>
                <a:gd name="T53" fmla="*/ 28 h 92"/>
                <a:gd name="T54" fmla="*/ 0 w 77"/>
                <a:gd name="T55" fmla="*/ 32 h 92"/>
                <a:gd name="T56" fmla="*/ 0 w 77"/>
                <a:gd name="T57" fmla="*/ 39 h 92"/>
                <a:gd name="T58" fmla="*/ 7 w 77"/>
                <a:gd name="T59" fmla="*/ 39 h 92"/>
                <a:gd name="T60" fmla="*/ 14 w 77"/>
                <a:gd name="T61" fmla="*/ 49 h 92"/>
                <a:gd name="T62" fmla="*/ 56 w 77"/>
                <a:gd name="T63" fmla="*/ 32 h 92"/>
                <a:gd name="T64" fmla="*/ 56 w 77"/>
                <a:gd name="T65" fmla="*/ 32 h 92"/>
                <a:gd name="T66" fmla="*/ 56 w 77"/>
                <a:gd name="T67" fmla="*/ 32 h 92"/>
                <a:gd name="T68" fmla="*/ 60 w 77"/>
                <a:gd name="T69" fmla="*/ 32 h 92"/>
                <a:gd name="T70" fmla="*/ 60 w 77"/>
                <a:gd name="T71"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92">
                  <a:moveTo>
                    <a:pt x="14" y="60"/>
                  </a:moveTo>
                  <a:lnTo>
                    <a:pt x="14" y="60"/>
                  </a:lnTo>
                  <a:lnTo>
                    <a:pt x="14" y="67"/>
                  </a:lnTo>
                  <a:lnTo>
                    <a:pt x="14" y="71"/>
                  </a:lnTo>
                  <a:lnTo>
                    <a:pt x="14" y="78"/>
                  </a:lnTo>
                  <a:lnTo>
                    <a:pt x="14" y="78"/>
                  </a:lnTo>
                  <a:lnTo>
                    <a:pt x="14" y="81"/>
                  </a:lnTo>
                  <a:lnTo>
                    <a:pt x="14" y="85"/>
                  </a:lnTo>
                  <a:lnTo>
                    <a:pt x="14" y="85"/>
                  </a:lnTo>
                  <a:lnTo>
                    <a:pt x="14" y="88"/>
                  </a:lnTo>
                  <a:lnTo>
                    <a:pt x="17" y="92"/>
                  </a:lnTo>
                  <a:lnTo>
                    <a:pt x="28" y="92"/>
                  </a:lnTo>
                  <a:lnTo>
                    <a:pt x="28" y="92"/>
                  </a:lnTo>
                  <a:lnTo>
                    <a:pt x="35" y="88"/>
                  </a:lnTo>
                  <a:lnTo>
                    <a:pt x="42" y="85"/>
                  </a:lnTo>
                  <a:lnTo>
                    <a:pt x="53" y="81"/>
                  </a:lnTo>
                  <a:lnTo>
                    <a:pt x="60" y="78"/>
                  </a:lnTo>
                  <a:lnTo>
                    <a:pt x="67" y="74"/>
                  </a:lnTo>
                  <a:lnTo>
                    <a:pt x="70" y="67"/>
                  </a:lnTo>
                  <a:lnTo>
                    <a:pt x="74" y="60"/>
                  </a:lnTo>
                  <a:lnTo>
                    <a:pt x="74" y="56"/>
                  </a:lnTo>
                  <a:lnTo>
                    <a:pt x="70" y="53"/>
                  </a:lnTo>
                  <a:lnTo>
                    <a:pt x="70" y="46"/>
                  </a:lnTo>
                  <a:lnTo>
                    <a:pt x="67" y="42"/>
                  </a:lnTo>
                  <a:lnTo>
                    <a:pt x="67" y="35"/>
                  </a:lnTo>
                  <a:lnTo>
                    <a:pt x="63" y="35"/>
                  </a:lnTo>
                  <a:lnTo>
                    <a:pt x="63" y="35"/>
                  </a:lnTo>
                  <a:lnTo>
                    <a:pt x="60" y="35"/>
                  </a:lnTo>
                  <a:lnTo>
                    <a:pt x="67" y="35"/>
                  </a:lnTo>
                  <a:lnTo>
                    <a:pt x="67" y="35"/>
                  </a:lnTo>
                  <a:lnTo>
                    <a:pt x="70" y="35"/>
                  </a:lnTo>
                  <a:lnTo>
                    <a:pt x="74" y="32"/>
                  </a:lnTo>
                  <a:lnTo>
                    <a:pt x="74" y="32"/>
                  </a:lnTo>
                  <a:lnTo>
                    <a:pt x="77" y="25"/>
                  </a:lnTo>
                  <a:lnTo>
                    <a:pt x="77" y="18"/>
                  </a:lnTo>
                  <a:lnTo>
                    <a:pt x="77" y="14"/>
                  </a:lnTo>
                  <a:lnTo>
                    <a:pt x="74" y="11"/>
                  </a:lnTo>
                  <a:lnTo>
                    <a:pt x="74" y="7"/>
                  </a:lnTo>
                  <a:lnTo>
                    <a:pt x="70" y="4"/>
                  </a:lnTo>
                  <a:lnTo>
                    <a:pt x="67" y="4"/>
                  </a:lnTo>
                  <a:lnTo>
                    <a:pt x="60" y="4"/>
                  </a:lnTo>
                  <a:lnTo>
                    <a:pt x="56" y="4"/>
                  </a:lnTo>
                  <a:lnTo>
                    <a:pt x="56" y="4"/>
                  </a:lnTo>
                  <a:lnTo>
                    <a:pt x="53" y="4"/>
                  </a:lnTo>
                  <a:lnTo>
                    <a:pt x="38" y="0"/>
                  </a:lnTo>
                  <a:lnTo>
                    <a:pt x="31" y="11"/>
                  </a:lnTo>
                  <a:lnTo>
                    <a:pt x="31" y="18"/>
                  </a:lnTo>
                  <a:lnTo>
                    <a:pt x="31" y="18"/>
                  </a:lnTo>
                  <a:lnTo>
                    <a:pt x="31" y="21"/>
                  </a:lnTo>
                  <a:lnTo>
                    <a:pt x="28" y="25"/>
                  </a:lnTo>
                  <a:lnTo>
                    <a:pt x="24" y="28"/>
                  </a:lnTo>
                  <a:lnTo>
                    <a:pt x="21" y="32"/>
                  </a:lnTo>
                  <a:lnTo>
                    <a:pt x="7" y="25"/>
                  </a:lnTo>
                  <a:lnTo>
                    <a:pt x="0" y="28"/>
                  </a:lnTo>
                  <a:lnTo>
                    <a:pt x="0" y="28"/>
                  </a:lnTo>
                  <a:lnTo>
                    <a:pt x="0" y="32"/>
                  </a:lnTo>
                  <a:lnTo>
                    <a:pt x="0" y="35"/>
                  </a:lnTo>
                  <a:lnTo>
                    <a:pt x="0" y="39"/>
                  </a:lnTo>
                  <a:lnTo>
                    <a:pt x="3" y="39"/>
                  </a:lnTo>
                  <a:lnTo>
                    <a:pt x="7" y="39"/>
                  </a:lnTo>
                  <a:lnTo>
                    <a:pt x="10" y="42"/>
                  </a:lnTo>
                  <a:lnTo>
                    <a:pt x="14" y="49"/>
                  </a:lnTo>
                  <a:lnTo>
                    <a:pt x="14" y="60"/>
                  </a:lnTo>
                  <a:close/>
                  <a:moveTo>
                    <a:pt x="56" y="32"/>
                  </a:moveTo>
                  <a:lnTo>
                    <a:pt x="56" y="32"/>
                  </a:lnTo>
                  <a:lnTo>
                    <a:pt x="56" y="32"/>
                  </a:lnTo>
                  <a:lnTo>
                    <a:pt x="56" y="32"/>
                  </a:lnTo>
                  <a:lnTo>
                    <a:pt x="56" y="32"/>
                  </a:lnTo>
                  <a:close/>
                  <a:moveTo>
                    <a:pt x="60" y="32"/>
                  </a:moveTo>
                  <a:lnTo>
                    <a:pt x="60" y="32"/>
                  </a:lnTo>
                  <a:lnTo>
                    <a:pt x="60" y="32"/>
                  </a:lnTo>
                  <a:lnTo>
                    <a:pt x="60" y="32"/>
                  </a:lnTo>
                  <a:lnTo>
                    <a:pt x="60"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5" name="Freeform 313"/>
            <p:cNvSpPr>
              <a:spLocks/>
            </p:cNvSpPr>
            <p:nvPr userDrawn="1"/>
          </p:nvSpPr>
          <p:spPr bwMode="gray">
            <a:xfrm>
              <a:off x="545" y="1204"/>
              <a:ext cx="116" cy="228"/>
            </a:xfrm>
            <a:custGeom>
              <a:avLst/>
              <a:gdLst>
                <a:gd name="T0" fmla="*/ 14 w 113"/>
                <a:gd name="T1" fmla="*/ 59 h 211"/>
                <a:gd name="T2" fmla="*/ 11 w 113"/>
                <a:gd name="T3" fmla="*/ 66 h 211"/>
                <a:gd name="T4" fmla="*/ 14 w 113"/>
                <a:gd name="T5" fmla="*/ 74 h 211"/>
                <a:gd name="T6" fmla="*/ 25 w 113"/>
                <a:gd name="T7" fmla="*/ 81 h 211"/>
                <a:gd name="T8" fmla="*/ 25 w 113"/>
                <a:gd name="T9" fmla="*/ 88 h 211"/>
                <a:gd name="T10" fmla="*/ 21 w 113"/>
                <a:gd name="T11" fmla="*/ 95 h 211"/>
                <a:gd name="T12" fmla="*/ 18 w 113"/>
                <a:gd name="T13" fmla="*/ 102 h 211"/>
                <a:gd name="T14" fmla="*/ 35 w 113"/>
                <a:gd name="T15" fmla="*/ 98 h 211"/>
                <a:gd name="T16" fmla="*/ 35 w 113"/>
                <a:gd name="T17" fmla="*/ 109 h 211"/>
                <a:gd name="T18" fmla="*/ 42 w 113"/>
                <a:gd name="T19" fmla="*/ 119 h 211"/>
                <a:gd name="T20" fmla="*/ 21 w 113"/>
                <a:gd name="T21" fmla="*/ 133 h 211"/>
                <a:gd name="T22" fmla="*/ 28 w 113"/>
                <a:gd name="T23" fmla="*/ 148 h 211"/>
                <a:gd name="T24" fmla="*/ 21 w 113"/>
                <a:gd name="T25" fmla="*/ 162 h 211"/>
                <a:gd name="T26" fmla="*/ 18 w 113"/>
                <a:gd name="T27" fmla="*/ 169 h 211"/>
                <a:gd name="T28" fmla="*/ 39 w 113"/>
                <a:gd name="T29" fmla="*/ 172 h 211"/>
                <a:gd name="T30" fmla="*/ 53 w 113"/>
                <a:gd name="T31" fmla="*/ 169 h 211"/>
                <a:gd name="T32" fmla="*/ 53 w 113"/>
                <a:gd name="T33" fmla="*/ 172 h 211"/>
                <a:gd name="T34" fmla="*/ 21 w 113"/>
                <a:gd name="T35" fmla="*/ 186 h 211"/>
                <a:gd name="T36" fmla="*/ 11 w 113"/>
                <a:gd name="T37" fmla="*/ 211 h 211"/>
                <a:gd name="T38" fmla="*/ 39 w 113"/>
                <a:gd name="T39" fmla="*/ 200 h 211"/>
                <a:gd name="T40" fmla="*/ 88 w 113"/>
                <a:gd name="T41" fmla="*/ 190 h 211"/>
                <a:gd name="T42" fmla="*/ 102 w 113"/>
                <a:gd name="T43" fmla="*/ 176 h 211"/>
                <a:gd name="T44" fmla="*/ 106 w 113"/>
                <a:gd name="T45" fmla="*/ 169 h 211"/>
                <a:gd name="T46" fmla="*/ 106 w 113"/>
                <a:gd name="T47" fmla="*/ 158 h 211"/>
                <a:gd name="T48" fmla="*/ 102 w 113"/>
                <a:gd name="T49" fmla="*/ 155 h 211"/>
                <a:gd name="T50" fmla="*/ 95 w 113"/>
                <a:gd name="T51" fmla="*/ 144 h 211"/>
                <a:gd name="T52" fmla="*/ 92 w 113"/>
                <a:gd name="T53" fmla="*/ 140 h 211"/>
                <a:gd name="T54" fmla="*/ 88 w 113"/>
                <a:gd name="T55" fmla="*/ 126 h 211"/>
                <a:gd name="T56" fmla="*/ 78 w 113"/>
                <a:gd name="T57" fmla="*/ 112 h 211"/>
                <a:gd name="T58" fmla="*/ 71 w 113"/>
                <a:gd name="T59" fmla="*/ 102 h 211"/>
                <a:gd name="T60" fmla="*/ 67 w 113"/>
                <a:gd name="T61" fmla="*/ 88 h 211"/>
                <a:gd name="T62" fmla="*/ 60 w 113"/>
                <a:gd name="T63" fmla="*/ 74 h 211"/>
                <a:gd name="T64" fmla="*/ 49 w 113"/>
                <a:gd name="T65" fmla="*/ 66 h 211"/>
                <a:gd name="T66" fmla="*/ 56 w 113"/>
                <a:gd name="T67" fmla="*/ 45 h 211"/>
                <a:gd name="T68" fmla="*/ 56 w 113"/>
                <a:gd name="T69" fmla="*/ 38 h 211"/>
                <a:gd name="T70" fmla="*/ 49 w 113"/>
                <a:gd name="T71" fmla="*/ 35 h 211"/>
                <a:gd name="T72" fmla="*/ 46 w 113"/>
                <a:gd name="T73" fmla="*/ 31 h 211"/>
                <a:gd name="T74" fmla="*/ 35 w 113"/>
                <a:gd name="T75" fmla="*/ 28 h 211"/>
                <a:gd name="T76" fmla="*/ 35 w 113"/>
                <a:gd name="T77" fmla="*/ 21 h 211"/>
                <a:gd name="T78" fmla="*/ 39 w 113"/>
                <a:gd name="T79" fmla="*/ 14 h 211"/>
                <a:gd name="T80" fmla="*/ 42 w 113"/>
                <a:gd name="T81" fmla="*/ 7 h 211"/>
                <a:gd name="T82" fmla="*/ 42 w 113"/>
                <a:gd name="T83" fmla="*/ 3 h 211"/>
                <a:gd name="T84" fmla="*/ 35 w 113"/>
                <a:gd name="T85" fmla="*/ 0 h 211"/>
                <a:gd name="T86" fmla="*/ 25 w 113"/>
                <a:gd name="T87" fmla="*/ 3 h 211"/>
                <a:gd name="T88" fmla="*/ 14 w 113"/>
                <a:gd name="T89" fmla="*/ 17 h 211"/>
                <a:gd name="T90" fmla="*/ 18 w 113"/>
                <a:gd name="T91" fmla="*/ 28 h 211"/>
                <a:gd name="T92" fmla="*/ 14 w 113"/>
                <a:gd name="T93" fmla="*/ 35 h 211"/>
                <a:gd name="T94" fmla="*/ 7 w 113"/>
                <a:gd name="T95" fmla="*/ 42 h 211"/>
                <a:gd name="T96" fmla="*/ 4 w 113"/>
                <a:gd name="T97" fmla="*/ 52 h 211"/>
                <a:gd name="T98" fmla="*/ 14 w 113"/>
                <a:gd name="T99" fmla="*/ 5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211">
                  <a:moveTo>
                    <a:pt x="14" y="59"/>
                  </a:moveTo>
                  <a:lnTo>
                    <a:pt x="14" y="59"/>
                  </a:lnTo>
                  <a:lnTo>
                    <a:pt x="11" y="63"/>
                  </a:lnTo>
                  <a:lnTo>
                    <a:pt x="11" y="66"/>
                  </a:lnTo>
                  <a:lnTo>
                    <a:pt x="11" y="70"/>
                  </a:lnTo>
                  <a:lnTo>
                    <a:pt x="14" y="74"/>
                  </a:lnTo>
                  <a:lnTo>
                    <a:pt x="18" y="74"/>
                  </a:lnTo>
                  <a:lnTo>
                    <a:pt x="25" y="81"/>
                  </a:lnTo>
                  <a:lnTo>
                    <a:pt x="25" y="84"/>
                  </a:lnTo>
                  <a:lnTo>
                    <a:pt x="25" y="88"/>
                  </a:lnTo>
                  <a:lnTo>
                    <a:pt x="21" y="91"/>
                  </a:lnTo>
                  <a:lnTo>
                    <a:pt x="21" y="95"/>
                  </a:lnTo>
                  <a:lnTo>
                    <a:pt x="18" y="98"/>
                  </a:lnTo>
                  <a:lnTo>
                    <a:pt x="18" y="102"/>
                  </a:lnTo>
                  <a:lnTo>
                    <a:pt x="21" y="105"/>
                  </a:lnTo>
                  <a:lnTo>
                    <a:pt x="35" y="98"/>
                  </a:lnTo>
                  <a:lnTo>
                    <a:pt x="46" y="98"/>
                  </a:lnTo>
                  <a:lnTo>
                    <a:pt x="35" y="109"/>
                  </a:lnTo>
                  <a:lnTo>
                    <a:pt x="35" y="119"/>
                  </a:lnTo>
                  <a:lnTo>
                    <a:pt x="42" y="119"/>
                  </a:lnTo>
                  <a:lnTo>
                    <a:pt x="42" y="133"/>
                  </a:lnTo>
                  <a:lnTo>
                    <a:pt x="21" y="133"/>
                  </a:lnTo>
                  <a:lnTo>
                    <a:pt x="21" y="148"/>
                  </a:lnTo>
                  <a:lnTo>
                    <a:pt x="28" y="148"/>
                  </a:lnTo>
                  <a:lnTo>
                    <a:pt x="21" y="162"/>
                  </a:lnTo>
                  <a:lnTo>
                    <a:pt x="21" y="162"/>
                  </a:lnTo>
                  <a:lnTo>
                    <a:pt x="18" y="165"/>
                  </a:lnTo>
                  <a:lnTo>
                    <a:pt x="18" y="169"/>
                  </a:lnTo>
                  <a:lnTo>
                    <a:pt x="21" y="169"/>
                  </a:lnTo>
                  <a:lnTo>
                    <a:pt x="39" y="172"/>
                  </a:lnTo>
                  <a:lnTo>
                    <a:pt x="49" y="169"/>
                  </a:lnTo>
                  <a:lnTo>
                    <a:pt x="53" y="169"/>
                  </a:lnTo>
                  <a:lnTo>
                    <a:pt x="53" y="169"/>
                  </a:lnTo>
                  <a:lnTo>
                    <a:pt x="53" y="172"/>
                  </a:lnTo>
                  <a:lnTo>
                    <a:pt x="46" y="176"/>
                  </a:lnTo>
                  <a:lnTo>
                    <a:pt x="21" y="186"/>
                  </a:lnTo>
                  <a:lnTo>
                    <a:pt x="0" y="207"/>
                  </a:lnTo>
                  <a:lnTo>
                    <a:pt x="11" y="211"/>
                  </a:lnTo>
                  <a:lnTo>
                    <a:pt x="28" y="200"/>
                  </a:lnTo>
                  <a:lnTo>
                    <a:pt x="39" y="200"/>
                  </a:lnTo>
                  <a:lnTo>
                    <a:pt x="60" y="200"/>
                  </a:lnTo>
                  <a:lnTo>
                    <a:pt x="88" y="190"/>
                  </a:lnTo>
                  <a:lnTo>
                    <a:pt x="113" y="183"/>
                  </a:lnTo>
                  <a:lnTo>
                    <a:pt x="102" y="176"/>
                  </a:lnTo>
                  <a:lnTo>
                    <a:pt x="102" y="172"/>
                  </a:lnTo>
                  <a:lnTo>
                    <a:pt x="106" y="169"/>
                  </a:lnTo>
                  <a:lnTo>
                    <a:pt x="106" y="165"/>
                  </a:lnTo>
                  <a:lnTo>
                    <a:pt x="106" y="158"/>
                  </a:lnTo>
                  <a:lnTo>
                    <a:pt x="106" y="158"/>
                  </a:lnTo>
                  <a:lnTo>
                    <a:pt x="102" y="155"/>
                  </a:lnTo>
                  <a:lnTo>
                    <a:pt x="99" y="148"/>
                  </a:lnTo>
                  <a:lnTo>
                    <a:pt x="95" y="144"/>
                  </a:lnTo>
                  <a:lnTo>
                    <a:pt x="92" y="144"/>
                  </a:lnTo>
                  <a:lnTo>
                    <a:pt x="92" y="140"/>
                  </a:lnTo>
                  <a:lnTo>
                    <a:pt x="88" y="137"/>
                  </a:lnTo>
                  <a:lnTo>
                    <a:pt x="88" y="126"/>
                  </a:lnTo>
                  <a:lnTo>
                    <a:pt x="85" y="119"/>
                  </a:lnTo>
                  <a:lnTo>
                    <a:pt x="78" y="112"/>
                  </a:lnTo>
                  <a:lnTo>
                    <a:pt x="71" y="105"/>
                  </a:lnTo>
                  <a:lnTo>
                    <a:pt x="71" y="102"/>
                  </a:lnTo>
                  <a:lnTo>
                    <a:pt x="67" y="95"/>
                  </a:lnTo>
                  <a:lnTo>
                    <a:pt x="67" y="88"/>
                  </a:lnTo>
                  <a:lnTo>
                    <a:pt x="63" y="81"/>
                  </a:lnTo>
                  <a:lnTo>
                    <a:pt x="60" y="74"/>
                  </a:lnTo>
                  <a:lnTo>
                    <a:pt x="60" y="70"/>
                  </a:lnTo>
                  <a:lnTo>
                    <a:pt x="49" y="66"/>
                  </a:lnTo>
                  <a:lnTo>
                    <a:pt x="60" y="45"/>
                  </a:lnTo>
                  <a:lnTo>
                    <a:pt x="56" y="45"/>
                  </a:lnTo>
                  <a:lnTo>
                    <a:pt x="56" y="42"/>
                  </a:lnTo>
                  <a:lnTo>
                    <a:pt x="56" y="38"/>
                  </a:lnTo>
                  <a:lnTo>
                    <a:pt x="53" y="35"/>
                  </a:lnTo>
                  <a:lnTo>
                    <a:pt x="49" y="35"/>
                  </a:lnTo>
                  <a:lnTo>
                    <a:pt x="46" y="35"/>
                  </a:lnTo>
                  <a:lnTo>
                    <a:pt x="46" y="31"/>
                  </a:lnTo>
                  <a:lnTo>
                    <a:pt x="35" y="31"/>
                  </a:lnTo>
                  <a:lnTo>
                    <a:pt x="35" y="28"/>
                  </a:lnTo>
                  <a:lnTo>
                    <a:pt x="35" y="24"/>
                  </a:lnTo>
                  <a:lnTo>
                    <a:pt x="35" y="21"/>
                  </a:lnTo>
                  <a:lnTo>
                    <a:pt x="35" y="17"/>
                  </a:lnTo>
                  <a:lnTo>
                    <a:pt x="39" y="14"/>
                  </a:lnTo>
                  <a:lnTo>
                    <a:pt x="42" y="10"/>
                  </a:lnTo>
                  <a:lnTo>
                    <a:pt x="42" y="7"/>
                  </a:lnTo>
                  <a:lnTo>
                    <a:pt x="42" y="3"/>
                  </a:lnTo>
                  <a:lnTo>
                    <a:pt x="42" y="3"/>
                  </a:lnTo>
                  <a:lnTo>
                    <a:pt x="39" y="3"/>
                  </a:lnTo>
                  <a:lnTo>
                    <a:pt x="35" y="0"/>
                  </a:lnTo>
                  <a:lnTo>
                    <a:pt x="28" y="0"/>
                  </a:lnTo>
                  <a:lnTo>
                    <a:pt x="25" y="3"/>
                  </a:lnTo>
                  <a:lnTo>
                    <a:pt x="14" y="17"/>
                  </a:lnTo>
                  <a:lnTo>
                    <a:pt x="14" y="17"/>
                  </a:lnTo>
                  <a:lnTo>
                    <a:pt x="18" y="21"/>
                  </a:lnTo>
                  <a:lnTo>
                    <a:pt x="18" y="28"/>
                  </a:lnTo>
                  <a:lnTo>
                    <a:pt x="14" y="35"/>
                  </a:lnTo>
                  <a:lnTo>
                    <a:pt x="14" y="35"/>
                  </a:lnTo>
                  <a:lnTo>
                    <a:pt x="11" y="38"/>
                  </a:lnTo>
                  <a:lnTo>
                    <a:pt x="7" y="42"/>
                  </a:lnTo>
                  <a:lnTo>
                    <a:pt x="4" y="49"/>
                  </a:lnTo>
                  <a:lnTo>
                    <a:pt x="4" y="52"/>
                  </a:lnTo>
                  <a:lnTo>
                    <a:pt x="7" y="59"/>
                  </a:lnTo>
                  <a:lnTo>
                    <a:pt x="14" y="5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6" name="Freeform 314"/>
            <p:cNvSpPr>
              <a:spLocks/>
            </p:cNvSpPr>
            <p:nvPr userDrawn="1"/>
          </p:nvSpPr>
          <p:spPr bwMode="gray">
            <a:xfrm>
              <a:off x="1059" y="1769"/>
              <a:ext cx="52" cy="92"/>
            </a:xfrm>
            <a:custGeom>
              <a:avLst/>
              <a:gdLst>
                <a:gd name="T0" fmla="*/ 50 w 50"/>
                <a:gd name="T1" fmla="*/ 36 h 85"/>
                <a:gd name="T2" fmla="*/ 50 w 50"/>
                <a:gd name="T3" fmla="*/ 36 h 85"/>
                <a:gd name="T4" fmla="*/ 50 w 50"/>
                <a:gd name="T5" fmla="*/ 29 h 85"/>
                <a:gd name="T6" fmla="*/ 50 w 50"/>
                <a:gd name="T7" fmla="*/ 18 h 85"/>
                <a:gd name="T8" fmla="*/ 50 w 50"/>
                <a:gd name="T9" fmla="*/ 11 h 85"/>
                <a:gd name="T10" fmla="*/ 50 w 50"/>
                <a:gd name="T11" fmla="*/ 0 h 85"/>
                <a:gd name="T12" fmla="*/ 43 w 50"/>
                <a:gd name="T13" fmla="*/ 4 h 85"/>
                <a:gd name="T14" fmla="*/ 43 w 50"/>
                <a:gd name="T15" fmla="*/ 4 h 85"/>
                <a:gd name="T16" fmla="*/ 43 w 50"/>
                <a:gd name="T17" fmla="*/ 11 h 85"/>
                <a:gd name="T18" fmla="*/ 43 w 50"/>
                <a:gd name="T19" fmla="*/ 15 h 85"/>
                <a:gd name="T20" fmla="*/ 39 w 50"/>
                <a:gd name="T21" fmla="*/ 18 h 85"/>
                <a:gd name="T22" fmla="*/ 39 w 50"/>
                <a:gd name="T23" fmla="*/ 18 h 85"/>
                <a:gd name="T24" fmla="*/ 39 w 50"/>
                <a:gd name="T25" fmla="*/ 22 h 85"/>
                <a:gd name="T26" fmla="*/ 36 w 50"/>
                <a:gd name="T27" fmla="*/ 25 h 85"/>
                <a:gd name="T28" fmla="*/ 25 w 50"/>
                <a:gd name="T29" fmla="*/ 32 h 85"/>
                <a:gd name="T30" fmla="*/ 25 w 50"/>
                <a:gd name="T31" fmla="*/ 32 h 85"/>
                <a:gd name="T32" fmla="*/ 18 w 50"/>
                <a:gd name="T33" fmla="*/ 36 h 85"/>
                <a:gd name="T34" fmla="*/ 11 w 50"/>
                <a:gd name="T35" fmla="*/ 36 h 85"/>
                <a:gd name="T36" fmla="*/ 7 w 50"/>
                <a:gd name="T37" fmla="*/ 36 h 85"/>
                <a:gd name="T38" fmla="*/ 0 w 50"/>
                <a:gd name="T39" fmla="*/ 36 h 85"/>
                <a:gd name="T40" fmla="*/ 0 w 50"/>
                <a:gd name="T41" fmla="*/ 43 h 85"/>
                <a:gd name="T42" fmla="*/ 4 w 50"/>
                <a:gd name="T43" fmla="*/ 46 h 85"/>
                <a:gd name="T44" fmla="*/ 4 w 50"/>
                <a:gd name="T45" fmla="*/ 50 h 85"/>
                <a:gd name="T46" fmla="*/ 7 w 50"/>
                <a:gd name="T47" fmla="*/ 57 h 85"/>
                <a:gd name="T48" fmla="*/ 11 w 50"/>
                <a:gd name="T49" fmla="*/ 60 h 85"/>
                <a:gd name="T50" fmla="*/ 11 w 50"/>
                <a:gd name="T51" fmla="*/ 64 h 85"/>
                <a:gd name="T52" fmla="*/ 18 w 50"/>
                <a:gd name="T53" fmla="*/ 71 h 85"/>
                <a:gd name="T54" fmla="*/ 18 w 50"/>
                <a:gd name="T55" fmla="*/ 74 h 85"/>
                <a:gd name="T56" fmla="*/ 25 w 50"/>
                <a:gd name="T57" fmla="*/ 78 h 85"/>
                <a:gd name="T58" fmla="*/ 29 w 50"/>
                <a:gd name="T59" fmla="*/ 82 h 85"/>
                <a:gd name="T60" fmla="*/ 32 w 50"/>
                <a:gd name="T61" fmla="*/ 85 h 85"/>
                <a:gd name="T62" fmla="*/ 36 w 50"/>
                <a:gd name="T63" fmla="*/ 85 h 85"/>
                <a:gd name="T64" fmla="*/ 36 w 50"/>
                <a:gd name="T65" fmla="*/ 85 h 85"/>
                <a:gd name="T66" fmla="*/ 39 w 50"/>
                <a:gd name="T67" fmla="*/ 85 h 85"/>
                <a:gd name="T68" fmla="*/ 39 w 50"/>
                <a:gd name="T69" fmla="*/ 85 h 85"/>
                <a:gd name="T70" fmla="*/ 43 w 50"/>
                <a:gd name="T71" fmla="*/ 82 h 85"/>
                <a:gd name="T72" fmla="*/ 43 w 50"/>
                <a:gd name="T73" fmla="*/ 67 h 85"/>
                <a:gd name="T74" fmla="*/ 43 w 50"/>
                <a:gd name="T75" fmla="*/ 67 h 85"/>
                <a:gd name="T76" fmla="*/ 43 w 50"/>
                <a:gd name="T77" fmla="*/ 64 h 85"/>
                <a:gd name="T78" fmla="*/ 39 w 50"/>
                <a:gd name="T79" fmla="*/ 57 h 85"/>
                <a:gd name="T80" fmla="*/ 36 w 50"/>
                <a:gd name="T81" fmla="*/ 50 h 85"/>
                <a:gd name="T82" fmla="*/ 32 w 50"/>
                <a:gd name="T83" fmla="*/ 46 h 85"/>
                <a:gd name="T84" fmla="*/ 29 w 50"/>
                <a:gd name="T85" fmla="*/ 39 h 85"/>
                <a:gd name="T86" fmla="*/ 29 w 50"/>
                <a:gd name="T87" fmla="*/ 43 h 85"/>
                <a:gd name="T88" fmla="*/ 32 w 50"/>
                <a:gd name="T89" fmla="*/ 50 h 85"/>
                <a:gd name="T90" fmla="*/ 39 w 50"/>
                <a:gd name="T91" fmla="*/ 57 h 85"/>
                <a:gd name="T92" fmla="*/ 43 w 50"/>
                <a:gd name="T93" fmla="*/ 67 h 85"/>
                <a:gd name="T94" fmla="*/ 43 w 50"/>
                <a:gd name="T95" fmla="*/ 64 h 85"/>
                <a:gd name="T96" fmla="*/ 43 w 50"/>
                <a:gd name="T97" fmla="*/ 60 h 85"/>
                <a:gd name="T98" fmla="*/ 46 w 50"/>
                <a:gd name="T99" fmla="*/ 53 h 85"/>
                <a:gd name="T100" fmla="*/ 46 w 50"/>
                <a:gd name="T101" fmla="*/ 46 h 85"/>
                <a:gd name="T102" fmla="*/ 46 w 50"/>
                <a:gd name="T103" fmla="*/ 39 h 85"/>
                <a:gd name="T104" fmla="*/ 50 w 50"/>
                <a:gd name="T105"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85">
                  <a:moveTo>
                    <a:pt x="50" y="36"/>
                  </a:moveTo>
                  <a:lnTo>
                    <a:pt x="50" y="36"/>
                  </a:lnTo>
                  <a:lnTo>
                    <a:pt x="50" y="29"/>
                  </a:lnTo>
                  <a:lnTo>
                    <a:pt x="50" y="18"/>
                  </a:lnTo>
                  <a:lnTo>
                    <a:pt x="50" y="11"/>
                  </a:lnTo>
                  <a:lnTo>
                    <a:pt x="50" y="0"/>
                  </a:lnTo>
                  <a:lnTo>
                    <a:pt x="43" y="4"/>
                  </a:lnTo>
                  <a:lnTo>
                    <a:pt x="43" y="4"/>
                  </a:lnTo>
                  <a:lnTo>
                    <a:pt x="43" y="11"/>
                  </a:lnTo>
                  <a:lnTo>
                    <a:pt x="43" y="15"/>
                  </a:lnTo>
                  <a:lnTo>
                    <a:pt x="39" y="18"/>
                  </a:lnTo>
                  <a:lnTo>
                    <a:pt x="39" y="18"/>
                  </a:lnTo>
                  <a:lnTo>
                    <a:pt x="39" y="22"/>
                  </a:lnTo>
                  <a:lnTo>
                    <a:pt x="36" y="25"/>
                  </a:lnTo>
                  <a:lnTo>
                    <a:pt x="25" y="32"/>
                  </a:lnTo>
                  <a:lnTo>
                    <a:pt x="25" y="32"/>
                  </a:lnTo>
                  <a:lnTo>
                    <a:pt x="18" y="36"/>
                  </a:lnTo>
                  <a:lnTo>
                    <a:pt x="11" y="36"/>
                  </a:lnTo>
                  <a:lnTo>
                    <a:pt x="7" y="36"/>
                  </a:lnTo>
                  <a:lnTo>
                    <a:pt x="0" y="36"/>
                  </a:lnTo>
                  <a:lnTo>
                    <a:pt x="0" y="43"/>
                  </a:lnTo>
                  <a:lnTo>
                    <a:pt x="4" y="46"/>
                  </a:lnTo>
                  <a:lnTo>
                    <a:pt x="4" y="50"/>
                  </a:lnTo>
                  <a:lnTo>
                    <a:pt x="7" y="57"/>
                  </a:lnTo>
                  <a:lnTo>
                    <a:pt x="11" y="60"/>
                  </a:lnTo>
                  <a:lnTo>
                    <a:pt x="11" y="64"/>
                  </a:lnTo>
                  <a:lnTo>
                    <a:pt x="18" y="71"/>
                  </a:lnTo>
                  <a:lnTo>
                    <a:pt x="18" y="74"/>
                  </a:lnTo>
                  <a:lnTo>
                    <a:pt x="25" y="78"/>
                  </a:lnTo>
                  <a:lnTo>
                    <a:pt x="29" y="82"/>
                  </a:lnTo>
                  <a:lnTo>
                    <a:pt x="32" y="85"/>
                  </a:lnTo>
                  <a:lnTo>
                    <a:pt x="36" y="85"/>
                  </a:lnTo>
                  <a:lnTo>
                    <a:pt x="36" y="85"/>
                  </a:lnTo>
                  <a:lnTo>
                    <a:pt x="39" y="85"/>
                  </a:lnTo>
                  <a:lnTo>
                    <a:pt x="39" y="85"/>
                  </a:lnTo>
                  <a:lnTo>
                    <a:pt x="43" y="82"/>
                  </a:lnTo>
                  <a:lnTo>
                    <a:pt x="43" y="67"/>
                  </a:lnTo>
                  <a:lnTo>
                    <a:pt x="43" y="67"/>
                  </a:lnTo>
                  <a:lnTo>
                    <a:pt x="43" y="64"/>
                  </a:lnTo>
                  <a:lnTo>
                    <a:pt x="39" y="57"/>
                  </a:lnTo>
                  <a:lnTo>
                    <a:pt x="36" y="50"/>
                  </a:lnTo>
                  <a:lnTo>
                    <a:pt x="32" y="46"/>
                  </a:lnTo>
                  <a:lnTo>
                    <a:pt x="29" y="39"/>
                  </a:lnTo>
                  <a:lnTo>
                    <a:pt x="29" y="43"/>
                  </a:lnTo>
                  <a:lnTo>
                    <a:pt x="32" y="50"/>
                  </a:lnTo>
                  <a:lnTo>
                    <a:pt x="39" y="57"/>
                  </a:lnTo>
                  <a:lnTo>
                    <a:pt x="43" y="67"/>
                  </a:lnTo>
                  <a:lnTo>
                    <a:pt x="43" y="64"/>
                  </a:lnTo>
                  <a:lnTo>
                    <a:pt x="43" y="60"/>
                  </a:lnTo>
                  <a:lnTo>
                    <a:pt x="46" y="53"/>
                  </a:lnTo>
                  <a:lnTo>
                    <a:pt x="46" y="46"/>
                  </a:lnTo>
                  <a:lnTo>
                    <a:pt x="46" y="39"/>
                  </a:lnTo>
                  <a:lnTo>
                    <a:pt x="50" y="3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7" name="Freeform 315"/>
            <p:cNvSpPr>
              <a:spLocks/>
            </p:cNvSpPr>
            <p:nvPr userDrawn="1"/>
          </p:nvSpPr>
          <p:spPr bwMode="gray">
            <a:xfrm>
              <a:off x="1212" y="2461"/>
              <a:ext cx="94" cy="205"/>
            </a:xfrm>
            <a:custGeom>
              <a:avLst/>
              <a:gdLst>
                <a:gd name="T0" fmla="*/ 81 w 92"/>
                <a:gd name="T1" fmla="*/ 0 h 190"/>
                <a:gd name="T2" fmla="*/ 74 w 92"/>
                <a:gd name="T3" fmla="*/ 3 h 190"/>
                <a:gd name="T4" fmla="*/ 64 w 92"/>
                <a:gd name="T5" fmla="*/ 21 h 190"/>
                <a:gd name="T6" fmla="*/ 60 w 92"/>
                <a:gd name="T7" fmla="*/ 24 h 190"/>
                <a:gd name="T8" fmla="*/ 50 w 92"/>
                <a:gd name="T9" fmla="*/ 35 h 190"/>
                <a:gd name="T10" fmla="*/ 39 w 92"/>
                <a:gd name="T11" fmla="*/ 49 h 190"/>
                <a:gd name="T12" fmla="*/ 28 w 92"/>
                <a:gd name="T13" fmla="*/ 56 h 190"/>
                <a:gd name="T14" fmla="*/ 25 w 92"/>
                <a:gd name="T15" fmla="*/ 56 h 190"/>
                <a:gd name="T16" fmla="*/ 18 w 92"/>
                <a:gd name="T17" fmla="*/ 56 h 190"/>
                <a:gd name="T18" fmla="*/ 11 w 92"/>
                <a:gd name="T19" fmla="*/ 63 h 190"/>
                <a:gd name="T20" fmla="*/ 7 w 92"/>
                <a:gd name="T21" fmla="*/ 77 h 190"/>
                <a:gd name="T22" fmla="*/ 4 w 92"/>
                <a:gd name="T23" fmla="*/ 91 h 190"/>
                <a:gd name="T24" fmla="*/ 7 w 92"/>
                <a:gd name="T25" fmla="*/ 95 h 190"/>
                <a:gd name="T26" fmla="*/ 7 w 92"/>
                <a:gd name="T27" fmla="*/ 95 h 190"/>
                <a:gd name="T28" fmla="*/ 14 w 92"/>
                <a:gd name="T29" fmla="*/ 105 h 190"/>
                <a:gd name="T30" fmla="*/ 11 w 92"/>
                <a:gd name="T31" fmla="*/ 112 h 190"/>
                <a:gd name="T32" fmla="*/ 7 w 92"/>
                <a:gd name="T33" fmla="*/ 119 h 190"/>
                <a:gd name="T34" fmla="*/ 0 w 92"/>
                <a:gd name="T35" fmla="*/ 155 h 190"/>
                <a:gd name="T36" fmla="*/ 7 w 92"/>
                <a:gd name="T37" fmla="*/ 179 h 190"/>
                <a:gd name="T38" fmla="*/ 18 w 92"/>
                <a:gd name="T39" fmla="*/ 179 h 190"/>
                <a:gd name="T40" fmla="*/ 21 w 92"/>
                <a:gd name="T41" fmla="*/ 179 h 190"/>
                <a:gd name="T42" fmla="*/ 21 w 92"/>
                <a:gd name="T43" fmla="*/ 183 h 190"/>
                <a:gd name="T44" fmla="*/ 28 w 92"/>
                <a:gd name="T45" fmla="*/ 190 h 190"/>
                <a:gd name="T46" fmla="*/ 39 w 92"/>
                <a:gd name="T47" fmla="*/ 190 h 190"/>
                <a:gd name="T48" fmla="*/ 50 w 92"/>
                <a:gd name="T49" fmla="*/ 183 h 190"/>
                <a:gd name="T50" fmla="*/ 60 w 92"/>
                <a:gd name="T51" fmla="*/ 158 h 190"/>
                <a:gd name="T52" fmla="*/ 64 w 92"/>
                <a:gd name="T53" fmla="*/ 137 h 190"/>
                <a:gd name="T54" fmla="*/ 64 w 92"/>
                <a:gd name="T55" fmla="*/ 130 h 190"/>
                <a:gd name="T56" fmla="*/ 64 w 92"/>
                <a:gd name="T57" fmla="*/ 119 h 190"/>
                <a:gd name="T58" fmla="*/ 74 w 92"/>
                <a:gd name="T59" fmla="*/ 98 h 190"/>
                <a:gd name="T60" fmla="*/ 81 w 92"/>
                <a:gd name="T61" fmla="*/ 56 h 190"/>
                <a:gd name="T62" fmla="*/ 85 w 92"/>
                <a:gd name="T63" fmla="*/ 49 h 190"/>
                <a:gd name="T64" fmla="*/ 88 w 92"/>
                <a:gd name="T65" fmla="*/ 35 h 190"/>
                <a:gd name="T66" fmla="*/ 88 w 92"/>
                <a:gd name="T67" fmla="*/ 21 h 190"/>
                <a:gd name="T68" fmla="*/ 92 w 92"/>
                <a:gd name="T69" fmla="*/ 10 h 190"/>
                <a:gd name="T70" fmla="*/ 88 w 92"/>
                <a:gd name="T7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190">
                  <a:moveTo>
                    <a:pt x="85" y="0"/>
                  </a:moveTo>
                  <a:lnTo>
                    <a:pt x="81" y="0"/>
                  </a:lnTo>
                  <a:lnTo>
                    <a:pt x="78" y="0"/>
                  </a:lnTo>
                  <a:lnTo>
                    <a:pt x="74" y="3"/>
                  </a:lnTo>
                  <a:lnTo>
                    <a:pt x="67" y="10"/>
                  </a:lnTo>
                  <a:lnTo>
                    <a:pt x="64" y="21"/>
                  </a:lnTo>
                  <a:lnTo>
                    <a:pt x="64" y="21"/>
                  </a:lnTo>
                  <a:lnTo>
                    <a:pt x="60" y="24"/>
                  </a:lnTo>
                  <a:lnTo>
                    <a:pt x="53" y="28"/>
                  </a:lnTo>
                  <a:lnTo>
                    <a:pt x="50" y="35"/>
                  </a:lnTo>
                  <a:lnTo>
                    <a:pt x="43" y="42"/>
                  </a:lnTo>
                  <a:lnTo>
                    <a:pt x="39" y="49"/>
                  </a:lnTo>
                  <a:lnTo>
                    <a:pt x="32" y="53"/>
                  </a:lnTo>
                  <a:lnTo>
                    <a:pt x="28" y="56"/>
                  </a:lnTo>
                  <a:lnTo>
                    <a:pt x="25" y="56"/>
                  </a:lnTo>
                  <a:lnTo>
                    <a:pt x="25" y="56"/>
                  </a:lnTo>
                  <a:lnTo>
                    <a:pt x="21" y="56"/>
                  </a:lnTo>
                  <a:lnTo>
                    <a:pt x="18" y="56"/>
                  </a:lnTo>
                  <a:lnTo>
                    <a:pt x="14" y="60"/>
                  </a:lnTo>
                  <a:lnTo>
                    <a:pt x="11" y="63"/>
                  </a:lnTo>
                  <a:lnTo>
                    <a:pt x="7" y="70"/>
                  </a:lnTo>
                  <a:lnTo>
                    <a:pt x="7" y="77"/>
                  </a:lnTo>
                  <a:lnTo>
                    <a:pt x="4" y="88"/>
                  </a:lnTo>
                  <a:lnTo>
                    <a:pt x="4" y="91"/>
                  </a:lnTo>
                  <a:lnTo>
                    <a:pt x="4" y="95"/>
                  </a:lnTo>
                  <a:lnTo>
                    <a:pt x="7" y="95"/>
                  </a:lnTo>
                  <a:lnTo>
                    <a:pt x="7" y="95"/>
                  </a:lnTo>
                  <a:lnTo>
                    <a:pt x="7" y="95"/>
                  </a:lnTo>
                  <a:lnTo>
                    <a:pt x="11" y="98"/>
                  </a:lnTo>
                  <a:lnTo>
                    <a:pt x="14" y="105"/>
                  </a:lnTo>
                  <a:lnTo>
                    <a:pt x="14" y="109"/>
                  </a:lnTo>
                  <a:lnTo>
                    <a:pt x="11" y="112"/>
                  </a:lnTo>
                  <a:lnTo>
                    <a:pt x="7" y="116"/>
                  </a:lnTo>
                  <a:lnTo>
                    <a:pt x="7" y="119"/>
                  </a:lnTo>
                  <a:lnTo>
                    <a:pt x="0" y="134"/>
                  </a:lnTo>
                  <a:lnTo>
                    <a:pt x="0" y="155"/>
                  </a:lnTo>
                  <a:lnTo>
                    <a:pt x="7" y="179"/>
                  </a:lnTo>
                  <a:lnTo>
                    <a:pt x="7" y="179"/>
                  </a:lnTo>
                  <a:lnTo>
                    <a:pt x="11" y="179"/>
                  </a:lnTo>
                  <a:lnTo>
                    <a:pt x="18" y="179"/>
                  </a:lnTo>
                  <a:lnTo>
                    <a:pt x="21" y="179"/>
                  </a:lnTo>
                  <a:lnTo>
                    <a:pt x="21" y="179"/>
                  </a:lnTo>
                  <a:lnTo>
                    <a:pt x="21" y="183"/>
                  </a:lnTo>
                  <a:lnTo>
                    <a:pt x="21" y="183"/>
                  </a:lnTo>
                  <a:lnTo>
                    <a:pt x="25" y="186"/>
                  </a:lnTo>
                  <a:lnTo>
                    <a:pt x="28" y="190"/>
                  </a:lnTo>
                  <a:lnTo>
                    <a:pt x="32" y="190"/>
                  </a:lnTo>
                  <a:lnTo>
                    <a:pt x="39" y="190"/>
                  </a:lnTo>
                  <a:lnTo>
                    <a:pt x="43" y="190"/>
                  </a:lnTo>
                  <a:lnTo>
                    <a:pt x="50" y="183"/>
                  </a:lnTo>
                  <a:lnTo>
                    <a:pt x="53" y="172"/>
                  </a:lnTo>
                  <a:lnTo>
                    <a:pt x="60" y="158"/>
                  </a:lnTo>
                  <a:lnTo>
                    <a:pt x="60" y="144"/>
                  </a:lnTo>
                  <a:lnTo>
                    <a:pt x="64" y="137"/>
                  </a:lnTo>
                  <a:lnTo>
                    <a:pt x="64" y="134"/>
                  </a:lnTo>
                  <a:lnTo>
                    <a:pt x="64" y="130"/>
                  </a:lnTo>
                  <a:lnTo>
                    <a:pt x="64" y="126"/>
                  </a:lnTo>
                  <a:lnTo>
                    <a:pt x="64" y="119"/>
                  </a:lnTo>
                  <a:lnTo>
                    <a:pt x="67" y="112"/>
                  </a:lnTo>
                  <a:lnTo>
                    <a:pt x="74" y="98"/>
                  </a:lnTo>
                  <a:lnTo>
                    <a:pt x="78" y="74"/>
                  </a:lnTo>
                  <a:lnTo>
                    <a:pt x="81" y="56"/>
                  </a:lnTo>
                  <a:lnTo>
                    <a:pt x="81" y="53"/>
                  </a:lnTo>
                  <a:lnTo>
                    <a:pt x="85" y="49"/>
                  </a:lnTo>
                  <a:lnTo>
                    <a:pt x="85" y="42"/>
                  </a:lnTo>
                  <a:lnTo>
                    <a:pt x="88" y="35"/>
                  </a:lnTo>
                  <a:lnTo>
                    <a:pt x="88" y="28"/>
                  </a:lnTo>
                  <a:lnTo>
                    <a:pt x="88" y="21"/>
                  </a:lnTo>
                  <a:lnTo>
                    <a:pt x="88" y="17"/>
                  </a:lnTo>
                  <a:lnTo>
                    <a:pt x="92" y="10"/>
                  </a:lnTo>
                  <a:lnTo>
                    <a:pt x="92" y="7"/>
                  </a:lnTo>
                  <a:lnTo>
                    <a:pt x="88" y="0"/>
                  </a:lnTo>
                  <a:lnTo>
                    <a:pt x="8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8" name="Freeform 316"/>
            <p:cNvSpPr>
              <a:spLocks/>
            </p:cNvSpPr>
            <p:nvPr userDrawn="1"/>
          </p:nvSpPr>
          <p:spPr bwMode="gray">
            <a:xfrm>
              <a:off x="2607" y="2981"/>
              <a:ext cx="62" cy="65"/>
            </a:xfrm>
            <a:custGeom>
              <a:avLst/>
              <a:gdLst>
                <a:gd name="T0" fmla="*/ 42 w 60"/>
                <a:gd name="T1" fmla="*/ 4 h 60"/>
                <a:gd name="T2" fmla="*/ 38 w 60"/>
                <a:gd name="T3" fmla="*/ 4 h 60"/>
                <a:gd name="T4" fmla="*/ 38 w 60"/>
                <a:gd name="T5" fmla="*/ 11 h 60"/>
                <a:gd name="T6" fmla="*/ 35 w 60"/>
                <a:gd name="T7" fmla="*/ 11 h 60"/>
                <a:gd name="T8" fmla="*/ 35 w 60"/>
                <a:gd name="T9" fmla="*/ 14 h 60"/>
                <a:gd name="T10" fmla="*/ 17 w 60"/>
                <a:gd name="T11" fmla="*/ 4 h 60"/>
                <a:gd name="T12" fmla="*/ 10 w 60"/>
                <a:gd name="T13" fmla="*/ 4 h 60"/>
                <a:gd name="T14" fmla="*/ 10 w 60"/>
                <a:gd name="T15" fmla="*/ 4 h 60"/>
                <a:gd name="T16" fmla="*/ 7 w 60"/>
                <a:gd name="T17" fmla="*/ 4 h 60"/>
                <a:gd name="T18" fmla="*/ 3 w 60"/>
                <a:gd name="T19" fmla="*/ 7 h 60"/>
                <a:gd name="T20" fmla="*/ 0 w 60"/>
                <a:gd name="T21" fmla="*/ 11 h 60"/>
                <a:gd name="T22" fmla="*/ 0 w 60"/>
                <a:gd name="T23" fmla="*/ 18 h 60"/>
                <a:gd name="T24" fmla="*/ 7 w 60"/>
                <a:gd name="T25" fmla="*/ 36 h 60"/>
                <a:gd name="T26" fmla="*/ 7 w 60"/>
                <a:gd name="T27" fmla="*/ 36 h 60"/>
                <a:gd name="T28" fmla="*/ 10 w 60"/>
                <a:gd name="T29" fmla="*/ 39 h 60"/>
                <a:gd name="T30" fmla="*/ 14 w 60"/>
                <a:gd name="T31" fmla="*/ 43 h 60"/>
                <a:gd name="T32" fmla="*/ 17 w 60"/>
                <a:gd name="T33" fmla="*/ 50 h 60"/>
                <a:gd name="T34" fmla="*/ 17 w 60"/>
                <a:gd name="T35" fmla="*/ 53 h 60"/>
                <a:gd name="T36" fmla="*/ 24 w 60"/>
                <a:gd name="T37" fmla="*/ 57 h 60"/>
                <a:gd name="T38" fmla="*/ 31 w 60"/>
                <a:gd name="T39" fmla="*/ 60 h 60"/>
                <a:gd name="T40" fmla="*/ 38 w 60"/>
                <a:gd name="T41" fmla="*/ 60 h 60"/>
                <a:gd name="T42" fmla="*/ 42 w 60"/>
                <a:gd name="T43" fmla="*/ 60 h 60"/>
                <a:gd name="T44" fmla="*/ 45 w 60"/>
                <a:gd name="T45" fmla="*/ 57 h 60"/>
                <a:gd name="T46" fmla="*/ 52 w 60"/>
                <a:gd name="T47" fmla="*/ 53 h 60"/>
                <a:gd name="T48" fmla="*/ 56 w 60"/>
                <a:gd name="T49" fmla="*/ 46 h 60"/>
                <a:gd name="T50" fmla="*/ 60 w 60"/>
                <a:gd name="T51" fmla="*/ 39 h 60"/>
                <a:gd name="T52" fmla="*/ 60 w 60"/>
                <a:gd name="T53" fmla="*/ 36 h 60"/>
                <a:gd name="T54" fmla="*/ 60 w 60"/>
                <a:gd name="T55" fmla="*/ 25 h 60"/>
                <a:gd name="T56" fmla="*/ 60 w 60"/>
                <a:gd name="T57" fmla="*/ 18 h 60"/>
                <a:gd name="T58" fmla="*/ 60 w 60"/>
                <a:gd name="T59" fmla="*/ 11 h 60"/>
                <a:gd name="T60" fmla="*/ 60 w 60"/>
                <a:gd name="T61" fmla="*/ 7 h 60"/>
                <a:gd name="T62" fmla="*/ 56 w 60"/>
                <a:gd name="T63" fmla="*/ 7 h 60"/>
                <a:gd name="T64" fmla="*/ 52 w 60"/>
                <a:gd name="T65" fmla="*/ 7 h 60"/>
                <a:gd name="T66" fmla="*/ 49 w 60"/>
                <a:gd name="T67" fmla="*/ 4 h 60"/>
                <a:gd name="T68" fmla="*/ 45 w 60"/>
                <a:gd name="T69" fmla="*/ 0 h 60"/>
                <a:gd name="T70" fmla="*/ 42 w 60"/>
                <a:gd name="T71"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0">
                  <a:moveTo>
                    <a:pt x="42" y="4"/>
                  </a:moveTo>
                  <a:lnTo>
                    <a:pt x="38" y="4"/>
                  </a:lnTo>
                  <a:lnTo>
                    <a:pt x="38" y="11"/>
                  </a:lnTo>
                  <a:lnTo>
                    <a:pt x="35" y="11"/>
                  </a:lnTo>
                  <a:lnTo>
                    <a:pt x="35" y="14"/>
                  </a:lnTo>
                  <a:lnTo>
                    <a:pt x="17" y="4"/>
                  </a:lnTo>
                  <a:lnTo>
                    <a:pt x="10" y="4"/>
                  </a:lnTo>
                  <a:lnTo>
                    <a:pt x="10" y="4"/>
                  </a:lnTo>
                  <a:lnTo>
                    <a:pt x="7" y="4"/>
                  </a:lnTo>
                  <a:lnTo>
                    <a:pt x="3" y="7"/>
                  </a:lnTo>
                  <a:lnTo>
                    <a:pt x="0" y="11"/>
                  </a:lnTo>
                  <a:lnTo>
                    <a:pt x="0" y="18"/>
                  </a:lnTo>
                  <a:lnTo>
                    <a:pt x="7" y="36"/>
                  </a:lnTo>
                  <a:lnTo>
                    <a:pt x="7" y="36"/>
                  </a:lnTo>
                  <a:lnTo>
                    <a:pt x="10" y="39"/>
                  </a:lnTo>
                  <a:lnTo>
                    <a:pt x="14" y="43"/>
                  </a:lnTo>
                  <a:lnTo>
                    <a:pt x="17" y="50"/>
                  </a:lnTo>
                  <a:lnTo>
                    <a:pt x="17" y="53"/>
                  </a:lnTo>
                  <a:lnTo>
                    <a:pt x="24" y="57"/>
                  </a:lnTo>
                  <a:lnTo>
                    <a:pt x="31" y="60"/>
                  </a:lnTo>
                  <a:lnTo>
                    <a:pt x="38" y="60"/>
                  </a:lnTo>
                  <a:lnTo>
                    <a:pt x="42" y="60"/>
                  </a:lnTo>
                  <a:lnTo>
                    <a:pt x="45" y="57"/>
                  </a:lnTo>
                  <a:lnTo>
                    <a:pt x="52" y="53"/>
                  </a:lnTo>
                  <a:lnTo>
                    <a:pt x="56" y="46"/>
                  </a:lnTo>
                  <a:lnTo>
                    <a:pt x="60" y="39"/>
                  </a:lnTo>
                  <a:lnTo>
                    <a:pt x="60" y="36"/>
                  </a:lnTo>
                  <a:lnTo>
                    <a:pt x="60" y="25"/>
                  </a:lnTo>
                  <a:lnTo>
                    <a:pt x="60" y="18"/>
                  </a:lnTo>
                  <a:lnTo>
                    <a:pt x="60" y="11"/>
                  </a:lnTo>
                  <a:lnTo>
                    <a:pt x="60" y="7"/>
                  </a:lnTo>
                  <a:lnTo>
                    <a:pt x="56" y="7"/>
                  </a:lnTo>
                  <a:lnTo>
                    <a:pt x="52" y="7"/>
                  </a:lnTo>
                  <a:lnTo>
                    <a:pt x="49" y="4"/>
                  </a:lnTo>
                  <a:lnTo>
                    <a:pt x="45" y="0"/>
                  </a:lnTo>
                  <a:lnTo>
                    <a:pt x="42"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89" name="Freeform 317"/>
            <p:cNvSpPr>
              <a:spLocks/>
            </p:cNvSpPr>
            <p:nvPr userDrawn="1"/>
          </p:nvSpPr>
          <p:spPr bwMode="gray">
            <a:xfrm>
              <a:off x="2306" y="2138"/>
              <a:ext cx="11" cy="19"/>
            </a:xfrm>
            <a:custGeom>
              <a:avLst/>
              <a:gdLst>
                <a:gd name="T0" fmla="*/ 7 w 11"/>
                <a:gd name="T1" fmla="*/ 0 h 18"/>
                <a:gd name="T2" fmla="*/ 0 w 11"/>
                <a:gd name="T3" fmla="*/ 4 h 18"/>
                <a:gd name="T4" fmla="*/ 0 w 11"/>
                <a:gd name="T5" fmla="*/ 11 h 18"/>
                <a:gd name="T6" fmla="*/ 0 w 11"/>
                <a:gd name="T7" fmla="*/ 14 h 18"/>
                <a:gd name="T8" fmla="*/ 7 w 11"/>
                <a:gd name="T9" fmla="*/ 18 h 18"/>
                <a:gd name="T10" fmla="*/ 11 w 11"/>
                <a:gd name="T11" fmla="*/ 14 h 18"/>
                <a:gd name="T12" fmla="*/ 11 w 11"/>
                <a:gd name="T13" fmla="*/ 11 h 18"/>
                <a:gd name="T14" fmla="*/ 11 w 11"/>
                <a:gd name="T15" fmla="*/ 4 h 18"/>
                <a:gd name="T16" fmla="*/ 7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7" y="0"/>
                  </a:moveTo>
                  <a:lnTo>
                    <a:pt x="0" y="4"/>
                  </a:lnTo>
                  <a:lnTo>
                    <a:pt x="0" y="11"/>
                  </a:lnTo>
                  <a:lnTo>
                    <a:pt x="0" y="14"/>
                  </a:lnTo>
                  <a:lnTo>
                    <a:pt x="7" y="18"/>
                  </a:lnTo>
                  <a:lnTo>
                    <a:pt x="11" y="14"/>
                  </a:lnTo>
                  <a:lnTo>
                    <a:pt x="11" y="11"/>
                  </a:lnTo>
                  <a:lnTo>
                    <a:pt x="11"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0" name="Freeform 318"/>
            <p:cNvSpPr>
              <a:spLocks/>
            </p:cNvSpPr>
            <p:nvPr userDrawn="1"/>
          </p:nvSpPr>
          <p:spPr bwMode="gray">
            <a:xfrm>
              <a:off x="2266" y="2005"/>
              <a:ext cx="40" cy="110"/>
            </a:xfrm>
            <a:custGeom>
              <a:avLst/>
              <a:gdLst>
                <a:gd name="T0" fmla="*/ 22 w 39"/>
                <a:gd name="T1" fmla="*/ 0 h 102"/>
                <a:gd name="T2" fmla="*/ 22 w 39"/>
                <a:gd name="T3" fmla="*/ 0 h 102"/>
                <a:gd name="T4" fmla="*/ 15 w 39"/>
                <a:gd name="T5" fmla="*/ 0 h 102"/>
                <a:gd name="T6" fmla="*/ 11 w 39"/>
                <a:gd name="T7" fmla="*/ 3 h 102"/>
                <a:gd name="T8" fmla="*/ 8 w 39"/>
                <a:gd name="T9" fmla="*/ 3 h 102"/>
                <a:gd name="T10" fmla="*/ 4 w 39"/>
                <a:gd name="T11" fmla="*/ 10 h 102"/>
                <a:gd name="T12" fmla="*/ 4 w 39"/>
                <a:gd name="T13" fmla="*/ 10 h 102"/>
                <a:gd name="T14" fmla="*/ 0 w 39"/>
                <a:gd name="T15" fmla="*/ 18 h 102"/>
                <a:gd name="T16" fmla="*/ 0 w 39"/>
                <a:gd name="T17" fmla="*/ 28 h 102"/>
                <a:gd name="T18" fmla="*/ 0 w 39"/>
                <a:gd name="T19" fmla="*/ 39 h 102"/>
                <a:gd name="T20" fmla="*/ 0 w 39"/>
                <a:gd name="T21" fmla="*/ 46 h 102"/>
                <a:gd name="T22" fmla="*/ 0 w 39"/>
                <a:gd name="T23" fmla="*/ 53 h 102"/>
                <a:gd name="T24" fmla="*/ 4 w 39"/>
                <a:gd name="T25" fmla="*/ 56 h 102"/>
                <a:gd name="T26" fmla="*/ 4 w 39"/>
                <a:gd name="T27" fmla="*/ 56 h 102"/>
                <a:gd name="T28" fmla="*/ 4 w 39"/>
                <a:gd name="T29" fmla="*/ 60 h 102"/>
                <a:gd name="T30" fmla="*/ 4 w 39"/>
                <a:gd name="T31" fmla="*/ 60 h 102"/>
                <a:gd name="T32" fmla="*/ 4 w 39"/>
                <a:gd name="T33" fmla="*/ 63 h 102"/>
                <a:gd name="T34" fmla="*/ 0 w 39"/>
                <a:gd name="T35" fmla="*/ 67 h 102"/>
                <a:gd name="T36" fmla="*/ 0 w 39"/>
                <a:gd name="T37" fmla="*/ 70 h 102"/>
                <a:gd name="T38" fmla="*/ 4 w 39"/>
                <a:gd name="T39" fmla="*/ 77 h 102"/>
                <a:gd name="T40" fmla="*/ 4 w 39"/>
                <a:gd name="T41" fmla="*/ 84 h 102"/>
                <a:gd name="T42" fmla="*/ 8 w 39"/>
                <a:gd name="T43" fmla="*/ 91 h 102"/>
                <a:gd name="T44" fmla="*/ 15 w 39"/>
                <a:gd name="T45" fmla="*/ 99 h 102"/>
                <a:gd name="T46" fmla="*/ 15 w 39"/>
                <a:gd name="T47" fmla="*/ 102 h 102"/>
                <a:gd name="T48" fmla="*/ 18 w 39"/>
                <a:gd name="T49" fmla="*/ 102 h 102"/>
                <a:gd name="T50" fmla="*/ 22 w 39"/>
                <a:gd name="T51" fmla="*/ 99 h 102"/>
                <a:gd name="T52" fmla="*/ 25 w 39"/>
                <a:gd name="T53" fmla="*/ 91 h 102"/>
                <a:gd name="T54" fmla="*/ 25 w 39"/>
                <a:gd name="T55" fmla="*/ 88 h 102"/>
                <a:gd name="T56" fmla="*/ 25 w 39"/>
                <a:gd name="T57" fmla="*/ 77 h 102"/>
                <a:gd name="T58" fmla="*/ 25 w 39"/>
                <a:gd name="T59" fmla="*/ 70 h 102"/>
                <a:gd name="T60" fmla="*/ 25 w 39"/>
                <a:gd name="T61" fmla="*/ 63 h 102"/>
                <a:gd name="T62" fmla="*/ 25 w 39"/>
                <a:gd name="T63" fmla="*/ 60 h 102"/>
                <a:gd name="T64" fmla="*/ 32 w 39"/>
                <a:gd name="T65" fmla="*/ 46 h 102"/>
                <a:gd name="T66" fmla="*/ 32 w 39"/>
                <a:gd name="T67" fmla="*/ 42 h 102"/>
                <a:gd name="T68" fmla="*/ 32 w 39"/>
                <a:gd name="T69" fmla="*/ 39 h 102"/>
                <a:gd name="T70" fmla="*/ 32 w 39"/>
                <a:gd name="T71" fmla="*/ 32 h 102"/>
                <a:gd name="T72" fmla="*/ 32 w 39"/>
                <a:gd name="T73" fmla="*/ 28 h 102"/>
                <a:gd name="T74" fmla="*/ 36 w 39"/>
                <a:gd name="T75" fmla="*/ 25 h 102"/>
                <a:gd name="T76" fmla="*/ 36 w 39"/>
                <a:gd name="T77" fmla="*/ 25 h 102"/>
                <a:gd name="T78" fmla="*/ 36 w 39"/>
                <a:gd name="T79" fmla="*/ 18 h 102"/>
                <a:gd name="T80" fmla="*/ 36 w 39"/>
                <a:gd name="T81" fmla="*/ 10 h 102"/>
                <a:gd name="T82" fmla="*/ 36 w 39"/>
                <a:gd name="T83" fmla="*/ 3 h 102"/>
                <a:gd name="T84" fmla="*/ 39 w 39"/>
                <a:gd name="T85" fmla="*/ 0 h 102"/>
                <a:gd name="T86" fmla="*/ 36 w 39"/>
                <a:gd name="T87" fmla="*/ 0 h 102"/>
                <a:gd name="T88" fmla="*/ 32 w 39"/>
                <a:gd name="T89" fmla="*/ 3 h 102"/>
                <a:gd name="T90" fmla="*/ 25 w 39"/>
                <a:gd name="T91" fmla="*/ 3 h 102"/>
                <a:gd name="T92" fmla="*/ 22 w 39"/>
                <a:gd name="T9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102">
                  <a:moveTo>
                    <a:pt x="22" y="0"/>
                  </a:moveTo>
                  <a:lnTo>
                    <a:pt x="22" y="0"/>
                  </a:lnTo>
                  <a:lnTo>
                    <a:pt x="15" y="0"/>
                  </a:lnTo>
                  <a:lnTo>
                    <a:pt x="11" y="3"/>
                  </a:lnTo>
                  <a:lnTo>
                    <a:pt x="8" y="3"/>
                  </a:lnTo>
                  <a:lnTo>
                    <a:pt x="4" y="10"/>
                  </a:lnTo>
                  <a:lnTo>
                    <a:pt x="4" y="10"/>
                  </a:lnTo>
                  <a:lnTo>
                    <a:pt x="0" y="18"/>
                  </a:lnTo>
                  <a:lnTo>
                    <a:pt x="0" y="28"/>
                  </a:lnTo>
                  <a:lnTo>
                    <a:pt x="0" y="39"/>
                  </a:lnTo>
                  <a:lnTo>
                    <a:pt x="0" y="46"/>
                  </a:lnTo>
                  <a:lnTo>
                    <a:pt x="0" y="53"/>
                  </a:lnTo>
                  <a:lnTo>
                    <a:pt x="4" y="56"/>
                  </a:lnTo>
                  <a:lnTo>
                    <a:pt x="4" y="56"/>
                  </a:lnTo>
                  <a:lnTo>
                    <a:pt x="4" y="60"/>
                  </a:lnTo>
                  <a:lnTo>
                    <a:pt x="4" y="60"/>
                  </a:lnTo>
                  <a:lnTo>
                    <a:pt x="4" y="63"/>
                  </a:lnTo>
                  <a:lnTo>
                    <a:pt x="0" y="67"/>
                  </a:lnTo>
                  <a:lnTo>
                    <a:pt x="0" y="70"/>
                  </a:lnTo>
                  <a:lnTo>
                    <a:pt x="4" y="77"/>
                  </a:lnTo>
                  <a:lnTo>
                    <a:pt x="4" y="84"/>
                  </a:lnTo>
                  <a:lnTo>
                    <a:pt x="8" y="91"/>
                  </a:lnTo>
                  <a:lnTo>
                    <a:pt x="15" y="99"/>
                  </a:lnTo>
                  <a:lnTo>
                    <a:pt x="15" y="102"/>
                  </a:lnTo>
                  <a:lnTo>
                    <a:pt x="18" y="102"/>
                  </a:lnTo>
                  <a:lnTo>
                    <a:pt x="22" y="99"/>
                  </a:lnTo>
                  <a:lnTo>
                    <a:pt x="25" y="91"/>
                  </a:lnTo>
                  <a:lnTo>
                    <a:pt x="25" y="88"/>
                  </a:lnTo>
                  <a:lnTo>
                    <a:pt x="25" y="77"/>
                  </a:lnTo>
                  <a:lnTo>
                    <a:pt x="25" y="70"/>
                  </a:lnTo>
                  <a:lnTo>
                    <a:pt x="25" y="63"/>
                  </a:lnTo>
                  <a:lnTo>
                    <a:pt x="25" y="60"/>
                  </a:lnTo>
                  <a:lnTo>
                    <a:pt x="32" y="46"/>
                  </a:lnTo>
                  <a:lnTo>
                    <a:pt x="32" y="42"/>
                  </a:lnTo>
                  <a:lnTo>
                    <a:pt x="32" y="39"/>
                  </a:lnTo>
                  <a:lnTo>
                    <a:pt x="32" y="32"/>
                  </a:lnTo>
                  <a:lnTo>
                    <a:pt x="32" y="28"/>
                  </a:lnTo>
                  <a:lnTo>
                    <a:pt x="36" y="25"/>
                  </a:lnTo>
                  <a:lnTo>
                    <a:pt x="36" y="25"/>
                  </a:lnTo>
                  <a:lnTo>
                    <a:pt x="36" y="18"/>
                  </a:lnTo>
                  <a:lnTo>
                    <a:pt x="36" y="10"/>
                  </a:lnTo>
                  <a:lnTo>
                    <a:pt x="36" y="3"/>
                  </a:lnTo>
                  <a:lnTo>
                    <a:pt x="39" y="0"/>
                  </a:lnTo>
                  <a:lnTo>
                    <a:pt x="36" y="0"/>
                  </a:lnTo>
                  <a:lnTo>
                    <a:pt x="32" y="3"/>
                  </a:lnTo>
                  <a:lnTo>
                    <a:pt x="25" y="3"/>
                  </a:lnTo>
                  <a:lnTo>
                    <a:pt x="22"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1" name="Freeform 319"/>
            <p:cNvSpPr>
              <a:spLocks/>
            </p:cNvSpPr>
            <p:nvPr userDrawn="1"/>
          </p:nvSpPr>
          <p:spPr bwMode="gray">
            <a:xfrm>
              <a:off x="2234" y="2120"/>
              <a:ext cx="32" cy="37"/>
            </a:xfrm>
            <a:custGeom>
              <a:avLst/>
              <a:gdLst>
                <a:gd name="T0" fmla="*/ 24 w 31"/>
                <a:gd name="T1" fmla="*/ 0 h 35"/>
                <a:gd name="T2" fmla="*/ 21 w 31"/>
                <a:gd name="T3" fmla="*/ 3 h 35"/>
                <a:gd name="T4" fmla="*/ 17 w 31"/>
                <a:gd name="T5" fmla="*/ 7 h 35"/>
                <a:gd name="T6" fmla="*/ 10 w 31"/>
                <a:gd name="T7" fmla="*/ 14 h 35"/>
                <a:gd name="T8" fmla="*/ 7 w 31"/>
                <a:gd name="T9" fmla="*/ 17 h 35"/>
                <a:gd name="T10" fmla="*/ 3 w 31"/>
                <a:gd name="T11" fmla="*/ 24 h 35"/>
                <a:gd name="T12" fmla="*/ 0 w 31"/>
                <a:gd name="T13" fmla="*/ 28 h 35"/>
                <a:gd name="T14" fmla="*/ 0 w 31"/>
                <a:gd name="T15" fmla="*/ 28 h 35"/>
                <a:gd name="T16" fmla="*/ 0 w 31"/>
                <a:gd name="T17" fmla="*/ 31 h 35"/>
                <a:gd name="T18" fmla="*/ 0 w 31"/>
                <a:gd name="T19" fmla="*/ 31 h 35"/>
                <a:gd name="T20" fmla="*/ 0 w 31"/>
                <a:gd name="T21" fmla="*/ 35 h 35"/>
                <a:gd name="T22" fmla="*/ 0 w 31"/>
                <a:gd name="T23" fmla="*/ 35 h 35"/>
                <a:gd name="T24" fmla="*/ 3 w 31"/>
                <a:gd name="T25" fmla="*/ 35 h 35"/>
                <a:gd name="T26" fmla="*/ 10 w 31"/>
                <a:gd name="T27" fmla="*/ 31 h 35"/>
                <a:gd name="T28" fmla="*/ 14 w 31"/>
                <a:gd name="T29" fmla="*/ 28 h 35"/>
                <a:gd name="T30" fmla="*/ 21 w 31"/>
                <a:gd name="T31" fmla="*/ 24 h 35"/>
                <a:gd name="T32" fmla="*/ 21 w 31"/>
                <a:gd name="T33" fmla="*/ 24 h 35"/>
                <a:gd name="T34" fmla="*/ 21 w 31"/>
                <a:gd name="T35" fmla="*/ 21 h 35"/>
                <a:gd name="T36" fmla="*/ 24 w 31"/>
                <a:gd name="T37" fmla="*/ 17 h 35"/>
                <a:gd name="T38" fmla="*/ 28 w 31"/>
                <a:gd name="T39" fmla="*/ 14 h 35"/>
                <a:gd name="T40" fmla="*/ 31 w 31"/>
                <a:gd name="T41" fmla="*/ 10 h 35"/>
                <a:gd name="T42" fmla="*/ 31 w 31"/>
                <a:gd name="T43" fmla="*/ 7 h 35"/>
                <a:gd name="T44" fmla="*/ 31 w 31"/>
                <a:gd name="T45" fmla="*/ 3 h 35"/>
                <a:gd name="T46" fmla="*/ 31 w 31"/>
                <a:gd name="T47" fmla="*/ 3 h 35"/>
                <a:gd name="T48" fmla="*/ 28 w 31"/>
                <a:gd name="T49" fmla="*/ 0 h 35"/>
                <a:gd name="T50" fmla="*/ 24 w 31"/>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5">
                  <a:moveTo>
                    <a:pt x="24" y="0"/>
                  </a:moveTo>
                  <a:lnTo>
                    <a:pt x="21" y="3"/>
                  </a:lnTo>
                  <a:lnTo>
                    <a:pt x="17" y="7"/>
                  </a:lnTo>
                  <a:lnTo>
                    <a:pt x="10" y="14"/>
                  </a:lnTo>
                  <a:lnTo>
                    <a:pt x="7" y="17"/>
                  </a:lnTo>
                  <a:lnTo>
                    <a:pt x="3" y="24"/>
                  </a:lnTo>
                  <a:lnTo>
                    <a:pt x="0" y="28"/>
                  </a:lnTo>
                  <a:lnTo>
                    <a:pt x="0" y="28"/>
                  </a:lnTo>
                  <a:lnTo>
                    <a:pt x="0" y="31"/>
                  </a:lnTo>
                  <a:lnTo>
                    <a:pt x="0" y="31"/>
                  </a:lnTo>
                  <a:lnTo>
                    <a:pt x="0" y="35"/>
                  </a:lnTo>
                  <a:lnTo>
                    <a:pt x="0" y="35"/>
                  </a:lnTo>
                  <a:lnTo>
                    <a:pt x="3" y="35"/>
                  </a:lnTo>
                  <a:lnTo>
                    <a:pt x="10" y="31"/>
                  </a:lnTo>
                  <a:lnTo>
                    <a:pt x="14" y="28"/>
                  </a:lnTo>
                  <a:lnTo>
                    <a:pt x="21" y="24"/>
                  </a:lnTo>
                  <a:lnTo>
                    <a:pt x="21" y="24"/>
                  </a:lnTo>
                  <a:lnTo>
                    <a:pt x="21" y="21"/>
                  </a:lnTo>
                  <a:lnTo>
                    <a:pt x="24" y="17"/>
                  </a:lnTo>
                  <a:lnTo>
                    <a:pt x="28" y="14"/>
                  </a:lnTo>
                  <a:lnTo>
                    <a:pt x="31" y="10"/>
                  </a:lnTo>
                  <a:lnTo>
                    <a:pt x="31" y="7"/>
                  </a:lnTo>
                  <a:lnTo>
                    <a:pt x="31" y="3"/>
                  </a:lnTo>
                  <a:lnTo>
                    <a:pt x="31" y="3"/>
                  </a:lnTo>
                  <a:lnTo>
                    <a:pt x="28" y="0"/>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2" name="Freeform 320"/>
            <p:cNvSpPr>
              <a:spLocks/>
            </p:cNvSpPr>
            <p:nvPr userDrawn="1"/>
          </p:nvSpPr>
          <p:spPr bwMode="gray">
            <a:xfrm>
              <a:off x="2292" y="2112"/>
              <a:ext cx="18" cy="30"/>
            </a:xfrm>
            <a:custGeom>
              <a:avLst/>
              <a:gdLst>
                <a:gd name="T0" fmla="*/ 11 w 18"/>
                <a:gd name="T1" fmla="*/ 0 h 28"/>
                <a:gd name="T2" fmla="*/ 7 w 18"/>
                <a:gd name="T3" fmla="*/ 0 h 28"/>
                <a:gd name="T4" fmla="*/ 4 w 18"/>
                <a:gd name="T5" fmla="*/ 3 h 28"/>
                <a:gd name="T6" fmla="*/ 0 w 18"/>
                <a:gd name="T7" fmla="*/ 3 h 28"/>
                <a:gd name="T8" fmla="*/ 0 w 18"/>
                <a:gd name="T9" fmla="*/ 7 h 28"/>
                <a:gd name="T10" fmla="*/ 0 w 18"/>
                <a:gd name="T11" fmla="*/ 14 h 28"/>
                <a:gd name="T12" fmla="*/ 0 w 18"/>
                <a:gd name="T13" fmla="*/ 17 h 28"/>
                <a:gd name="T14" fmla="*/ 0 w 18"/>
                <a:gd name="T15" fmla="*/ 24 h 28"/>
                <a:gd name="T16" fmla="*/ 4 w 18"/>
                <a:gd name="T17" fmla="*/ 28 h 28"/>
                <a:gd name="T18" fmla="*/ 11 w 18"/>
                <a:gd name="T19" fmla="*/ 28 h 28"/>
                <a:gd name="T20" fmla="*/ 14 w 18"/>
                <a:gd name="T21" fmla="*/ 24 h 28"/>
                <a:gd name="T22" fmla="*/ 18 w 18"/>
                <a:gd name="T23" fmla="*/ 21 h 28"/>
                <a:gd name="T24" fmla="*/ 18 w 18"/>
                <a:gd name="T25" fmla="*/ 17 h 28"/>
                <a:gd name="T26" fmla="*/ 18 w 18"/>
                <a:gd name="T27" fmla="*/ 14 h 28"/>
                <a:gd name="T28" fmla="*/ 14 w 18"/>
                <a:gd name="T29" fmla="*/ 10 h 28"/>
                <a:gd name="T30" fmla="*/ 14 w 18"/>
                <a:gd name="T31" fmla="*/ 3 h 28"/>
                <a:gd name="T32" fmla="*/ 11 w 1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8">
                  <a:moveTo>
                    <a:pt x="11" y="0"/>
                  </a:moveTo>
                  <a:lnTo>
                    <a:pt x="7" y="0"/>
                  </a:lnTo>
                  <a:lnTo>
                    <a:pt x="4" y="3"/>
                  </a:lnTo>
                  <a:lnTo>
                    <a:pt x="0" y="3"/>
                  </a:lnTo>
                  <a:lnTo>
                    <a:pt x="0" y="7"/>
                  </a:lnTo>
                  <a:lnTo>
                    <a:pt x="0" y="14"/>
                  </a:lnTo>
                  <a:lnTo>
                    <a:pt x="0" y="17"/>
                  </a:lnTo>
                  <a:lnTo>
                    <a:pt x="0" y="24"/>
                  </a:lnTo>
                  <a:lnTo>
                    <a:pt x="4" y="28"/>
                  </a:lnTo>
                  <a:lnTo>
                    <a:pt x="11" y="28"/>
                  </a:lnTo>
                  <a:lnTo>
                    <a:pt x="14" y="24"/>
                  </a:lnTo>
                  <a:lnTo>
                    <a:pt x="18" y="21"/>
                  </a:lnTo>
                  <a:lnTo>
                    <a:pt x="18" y="17"/>
                  </a:lnTo>
                  <a:lnTo>
                    <a:pt x="18" y="14"/>
                  </a:lnTo>
                  <a:lnTo>
                    <a:pt x="14" y="10"/>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3" name="Freeform 321"/>
            <p:cNvSpPr>
              <a:spLocks/>
            </p:cNvSpPr>
            <p:nvPr userDrawn="1"/>
          </p:nvSpPr>
          <p:spPr bwMode="gray">
            <a:xfrm>
              <a:off x="2296" y="2150"/>
              <a:ext cx="69" cy="53"/>
            </a:xfrm>
            <a:custGeom>
              <a:avLst/>
              <a:gdLst>
                <a:gd name="T0" fmla="*/ 45 w 67"/>
                <a:gd name="T1" fmla="*/ 0 h 49"/>
                <a:gd name="T2" fmla="*/ 31 w 67"/>
                <a:gd name="T3" fmla="*/ 7 h 49"/>
                <a:gd name="T4" fmla="*/ 21 w 67"/>
                <a:gd name="T5" fmla="*/ 7 h 49"/>
                <a:gd name="T6" fmla="*/ 7 w 67"/>
                <a:gd name="T7" fmla="*/ 14 h 49"/>
                <a:gd name="T8" fmla="*/ 7 w 67"/>
                <a:gd name="T9" fmla="*/ 17 h 49"/>
                <a:gd name="T10" fmla="*/ 3 w 67"/>
                <a:gd name="T11" fmla="*/ 21 h 49"/>
                <a:gd name="T12" fmla="*/ 3 w 67"/>
                <a:gd name="T13" fmla="*/ 24 h 49"/>
                <a:gd name="T14" fmla="*/ 0 w 67"/>
                <a:gd name="T15" fmla="*/ 31 h 49"/>
                <a:gd name="T16" fmla="*/ 0 w 67"/>
                <a:gd name="T17" fmla="*/ 35 h 49"/>
                <a:gd name="T18" fmla="*/ 3 w 67"/>
                <a:gd name="T19" fmla="*/ 35 h 49"/>
                <a:gd name="T20" fmla="*/ 10 w 67"/>
                <a:gd name="T21" fmla="*/ 35 h 49"/>
                <a:gd name="T22" fmla="*/ 17 w 67"/>
                <a:gd name="T23" fmla="*/ 31 h 49"/>
                <a:gd name="T24" fmla="*/ 21 w 67"/>
                <a:gd name="T25" fmla="*/ 31 h 49"/>
                <a:gd name="T26" fmla="*/ 21 w 67"/>
                <a:gd name="T27" fmla="*/ 31 h 49"/>
                <a:gd name="T28" fmla="*/ 21 w 67"/>
                <a:gd name="T29" fmla="*/ 31 h 49"/>
                <a:gd name="T30" fmla="*/ 24 w 67"/>
                <a:gd name="T31" fmla="*/ 39 h 49"/>
                <a:gd name="T32" fmla="*/ 24 w 67"/>
                <a:gd name="T33" fmla="*/ 42 h 49"/>
                <a:gd name="T34" fmla="*/ 28 w 67"/>
                <a:gd name="T35" fmla="*/ 46 h 49"/>
                <a:gd name="T36" fmla="*/ 31 w 67"/>
                <a:gd name="T37" fmla="*/ 46 h 49"/>
                <a:gd name="T38" fmla="*/ 38 w 67"/>
                <a:gd name="T39" fmla="*/ 46 h 49"/>
                <a:gd name="T40" fmla="*/ 42 w 67"/>
                <a:gd name="T41" fmla="*/ 49 h 49"/>
                <a:gd name="T42" fmla="*/ 45 w 67"/>
                <a:gd name="T43" fmla="*/ 46 h 49"/>
                <a:gd name="T44" fmla="*/ 49 w 67"/>
                <a:gd name="T45" fmla="*/ 42 h 49"/>
                <a:gd name="T46" fmla="*/ 49 w 67"/>
                <a:gd name="T47" fmla="*/ 35 h 49"/>
                <a:gd name="T48" fmla="*/ 45 w 67"/>
                <a:gd name="T49" fmla="*/ 31 h 49"/>
                <a:gd name="T50" fmla="*/ 45 w 67"/>
                <a:gd name="T51" fmla="*/ 28 h 49"/>
                <a:gd name="T52" fmla="*/ 49 w 67"/>
                <a:gd name="T53" fmla="*/ 28 h 49"/>
                <a:gd name="T54" fmla="*/ 49 w 67"/>
                <a:gd name="T55" fmla="*/ 28 h 49"/>
                <a:gd name="T56" fmla="*/ 53 w 67"/>
                <a:gd name="T57" fmla="*/ 31 h 49"/>
                <a:gd name="T58" fmla="*/ 56 w 67"/>
                <a:gd name="T59" fmla="*/ 35 h 49"/>
                <a:gd name="T60" fmla="*/ 56 w 67"/>
                <a:gd name="T61" fmla="*/ 35 h 49"/>
                <a:gd name="T62" fmla="*/ 60 w 67"/>
                <a:gd name="T63" fmla="*/ 31 h 49"/>
                <a:gd name="T64" fmla="*/ 63 w 67"/>
                <a:gd name="T65" fmla="*/ 28 h 49"/>
                <a:gd name="T66" fmla="*/ 67 w 67"/>
                <a:gd name="T67" fmla="*/ 21 h 49"/>
                <a:gd name="T68" fmla="*/ 67 w 67"/>
                <a:gd name="T69" fmla="*/ 14 h 49"/>
                <a:gd name="T70" fmla="*/ 63 w 67"/>
                <a:gd name="T71" fmla="*/ 10 h 49"/>
                <a:gd name="T72" fmla="*/ 60 w 67"/>
                <a:gd name="T73" fmla="*/ 3 h 49"/>
                <a:gd name="T74" fmla="*/ 53 w 67"/>
                <a:gd name="T75" fmla="*/ 0 h 49"/>
                <a:gd name="T76" fmla="*/ 49 w 67"/>
                <a:gd name="T77" fmla="*/ 0 h 49"/>
                <a:gd name="T78" fmla="*/ 45 w 67"/>
                <a:gd name="T7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49">
                  <a:moveTo>
                    <a:pt x="45" y="0"/>
                  </a:moveTo>
                  <a:lnTo>
                    <a:pt x="31" y="7"/>
                  </a:lnTo>
                  <a:lnTo>
                    <a:pt x="21" y="7"/>
                  </a:lnTo>
                  <a:lnTo>
                    <a:pt x="7" y="14"/>
                  </a:lnTo>
                  <a:lnTo>
                    <a:pt x="7" y="17"/>
                  </a:lnTo>
                  <a:lnTo>
                    <a:pt x="3" y="21"/>
                  </a:lnTo>
                  <a:lnTo>
                    <a:pt x="3" y="24"/>
                  </a:lnTo>
                  <a:lnTo>
                    <a:pt x="0" y="31"/>
                  </a:lnTo>
                  <a:lnTo>
                    <a:pt x="0" y="35"/>
                  </a:lnTo>
                  <a:lnTo>
                    <a:pt x="3" y="35"/>
                  </a:lnTo>
                  <a:lnTo>
                    <a:pt x="10" y="35"/>
                  </a:lnTo>
                  <a:lnTo>
                    <a:pt x="17" y="31"/>
                  </a:lnTo>
                  <a:lnTo>
                    <a:pt x="21" y="31"/>
                  </a:lnTo>
                  <a:lnTo>
                    <a:pt x="21" y="31"/>
                  </a:lnTo>
                  <a:lnTo>
                    <a:pt x="21" y="31"/>
                  </a:lnTo>
                  <a:lnTo>
                    <a:pt x="24" y="39"/>
                  </a:lnTo>
                  <a:lnTo>
                    <a:pt x="24" y="42"/>
                  </a:lnTo>
                  <a:lnTo>
                    <a:pt x="28" y="46"/>
                  </a:lnTo>
                  <a:lnTo>
                    <a:pt x="31" y="46"/>
                  </a:lnTo>
                  <a:lnTo>
                    <a:pt x="38" y="46"/>
                  </a:lnTo>
                  <a:lnTo>
                    <a:pt x="42" y="49"/>
                  </a:lnTo>
                  <a:lnTo>
                    <a:pt x="45" y="46"/>
                  </a:lnTo>
                  <a:lnTo>
                    <a:pt x="49" y="42"/>
                  </a:lnTo>
                  <a:lnTo>
                    <a:pt x="49" y="35"/>
                  </a:lnTo>
                  <a:lnTo>
                    <a:pt x="45" y="31"/>
                  </a:lnTo>
                  <a:lnTo>
                    <a:pt x="45" y="28"/>
                  </a:lnTo>
                  <a:lnTo>
                    <a:pt x="49" y="28"/>
                  </a:lnTo>
                  <a:lnTo>
                    <a:pt x="49" y="28"/>
                  </a:lnTo>
                  <a:lnTo>
                    <a:pt x="53" y="31"/>
                  </a:lnTo>
                  <a:lnTo>
                    <a:pt x="56" y="35"/>
                  </a:lnTo>
                  <a:lnTo>
                    <a:pt x="56" y="35"/>
                  </a:lnTo>
                  <a:lnTo>
                    <a:pt x="60" y="31"/>
                  </a:lnTo>
                  <a:lnTo>
                    <a:pt x="63" y="28"/>
                  </a:lnTo>
                  <a:lnTo>
                    <a:pt x="67" y="21"/>
                  </a:lnTo>
                  <a:lnTo>
                    <a:pt x="67" y="14"/>
                  </a:lnTo>
                  <a:lnTo>
                    <a:pt x="63" y="10"/>
                  </a:lnTo>
                  <a:lnTo>
                    <a:pt x="60" y="3"/>
                  </a:lnTo>
                  <a:lnTo>
                    <a:pt x="53" y="0"/>
                  </a:lnTo>
                  <a:lnTo>
                    <a:pt x="49" y="0"/>
                  </a:lnTo>
                  <a:lnTo>
                    <a:pt x="4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4" name="Freeform 322"/>
            <p:cNvSpPr>
              <a:spLocks noEditPoints="1"/>
            </p:cNvSpPr>
            <p:nvPr userDrawn="1"/>
          </p:nvSpPr>
          <p:spPr bwMode="gray">
            <a:xfrm>
              <a:off x="2122" y="2180"/>
              <a:ext cx="137" cy="170"/>
            </a:xfrm>
            <a:custGeom>
              <a:avLst/>
              <a:gdLst>
                <a:gd name="T0" fmla="*/ 14 w 133"/>
                <a:gd name="T1" fmla="*/ 134 h 158"/>
                <a:gd name="T2" fmla="*/ 24 w 133"/>
                <a:gd name="T3" fmla="*/ 141 h 158"/>
                <a:gd name="T4" fmla="*/ 42 w 133"/>
                <a:gd name="T5" fmla="*/ 144 h 158"/>
                <a:gd name="T6" fmla="*/ 52 w 133"/>
                <a:gd name="T7" fmla="*/ 148 h 158"/>
                <a:gd name="T8" fmla="*/ 66 w 133"/>
                <a:gd name="T9" fmla="*/ 158 h 158"/>
                <a:gd name="T10" fmla="*/ 77 w 133"/>
                <a:gd name="T11" fmla="*/ 155 h 158"/>
                <a:gd name="T12" fmla="*/ 84 w 133"/>
                <a:gd name="T13" fmla="*/ 141 h 158"/>
                <a:gd name="T14" fmla="*/ 88 w 133"/>
                <a:gd name="T15" fmla="*/ 127 h 158"/>
                <a:gd name="T16" fmla="*/ 98 w 133"/>
                <a:gd name="T17" fmla="*/ 120 h 158"/>
                <a:gd name="T18" fmla="*/ 105 w 133"/>
                <a:gd name="T19" fmla="*/ 102 h 158"/>
                <a:gd name="T20" fmla="*/ 119 w 133"/>
                <a:gd name="T21" fmla="*/ 95 h 158"/>
                <a:gd name="T22" fmla="*/ 123 w 133"/>
                <a:gd name="T23" fmla="*/ 88 h 158"/>
                <a:gd name="T24" fmla="*/ 112 w 133"/>
                <a:gd name="T25" fmla="*/ 81 h 158"/>
                <a:gd name="T26" fmla="*/ 105 w 133"/>
                <a:gd name="T27" fmla="*/ 77 h 158"/>
                <a:gd name="T28" fmla="*/ 116 w 133"/>
                <a:gd name="T29" fmla="*/ 56 h 158"/>
                <a:gd name="T30" fmla="*/ 126 w 133"/>
                <a:gd name="T31" fmla="*/ 46 h 158"/>
                <a:gd name="T32" fmla="*/ 112 w 133"/>
                <a:gd name="T33" fmla="*/ 39 h 158"/>
                <a:gd name="T34" fmla="*/ 133 w 133"/>
                <a:gd name="T35" fmla="*/ 28 h 158"/>
                <a:gd name="T36" fmla="*/ 126 w 133"/>
                <a:gd name="T37" fmla="*/ 18 h 158"/>
                <a:gd name="T38" fmla="*/ 116 w 133"/>
                <a:gd name="T39" fmla="*/ 7 h 158"/>
                <a:gd name="T40" fmla="*/ 112 w 133"/>
                <a:gd name="T41" fmla="*/ 0 h 158"/>
                <a:gd name="T42" fmla="*/ 98 w 133"/>
                <a:gd name="T43" fmla="*/ 3 h 158"/>
                <a:gd name="T44" fmla="*/ 88 w 133"/>
                <a:gd name="T45" fmla="*/ 11 h 158"/>
                <a:gd name="T46" fmla="*/ 70 w 133"/>
                <a:gd name="T47" fmla="*/ 39 h 158"/>
                <a:gd name="T48" fmla="*/ 59 w 133"/>
                <a:gd name="T49" fmla="*/ 46 h 158"/>
                <a:gd name="T50" fmla="*/ 45 w 133"/>
                <a:gd name="T51" fmla="*/ 56 h 158"/>
                <a:gd name="T52" fmla="*/ 38 w 133"/>
                <a:gd name="T53" fmla="*/ 67 h 158"/>
                <a:gd name="T54" fmla="*/ 7 w 133"/>
                <a:gd name="T55" fmla="*/ 88 h 158"/>
                <a:gd name="T56" fmla="*/ 0 w 133"/>
                <a:gd name="T57" fmla="*/ 99 h 158"/>
                <a:gd name="T58" fmla="*/ 3 w 133"/>
                <a:gd name="T59" fmla="*/ 120 h 158"/>
                <a:gd name="T60" fmla="*/ 0 w 133"/>
                <a:gd name="T61" fmla="*/ 127 h 158"/>
                <a:gd name="T62" fmla="*/ 38 w 133"/>
                <a:gd name="T63" fmla="*/ 99 h 158"/>
                <a:gd name="T64" fmla="*/ 38 w 133"/>
                <a:gd name="T65" fmla="*/ 99 h 158"/>
                <a:gd name="T66" fmla="*/ 63 w 133"/>
                <a:gd name="T67" fmla="*/ 81 h 158"/>
                <a:gd name="T68" fmla="*/ 95 w 133"/>
                <a:gd name="T69" fmla="*/ 49 h 158"/>
                <a:gd name="T70" fmla="*/ 74 w 133"/>
                <a:gd name="T71" fmla="*/ 74 h 158"/>
                <a:gd name="T72" fmla="*/ 74 w 133"/>
                <a:gd name="T73" fmla="*/ 74 h 158"/>
                <a:gd name="T74" fmla="*/ 59 w 133"/>
                <a:gd name="T75" fmla="*/ 81 h 158"/>
                <a:gd name="T76" fmla="*/ 52 w 133"/>
                <a:gd name="T77" fmla="*/ 85 h 158"/>
                <a:gd name="T78" fmla="*/ 45 w 133"/>
                <a:gd name="T79" fmla="*/ 92 h 158"/>
                <a:gd name="T80" fmla="*/ 49 w 133"/>
                <a:gd name="T81" fmla="*/ 88 h 158"/>
                <a:gd name="T82" fmla="*/ 28 w 133"/>
                <a:gd name="T83" fmla="*/ 99 h 158"/>
                <a:gd name="T84" fmla="*/ 21 w 133"/>
                <a:gd name="T85" fmla="*/ 92 h 158"/>
                <a:gd name="T86" fmla="*/ 28 w 133"/>
                <a:gd name="T87" fmla="*/ 99 h 158"/>
                <a:gd name="T88" fmla="*/ 28 w 133"/>
                <a:gd name="T89" fmla="*/ 9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58">
                  <a:moveTo>
                    <a:pt x="0" y="130"/>
                  </a:moveTo>
                  <a:lnTo>
                    <a:pt x="7" y="130"/>
                  </a:lnTo>
                  <a:lnTo>
                    <a:pt x="14" y="134"/>
                  </a:lnTo>
                  <a:lnTo>
                    <a:pt x="21" y="137"/>
                  </a:lnTo>
                  <a:lnTo>
                    <a:pt x="21" y="141"/>
                  </a:lnTo>
                  <a:lnTo>
                    <a:pt x="24" y="141"/>
                  </a:lnTo>
                  <a:lnTo>
                    <a:pt x="31" y="144"/>
                  </a:lnTo>
                  <a:lnTo>
                    <a:pt x="38" y="144"/>
                  </a:lnTo>
                  <a:lnTo>
                    <a:pt x="42" y="144"/>
                  </a:lnTo>
                  <a:lnTo>
                    <a:pt x="45" y="144"/>
                  </a:lnTo>
                  <a:lnTo>
                    <a:pt x="49" y="144"/>
                  </a:lnTo>
                  <a:lnTo>
                    <a:pt x="52" y="148"/>
                  </a:lnTo>
                  <a:lnTo>
                    <a:pt x="52" y="151"/>
                  </a:lnTo>
                  <a:lnTo>
                    <a:pt x="63" y="151"/>
                  </a:lnTo>
                  <a:lnTo>
                    <a:pt x="66" y="158"/>
                  </a:lnTo>
                  <a:lnTo>
                    <a:pt x="70" y="158"/>
                  </a:lnTo>
                  <a:lnTo>
                    <a:pt x="74" y="155"/>
                  </a:lnTo>
                  <a:lnTo>
                    <a:pt x="77" y="155"/>
                  </a:lnTo>
                  <a:lnTo>
                    <a:pt x="81" y="151"/>
                  </a:lnTo>
                  <a:lnTo>
                    <a:pt x="84" y="148"/>
                  </a:lnTo>
                  <a:lnTo>
                    <a:pt x="84" y="141"/>
                  </a:lnTo>
                  <a:lnTo>
                    <a:pt x="88" y="134"/>
                  </a:lnTo>
                  <a:lnTo>
                    <a:pt x="88" y="130"/>
                  </a:lnTo>
                  <a:lnTo>
                    <a:pt x="88" y="127"/>
                  </a:lnTo>
                  <a:lnTo>
                    <a:pt x="91" y="127"/>
                  </a:lnTo>
                  <a:lnTo>
                    <a:pt x="91" y="123"/>
                  </a:lnTo>
                  <a:lnTo>
                    <a:pt x="98" y="120"/>
                  </a:lnTo>
                  <a:lnTo>
                    <a:pt x="102" y="116"/>
                  </a:lnTo>
                  <a:lnTo>
                    <a:pt x="105" y="102"/>
                  </a:lnTo>
                  <a:lnTo>
                    <a:pt x="105" y="102"/>
                  </a:lnTo>
                  <a:lnTo>
                    <a:pt x="109" y="99"/>
                  </a:lnTo>
                  <a:lnTo>
                    <a:pt x="112" y="95"/>
                  </a:lnTo>
                  <a:lnTo>
                    <a:pt x="119" y="95"/>
                  </a:lnTo>
                  <a:lnTo>
                    <a:pt x="119" y="95"/>
                  </a:lnTo>
                  <a:lnTo>
                    <a:pt x="123" y="92"/>
                  </a:lnTo>
                  <a:lnTo>
                    <a:pt x="123" y="88"/>
                  </a:lnTo>
                  <a:lnTo>
                    <a:pt x="123" y="85"/>
                  </a:lnTo>
                  <a:lnTo>
                    <a:pt x="116" y="81"/>
                  </a:lnTo>
                  <a:lnTo>
                    <a:pt x="112" y="81"/>
                  </a:lnTo>
                  <a:lnTo>
                    <a:pt x="109" y="81"/>
                  </a:lnTo>
                  <a:lnTo>
                    <a:pt x="105" y="77"/>
                  </a:lnTo>
                  <a:lnTo>
                    <a:pt x="105" y="77"/>
                  </a:lnTo>
                  <a:lnTo>
                    <a:pt x="109" y="74"/>
                  </a:lnTo>
                  <a:lnTo>
                    <a:pt x="109" y="60"/>
                  </a:lnTo>
                  <a:lnTo>
                    <a:pt x="116" y="56"/>
                  </a:lnTo>
                  <a:lnTo>
                    <a:pt x="119" y="49"/>
                  </a:lnTo>
                  <a:lnTo>
                    <a:pt x="123" y="46"/>
                  </a:lnTo>
                  <a:lnTo>
                    <a:pt x="126" y="46"/>
                  </a:lnTo>
                  <a:lnTo>
                    <a:pt x="126" y="46"/>
                  </a:lnTo>
                  <a:lnTo>
                    <a:pt x="126" y="46"/>
                  </a:lnTo>
                  <a:lnTo>
                    <a:pt x="112" y="39"/>
                  </a:lnTo>
                  <a:lnTo>
                    <a:pt x="133" y="32"/>
                  </a:lnTo>
                  <a:lnTo>
                    <a:pt x="133" y="32"/>
                  </a:lnTo>
                  <a:lnTo>
                    <a:pt x="133" y="28"/>
                  </a:lnTo>
                  <a:lnTo>
                    <a:pt x="130" y="25"/>
                  </a:lnTo>
                  <a:lnTo>
                    <a:pt x="130" y="21"/>
                  </a:lnTo>
                  <a:lnTo>
                    <a:pt x="126" y="18"/>
                  </a:lnTo>
                  <a:lnTo>
                    <a:pt x="123" y="14"/>
                  </a:lnTo>
                  <a:lnTo>
                    <a:pt x="119" y="11"/>
                  </a:lnTo>
                  <a:lnTo>
                    <a:pt x="116" y="7"/>
                  </a:lnTo>
                  <a:lnTo>
                    <a:pt x="112" y="7"/>
                  </a:lnTo>
                  <a:lnTo>
                    <a:pt x="112" y="3"/>
                  </a:lnTo>
                  <a:lnTo>
                    <a:pt x="112" y="0"/>
                  </a:lnTo>
                  <a:lnTo>
                    <a:pt x="109" y="0"/>
                  </a:lnTo>
                  <a:lnTo>
                    <a:pt x="105" y="0"/>
                  </a:lnTo>
                  <a:lnTo>
                    <a:pt x="98" y="3"/>
                  </a:lnTo>
                  <a:lnTo>
                    <a:pt x="95" y="3"/>
                  </a:lnTo>
                  <a:lnTo>
                    <a:pt x="91" y="7"/>
                  </a:lnTo>
                  <a:lnTo>
                    <a:pt x="88" y="11"/>
                  </a:lnTo>
                  <a:lnTo>
                    <a:pt x="81" y="14"/>
                  </a:lnTo>
                  <a:lnTo>
                    <a:pt x="70" y="39"/>
                  </a:lnTo>
                  <a:lnTo>
                    <a:pt x="70" y="39"/>
                  </a:lnTo>
                  <a:lnTo>
                    <a:pt x="66" y="42"/>
                  </a:lnTo>
                  <a:lnTo>
                    <a:pt x="63" y="46"/>
                  </a:lnTo>
                  <a:lnTo>
                    <a:pt x="59" y="46"/>
                  </a:lnTo>
                  <a:lnTo>
                    <a:pt x="52" y="49"/>
                  </a:lnTo>
                  <a:lnTo>
                    <a:pt x="49" y="53"/>
                  </a:lnTo>
                  <a:lnTo>
                    <a:pt x="45" y="56"/>
                  </a:lnTo>
                  <a:lnTo>
                    <a:pt x="42" y="60"/>
                  </a:lnTo>
                  <a:lnTo>
                    <a:pt x="38" y="63"/>
                  </a:lnTo>
                  <a:lnTo>
                    <a:pt x="38" y="67"/>
                  </a:lnTo>
                  <a:lnTo>
                    <a:pt x="28" y="88"/>
                  </a:lnTo>
                  <a:lnTo>
                    <a:pt x="28" y="88"/>
                  </a:lnTo>
                  <a:lnTo>
                    <a:pt x="7" y="88"/>
                  </a:lnTo>
                  <a:lnTo>
                    <a:pt x="7" y="88"/>
                  </a:lnTo>
                  <a:lnTo>
                    <a:pt x="3" y="92"/>
                  </a:lnTo>
                  <a:lnTo>
                    <a:pt x="0" y="99"/>
                  </a:lnTo>
                  <a:lnTo>
                    <a:pt x="0" y="102"/>
                  </a:lnTo>
                  <a:lnTo>
                    <a:pt x="0" y="109"/>
                  </a:lnTo>
                  <a:lnTo>
                    <a:pt x="3" y="120"/>
                  </a:lnTo>
                  <a:lnTo>
                    <a:pt x="3" y="120"/>
                  </a:lnTo>
                  <a:lnTo>
                    <a:pt x="0" y="123"/>
                  </a:lnTo>
                  <a:lnTo>
                    <a:pt x="0" y="127"/>
                  </a:lnTo>
                  <a:lnTo>
                    <a:pt x="0" y="130"/>
                  </a:lnTo>
                  <a:close/>
                  <a:moveTo>
                    <a:pt x="38" y="99"/>
                  </a:moveTo>
                  <a:lnTo>
                    <a:pt x="38" y="99"/>
                  </a:lnTo>
                  <a:lnTo>
                    <a:pt x="38" y="99"/>
                  </a:lnTo>
                  <a:lnTo>
                    <a:pt x="38" y="99"/>
                  </a:lnTo>
                  <a:lnTo>
                    <a:pt x="38" y="99"/>
                  </a:lnTo>
                  <a:close/>
                  <a:moveTo>
                    <a:pt x="63" y="81"/>
                  </a:moveTo>
                  <a:lnTo>
                    <a:pt x="66" y="77"/>
                  </a:lnTo>
                  <a:lnTo>
                    <a:pt x="63" y="81"/>
                  </a:lnTo>
                  <a:lnTo>
                    <a:pt x="63" y="81"/>
                  </a:lnTo>
                  <a:close/>
                  <a:moveTo>
                    <a:pt x="95" y="49"/>
                  </a:moveTo>
                  <a:lnTo>
                    <a:pt x="95" y="49"/>
                  </a:lnTo>
                  <a:lnTo>
                    <a:pt x="91" y="49"/>
                  </a:lnTo>
                  <a:lnTo>
                    <a:pt x="95" y="49"/>
                  </a:lnTo>
                  <a:close/>
                  <a:moveTo>
                    <a:pt x="74" y="74"/>
                  </a:moveTo>
                  <a:lnTo>
                    <a:pt x="77" y="74"/>
                  </a:lnTo>
                  <a:lnTo>
                    <a:pt x="77" y="74"/>
                  </a:lnTo>
                  <a:lnTo>
                    <a:pt x="74" y="74"/>
                  </a:lnTo>
                  <a:close/>
                  <a:moveTo>
                    <a:pt x="49" y="88"/>
                  </a:moveTo>
                  <a:lnTo>
                    <a:pt x="52" y="85"/>
                  </a:lnTo>
                  <a:lnTo>
                    <a:pt x="59" y="81"/>
                  </a:lnTo>
                  <a:lnTo>
                    <a:pt x="59" y="85"/>
                  </a:lnTo>
                  <a:lnTo>
                    <a:pt x="56" y="85"/>
                  </a:lnTo>
                  <a:lnTo>
                    <a:pt x="52" y="85"/>
                  </a:lnTo>
                  <a:lnTo>
                    <a:pt x="49" y="88"/>
                  </a:lnTo>
                  <a:lnTo>
                    <a:pt x="45" y="92"/>
                  </a:lnTo>
                  <a:lnTo>
                    <a:pt x="45" y="92"/>
                  </a:lnTo>
                  <a:lnTo>
                    <a:pt x="45" y="88"/>
                  </a:lnTo>
                  <a:lnTo>
                    <a:pt x="49" y="88"/>
                  </a:lnTo>
                  <a:lnTo>
                    <a:pt x="49" y="88"/>
                  </a:lnTo>
                  <a:close/>
                  <a:moveTo>
                    <a:pt x="21" y="92"/>
                  </a:moveTo>
                  <a:lnTo>
                    <a:pt x="21" y="95"/>
                  </a:lnTo>
                  <a:lnTo>
                    <a:pt x="28" y="99"/>
                  </a:lnTo>
                  <a:lnTo>
                    <a:pt x="24" y="95"/>
                  </a:lnTo>
                  <a:lnTo>
                    <a:pt x="21" y="92"/>
                  </a:lnTo>
                  <a:lnTo>
                    <a:pt x="21" y="92"/>
                  </a:lnTo>
                  <a:lnTo>
                    <a:pt x="21" y="92"/>
                  </a:lnTo>
                  <a:close/>
                  <a:moveTo>
                    <a:pt x="28" y="99"/>
                  </a:moveTo>
                  <a:lnTo>
                    <a:pt x="28" y="99"/>
                  </a:lnTo>
                  <a:lnTo>
                    <a:pt x="28" y="99"/>
                  </a:lnTo>
                  <a:lnTo>
                    <a:pt x="28" y="99"/>
                  </a:lnTo>
                  <a:lnTo>
                    <a:pt x="28" y="9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5" name="Freeform 323"/>
            <p:cNvSpPr>
              <a:spLocks/>
            </p:cNvSpPr>
            <p:nvPr userDrawn="1"/>
          </p:nvSpPr>
          <p:spPr bwMode="gray">
            <a:xfrm>
              <a:off x="2560" y="2325"/>
              <a:ext cx="141" cy="121"/>
            </a:xfrm>
            <a:custGeom>
              <a:avLst/>
              <a:gdLst>
                <a:gd name="T0" fmla="*/ 95 w 137"/>
                <a:gd name="T1" fmla="*/ 46 h 113"/>
                <a:gd name="T2" fmla="*/ 95 w 137"/>
                <a:gd name="T3" fmla="*/ 46 h 113"/>
                <a:gd name="T4" fmla="*/ 91 w 137"/>
                <a:gd name="T5" fmla="*/ 46 h 113"/>
                <a:gd name="T6" fmla="*/ 88 w 137"/>
                <a:gd name="T7" fmla="*/ 46 h 113"/>
                <a:gd name="T8" fmla="*/ 84 w 137"/>
                <a:gd name="T9" fmla="*/ 42 h 113"/>
                <a:gd name="T10" fmla="*/ 81 w 137"/>
                <a:gd name="T11" fmla="*/ 39 h 113"/>
                <a:gd name="T12" fmla="*/ 81 w 137"/>
                <a:gd name="T13" fmla="*/ 39 h 113"/>
                <a:gd name="T14" fmla="*/ 77 w 137"/>
                <a:gd name="T15" fmla="*/ 35 h 113"/>
                <a:gd name="T16" fmla="*/ 74 w 137"/>
                <a:gd name="T17" fmla="*/ 35 h 113"/>
                <a:gd name="T18" fmla="*/ 70 w 137"/>
                <a:gd name="T19" fmla="*/ 32 h 113"/>
                <a:gd name="T20" fmla="*/ 63 w 137"/>
                <a:gd name="T21" fmla="*/ 28 h 113"/>
                <a:gd name="T22" fmla="*/ 60 w 137"/>
                <a:gd name="T23" fmla="*/ 21 h 113"/>
                <a:gd name="T24" fmla="*/ 53 w 137"/>
                <a:gd name="T25" fmla="*/ 17 h 113"/>
                <a:gd name="T26" fmla="*/ 46 w 137"/>
                <a:gd name="T27" fmla="*/ 14 h 113"/>
                <a:gd name="T28" fmla="*/ 42 w 137"/>
                <a:gd name="T29" fmla="*/ 10 h 113"/>
                <a:gd name="T30" fmla="*/ 42 w 137"/>
                <a:gd name="T31" fmla="*/ 10 h 113"/>
                <a:gd name="T32" fmla="*/ 39 w 137"/>
                <a:gd name="T33" fmla="*/ 10 h 113"/>
                <a:gd name="T34" fmla="*/ 32 w 137"/>
                <a:gd name="T35" fmla="*/ 7 h 113"/>
                <a:gd name="T36" fmla="*/ 21 w 137"/>
                <a:gd name="T37" fmla="*/ 3 h 113"/>
                <a:gd name="T38" fmla="*/ 10 w 137"/>
                <a:gd name="T39" fmla="*/ 3 h 113"/>
                <a:gd name="T40" fmla="*/ 3 w 137"/>
                <a:gd name="T41" fmla="*/ 0 h 113"/>
                <a:gd name="T42" fmla="*/ 0 w 137"/>
                <a:gd name="T43" fmla="*/ 81 h 113"/>
                <a:gd name="T44" fmla="*/ 14 w 137"/>
                <a:gd name="T45" fmla="*/ 88 h 113"/>
                <a:gd name="T46" fmla="*/ 28 w 137"/>
                <a:gd name="T47" fmla="*/ 84 h 113"/>
                <a:gd name="T48" fmla="*/ 28 w 137"/>
                <a:gd name="T49" fmla="*/ 81 h 113"/>
                <a:gd name="T50" fmla="*/ 32 w 137"/>
                <a:gd name="T51" fmla="*/ 77 h 113"/>
                <a:gd name="T52" fmla="*/ 35 w 137"/>
                <a:gd name="T53" fmla="*/ 74 h 113"/>
                <a:gd name="T54" fmla="*/ 39 w 137"/>
                <a:gd name="T55" fmla="*/ 70 h 113"/>
                <a:gd name="T56" fmla="*/ 46 w 137"/>
                <a:gd name="T57" fmla="*/ 70 h 113"/>
                <a:gd name="T58" fmla="*/ 56 w 137"/>
                <a:gd name="T59" fmla="*/ 70 h 113"/>
                <a:gd name="T60" fmla="*/ 81 w 137"/>
                <a:gd name="T61" fmla="*/ 84 h 113"/>
                <a:gd name="T62" fmla="*/ 91 w 137"/>
                <a:gd name="T63" fmla="*/ 98 h 113"/>
                <a:gd name="T64" fmla="*/ 109 w 137"/>
                <a:gd name="T65" fmla="*/ 106 h 113"/>
                <a:gd name="T66" fmla="*/ 134 w 137"/>
                <a:gd name="T67" fmla="*/ 113 h 113"/>
                <a:gd name="T68" fmla="*/ 134 w 137"/>
                <a:gd name="T69" fmla="*/ 113 h 113"/>
                <a:gd name="T70" fmla="*/ 137 w 137"/>
                <a:gd name="T71" fmla="*/ 109 h 113"/>
                <a:gd name="T72" fmla="*/ 137 w 137"/>
                <a:gd name="T73" fmla="*/ 106 h 113"/>
                <a:gd name="T74" fmla="*/ 134 w 137"/>
                <a:gd name="T75" fmla="*/ 102 h 113"/>
                <a:gd name="T76" fmla="*/ 130 w 137"/>
                <a:gd name="T77" fmla="*/ 98 h 113"/>
                <a:gd name="T78" fmla="*/ 123 w 137"/>
                <a:gd name="T79" fmla="*/ 91 h 113"/>
                <a:gd name="T80" fmla="*/ 116 w 137"/>
                <a:gd name="T81" fmla="*/ 88 h 113"/>
                <a:gd name="T82" fmla="*/ 113 w 137"/>
                <a:gd name="T83" fmla="*/ 81 h 113"/>
                <a:gd name="T84" fmla="*/ 106 w 137"/>
                <a:gd name="T85" fmla="*/ 77 h 113"/>
                <a:gd name="T86" fmla="*/ 102 w 137"/>
                <a:gd name="T87" fmla="*/ 74 h 113"/>
                <a:gd name="T88" fmla="*/ 102 w 137"/>
                <a:gd name="T89" fmla="*/ 74 h 113"/>
                <a:gd name="T90" fmla="*/ 84 w 137"/>
                <a:gd name="T91" fmla="*/ 63 h 113"/>
                <a:gd name="T92" fmla="*/ 102 w 137"/>
                <a:gd name="T93" fmla="*/ 56 h 113"/>
                <a:gd name="T94" fmla="*/ 95 w 137"/>
                <a:gd name="T95" fmla="*/ 4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 h="113">
                  <a:moveTo>
                    <a:pt x="95" y="46"/>
                  </a:moveTo>
                  <a:lnTo>
                    <a:pt x="95" y="46"/>
                  </a:lnTo>
                  <a:lnTo>
                    <a:pt x="91" y="46"/>
                  </a:lnTo>
                  <a:lnTo>
                    <a:pt x="88" y="46"/>
                  </a:lnTo>
                  <a:lnTo>
                    <a:pt x="84" y="42"/>
                  </a:lnTo>
                  <a:lnTo>
                    <a:pt x="81" y="39"/>
                  </a:lnTo>
                  <a:lnTo>
                    <a:pt x="81" y="39"/>
                  </a:lnTo>
                  <a:lnTo>
                    <a:pt x="77" y="35"/>
                  </a:lnTo>
                  <a:lnTo>
                    <a:pt x="74" y="35"/>
                  </a:lnTo>
                  <a:lnTo>
                    <a:pt x="70" y="32"/>
                  </a:lnTo>
                  <a:lnTo>
                    <a:pt x="63" y="28"/>
                  </a:lnTo>
                  <a:lnTo>
                    <a:pt x="60" y="21"/>
                  </a:lnTo>
                  <a:lnTo>
                    <a:pt x="53" y="17"/>
                  </a:lnTo>
                  <a:lnTo>
                    <a:pt x="46" y="14"/>
                  </a:lnTo>
                  <a:lnTo>
                    <a:pt x="42" y="10"/>
                  </a:lnTo>
                  <a:lnTo>
                    <a:pt x="42" y="10"/>
                  </a:lnTo>
                  <a:lnTo>
                    <a:pt x="39" y="10"/>
                  </a:lnTo>
                  <a:lnTo>
                    <a:pt x="32" y="7"/>
                  </a:lnTo>
                  <a:lnTo>
                    <a:pt x="21" y="3"/>
                  </a:lnTo>
                  <a:lnTo>
                    <a:pt x="10" y="3"/>
                  </a:lnTo>
                  <a:lnTo>
                    <a:pt x="3" y="0"/>
                  </a:lnTo>
                  <a:lnTo>
                    <a:pt x="0" y="81"/>
                  </a:lnTo>
                  <a:lnTo>
                    <a:pt x="14" y="88"/>
                  </a:lnTo>
                  <a:lnTo>
                    <a:pt x="28" y="84"/>
                  </a:lnTo>
                  <a:lnTo>
                    <a:pt x="28" y="81"/>
                  </a:lnTo>
                  <a:lnTo>
                    <a:pt x="32" y="77"/>
                  </a:lnTo>
                  <a:lnTo>
                    <a:pt x="35" y="74"/>
                  </a:lnTo>
                  <a:lnTo>
                    <a:pt x="39" y="70"/>
                  </a:lnTo>
                  <a:lnTo>
                    <a:pt x="46" y="70"/>
                  </a:lnTo>
                  <a:lnTo>
                    <a:pt x="56" y="70"/>
                  </a:lnTo>
                  <a:lnTo>
                    <a:pt x="81" y="84"/>
                  </a:lnTo>
                  <a:lnTo>
                    <a:pt x="91" y="98"/>
                  </a:lnTo>
                  <a:lnTo>
                    <a:pt x="109" y="106"/>
                  </a:lnTo>
                  <a:lnTo>
                    <a:pt x="134" y="113"/>
                  </a:lnTo>
                  <a:lnTo>
                    <a:pt x="134" y="113"/>
                  </a:lnTo>
                  <a:lnTo>
                    <a:pt x="137" y="109"/>
                  </a:lnTo>
                  <a:lnTo>
                    <a:pt x="137" y="106"/>
                  </a:lnTo>
                  <a:lnTo>
                    <a:pt x="134" y="102"/>
                  </a:lnTo>
                  <a:lnTo>
                    <a:pt x="130" y="98"/>
                  </a:lnTo>
                  <a:lnTo>
                    <a:pt x="123" y="91"/>
                  </a:lnTo>
                  <a:lnTo>
                    <a:pt x="116" y="88"/>
                  </a:lnTo>
                  <a:lnTo>
                    <a:pt x="113" y="81"/>
                  </a:lnTo>
                  <a:lnTo>
                    <a:pt x="106" y="77"/>
                  </a:lnTo>
                  <a:lnTo>
                    <a:pt x="102" y="74"/>
                  </a:lnTo>
                  <a:lnTo>
                    <a:pt x="102" y="74"/>
                  </a:lnTo>
                  <a:lnTo>
                    <a:pt x="84" y="63"/>
                  </a:lnTo>
                  <a:lnTo>
                    <a:pt x="102" y="56"/>
                  </a:lnTo>
                  <a:lnTo>
                    <a:pt x="9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6" name="Freeform 324"/>
            <p:cNvSpPr>
              <a:spLocks/>
            </p:cNvSpPr>
            <p:nvPr userDrawn="1"/>
          </p:nvSpPr>
          <p:spPr bwMode="gray">
            <a:xfrm>
              <a:off x="2429" y="2290"/>
              <a:ext cx="134" cy="122"/>
            </a:xfrm>
            <a:custGeom>
              <a:avLst/>
              <a:gdLst>
                <a:gd name="T0" fmla="*/ 0 w 130"/>
                <a:gd name="T1" fmla="*/ 14 h 113"/>
                <a:gd name="T2" fmla="*/ 7 w 130"/>
                <a:gd name="T3" fmla="*/ 21 h 113"/>
                <a:gd name="T4" fmla="*/ 11 w 130"/>
                <a:gd name="T5" fmla="*/ 28 h 113"/>
                <a:gd name="T6" fmla="*/ 14 w 130"/>
                <a:gd name="T7" fmla="*/ 35 h 113"/>
                <a:gd name="T8" fmla="*/ 14 w 130"/>
                <a:gd name="T9" fmla="*/ 42 h 113"/>
                <a:gd name="T10" fmla="*/ 18 w 130"/>
                <a:gd name="T11" fmla="*/ 46 h 113"/>
                <a:gd name="T12" fmla="*/ 18 w 130"/>
                <a:gd name="T13" fmla="*/ 49 h 113"/>
                <a:gd name="T14" fmla="*/ 21 w 130"/>
                <a:gd name="T15" fmla="*/ 53 h 113"/>
                <a:gd name="T16" fmla="*/ 25 w 130"/>
                <a:gd name="T17" fmla="*/ 53 h 113"/>
                <a:gd name="T18" fmla="*/ 32 w 130"/>
                <a:gd name="T19" fmla="*/ 53 h 113"/>
                <a:gd name="T20" fmla="*/ 39 w 130"/>
                <a:gd name="T21" fmla="*/ 53 h 113"/>
                <a:gd name="T22" fmla="*/ 46 w 130"/>
                <a:gd name="T23" fmla="*/ 56 h 113"/>
                <a:gd name="T24" fmla="*/ 49 w 130"/>
                <a:gd name="T25" fmla="*/ 56 h 113"/>
                <a:gd name="T26" fmla="*/ 56 w 130"/>
                <a:gd name="T27" fmla="*/ 60 h 113"/>
                <a:gd name="T28" fmla="*/ 67 w 130"/>
                <a:gd name="T29" fmla="*/ 60 h 113"/>
                <a:gd name="T30" fmla="*/ 74 w 130"/>
                <a:gd name="T31" fmla="*/ 60 h 113"/>
                <a:gd name="T32" fmla="*/ 78 w 130"/>
                <a:gd name="T33" fmla="*/ 64 h 113"/>
                <a:gd name="T34" fmla="*/ 92 w 130"/>
                <a:gd name="T35" fmla="*/ 78 h 113"/>
                <a:gd name="T36" fmla="*/ 102 w 130"/>
                <a:gd name="T37" fmla="*/ 95 h 113"/>
                <a:gd name="T38" fmla="*/ 120 w 130"/>
                <a:gd name="T39" fmla="*/ 113 h 113"/>
                <a:gd name="T40" fmla="*/ 123 w 130"/>
                <a:gd name="T41" fmla="*/ 113 h 113"/>
                <a:gd name="T42" fmla="*/ 130 w 130"/>
                <a:gd name="T43" fmla="*/ 32 h 113"/>
                <a:gd name="T44" fmla="*/ 123 w 130"/>
                <a:gd name="T45" fmla="*/ 28 h 113"/>
                <a:gd name="T46" fmla="*/ 116 w 130"/>
                <a:gd name="T47" fmla="*/ 25 h 113"/>
                <a:gd name="T48" fmla="*/ 106 w 130"/>
                <a:gd name="T49" fmla="*/ 18 h 113"/>
                <a:gd name="T50" fmla="*/ 99 w 130"/>
                <a:gd name="T51" fmla="*/ 18 h 113"/>
                <a:gd name="T52" fmla="*/ 92 w 130"/>
                <a:gd name="T53" fmla="*/ 14 h 113"/>
                <a:gd name="T54" fmla="*/ 81 w 130"/>
                <a:gd name="T55" fmla="*/ 18 h 113"/>
                <a:gd name="T56" fmla="*/ 78 w 130"/>
                <a:gd name="T57" fmla="*/ 21 h 113"/>
                <a:gd name="T58" fmla="*/ 78 w 130"/>
                <a:gd name="T59" fmla="*/ 25 h 113"/>
                <a:gd name="T60" fmla="*/ 74 w 130"/>
                <a:gd name="T61" fmla="*/ 28 h 113"/>
                <a:gd name="T62" fmla="*/ 74 w 130"/>
                <a:gd name="T63" fmla="*/ 35 h 113"/>
                <a:gd name="T64" fmla="*/ 70 w 130"/>
                <a:gd name="T65" fmla="*/ 42 h 113"/>
                <a:gd name="T66" fmla="*/ 67 w 130"/>
                <a:gd name="T67" fmla="*/ 46 h 113"/>
                <a:gd name="T68" fmla="*/ 60 w 130"/>
                <a:gd name="T69" fmla="*/ 46 h 113"/>
                <a:gd name="T70" fmla="*/ 53 w 130"/>
                <a:gd name="T71" fmla="*/ 46 h 113"/>
                <a:gd name="T72" fmla="*/ 46 w 130"/>
                <a:gd name="T73" fmla="*/ 42 h 113"/>
                <a:gd name="T74" fmla="*/ 42 w 130"/>
                <a:gd name="T75" fmla="*/ 35 h 113"/>
                <a:gd name="T76" fmla="*/ 39 w 130"/>
                <a:gd name="T77" fmla="*/ 28 h 113"/>
                <a:gd name="T78" fmla="*/ 35 w 130"/>
                <a:gd name="T79" fmla="*/ 21 h 113"/>
                <a:gd name="T80" fmla="*/ 35 w 130"/>
                <a:gd name="T81" fmla="*/ 18 h 113"/>
                <a:gd name="T82" fmla="*/ 32 w 130"/>
                <a:gd name="T83" fmla="*/ 14 h 113"/>
                <a:gd name="T84" fmla="*/ 32 w 130"/>
                <a:gd name="T85" fmla="*/ 14 h 113"/>
                <a:gd name="T86" fmla="*/ 28 w 130"/>
                <a:gd name="T87" fmla="*/ 11 h 113"/>
                <a:gd name="T88" fmla="*/ 25 w 130"/>
                <a:gd name="T89" fmla="*/ 7 h 113"/>
                <a:gd name="T90" fmla="*/ 21 w 130"/>
                <a:gd name="T91" fmla="*/ 4 h 113"/>
                <a:gd name="T92" fmla="*/ 14 w 130"/>
                <a:gd name="T93" fmla="*/ 0 h 113"/>
                <a:gd name="T94" fmla="*/ 7 w 130"/>
                <a:gd name="T95" fmla="*/ 0 h 113"/>
                <a:gd name="T96" fmla="*/ 4 w 130"/>
                <a:gd name="T97" fmla="*/ 7 h 113"/>
                <a:gd name="T98" fmla="*/ 4 w 130"/>
                <a:gd name="T99" fmla="*/ 7 h 113"/>
                <a:gd name="T100" fmla="*/ 0 w 130"/>
                <a:gd name="T101" fmla="*/ 11 h 113"/>
                <a:gd name="T102" fmla="*/ 0 w 130"/>
                <a:gd name="T103" fmla="*/ 11 h 113"/>
                <a:gd name="T104" fmla="*/ 0 w 130"/>
                <a:gd name="T105" fmla="*/ 1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13">
                  <a:moveTo>
                    <a:pt x="0" y="14"/>
                  </a:moveTo>
                  <a:lnTo>
                    <a:pt x="7" y="21"/>
                  </a:lnTo>
                  <a:lnTo>
                    <a:pt x="11" y="28"/>
                  </a:lnTo>
                  <a:lnTo>
                    <a:pt x="14" y="35"/>
                  </a:lnTo>
                  <a:lnTo>
                    <a:pt x="14" y="42"/>
                  </a:lnTo>
                  <a:lnTo>
                    <a:pt x="18" y="46"/>
                  </a:lnTo>
                  <a:lnTo>
                    <a:pt x="18" y="49"/>
                  </a:lnTo>
                  <a:lnTo>
                    <a:pt x="21" y="53"/>
                  </a:lnTo>
                  <a:lnTo>
                    <a:pt x="25" y="53"/>
                  </a:lnTo>
                  <a:lnTo>
                    <a:pt x="32" y="53"/>
                  </a:lnTo>
                  <a:lnTo>
                    <a:pt x="39" y="53"/>
                  </a:lnTo>
                  <a:lnTo>
                    <a:pt x="46" y="56"/>
                  </a:lnTo>
                  <a:lnTo>
                    <a:pt x="49" y="56"/>
                  </a:lnTo>
                  <a:lnTo>
                    <a:pt x="56" y="60"/>
                  </a:lnTo>
                  <a:lnTo>
                    <a:pt x="67" y="60"/>
                  </a:lnTo>
                  <a:lnTo>
                    <a:pt x="74" y="60"/>
                  </a:lnTo>
                  <a:lnTo>
                    <a:pt x="78" y="64"/>
                  </a:lnTo>
                  <a:lnTo>
                    <a:pt x="92" y="78"/>
                  </a:lnTo>
                  <a:lnTo>
                    <a:pt x="102" y="95"/>
                  </a:lnTo>
                  <a:lnTo>
                    <a:pt x="120" y="113"/>
                  </a:lnTo>
                  <a:lnTo>
                    <a:pt x="123" y="113"/>
                  </a:lnTo>
                  <a:lnTo>
                    <a:pt x="130" y="32"/>
                  </a:lnTo>
                  <a:lnTo>
                    <a:pt x="123" y="28"/>
                  </a:lnTo>
                  <a:lnTo>
                    <a:pt x="116" y="25"/>
                  </a:lnTo>
                  <a:lnTo>
                    <a:pt x="106" y="18"/>
                  </a:lnTo>
                  <a:lnTo>
                    <a:pt x="99" y="18"/>
                  </a:lnTo>
                  <a:lnTo>
                    <a:pt x="92" y="14"/>
                  </a:lnTo>
                  <a:lnTo>
                    <a:pt x="81" y="18"/>
                  </a:lnTo>
                  <a:lnTo>
                    <a:pt x="78" y="21"/>
                  </a:lnTo>
                  <a:lnTo>
                    <a:pt x="78" y="25"/>
                  </a:lnTo>
                  <a:lnTo>
                    <a:pt x="74" y="28"/>
                  </a:lnTo>
                  <a:lnTo>
                    <a:pt x="74" y="35"/>
                  </a:lnTo>
                  <a:lnTo>
                    <a:pt x="70" y="42"/>
                  </a:lnTo>
                  <a:lnTo>
                    <a:pt x="67" y="46"/>
                  </a:lnTo>
                  <a:lnTo>
                    <a:pt x="60" y="46"/>
                  </a:lnTo>
                  <a:lnTo>
                    <a:pt x="53" y="46"/>
                  </a:lnTo>
                  <a:lnTo>
                    <a:pt x="46" y="42"/>
                  </a:lnTo>
                  <a:lnTo>
                    <a:pt x="42" y="35"/>
                  </a:lnTo>
                  <a:lnTo>
                    <a:pt x="39" y="28"/>
                  </a:lnTo>
                  <a:lnTo>
                    <a:pt x="35" y="21"/>
                  </a:lnTo>
                  <a:lnTo>
                    <a:pt x="35" y="18"/>
                  </a:lnTo>
                  <a:lnTo>
                    <a:pt x="32" y="14"/>
                  </a:lnTo>
                  <a:lnTo>
                    <a:pt x="32" y="14"/>
                  </a:lnTo>
                  <a:lnTo>
                    <a:pt x="28" y="11"/>
                  </a:lnTo>
                  <a:lnTo>
                    <a:pt x="25" y="7"/>
                  </a:lnTo>
                  <a:lnTo>
                    <a:pt x="21" y="4"/>
                  </a:lnTo>
                  <a:lnTo>
                    <a:pt x="14" y="0"/>
                  </a:lnTo>
                  <a:lnTo>
                    <a:pt x="7" y="0"/>
                  </a:lnTo>
                  <a:lnTo>
                    <a:pt x="4" y="7"/>
                  </a:lnTo>
                  <a:lnTo>
                    <a:pt x="4" y="7"/>
                  </a:lnTo>
                  <a:lnTo>
                    <a:pt x="0" y="11"/>
                  </a:lnTo>
                  <a:lnTo>
                    <a:pt x="0" y="11"/>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7" name="Freeform 325"/>
            <p:cNvSpPr>
              <a:spLocks/>
            </p:cNvSpPr>
            <p:nvPr userDrawn="1"/>
          </p:nvSpPr>
          <p:spPr bwMode="gray">
            <a:xfrm>
              <a:off x="2183" y="2495"/>
              <a:ext cx="551" cy="463"/>
            </a:xfrm>
            <a:custGeom>
              <a:avLst/>
              <a:gdLst>
                <a:gd name="T0" fmla="*/ 458 w 536"/>
                <a:gd name="T1" fmla="*/ 117 h 430"/>
                <a:gd name="T2" fmla="*/ 437 w 536"/>
                <a:gd name="T3" fmla="*/ 95 h 430"/>
                <a:gd name="T4" fmla="*/ 430 w 536"/>
                <a:gd name="T5" fmla="*/ 71 h 430"/>
                <a:gd name="T6" fmla="*/ 416 w 536"/>
                <a:gd name="T7" fmla="*/ 46 h 430"/>
                <a:gd name="T8" fmla="*/ 399 w 536"/>
                <a:gd name="T9" fmla="*/ 43 h 430"/>
                <a:gd name="T10" fmla="*/ 399 w 536"/>
                <a:gd name="T11" fmla="*/ 25 h 430"/>
                <a:gd name="T12" fmla="*/ 391 w 536"/>
                <a:gd name="T13" fmla="*/ 4 h 430"/>
                <a:gd name="T14" fmla="*/ 377 w 536"/>
                <a:gd name="T15" fmla="*/ 7 h 430"/>
                <a:gd name="T16" fmla="*/ 374 w 536"/>
                <a:gd name="T17" fmla="*/ 53 h 430"/>
                <a:gd name="T18" fmla="*/ 356 w 536"/>
                <a:gd name="T19" fmla="*/ 88 h 430"/>
                <a:gd name="T20" fmla="*/ 342 w 536"/>
                <a:gd name="T21" fmla="*/ 81 h 430"/>
                <a:gd name="T22" fmla="*/ 303 w 536"/>
                <a:gd name="T23" fmla="*/ 57 h 430"/>
                <a:gd name="T24" fmla="*/ 310 w 536"/>
                <a:gd name="T25" fmla="*/ 36 h 430"/>
                <a:gd name="T26" fmla="*/ 318 w 536"/>
                <a:gd name="T27" fmla="*/ 22 h 430"/>
                <a:gd name="T28" fmla="*/ 296 w 536"/>
                <a:gd name="T29" fmla="*/ 14 h 430"/>
                <a:gd name="T30" fmla="*/ 272 w 536"/>
                <a:gd name="T31" fmla="*/ 4 h 430"/>
                <a:gd name="T32" fmla="*/ 265 w 536"/>
                <a:gd name="T33" fmla="*/ 11 h 430"/>
                <a:gd name="T34" fmla="*/ 258 w 536"/>
                <a:gd name="T35" fmla="*/ 7 h 430"/>
                <a:gd name="T36" fmla="*/ 247 w 536"/>
                <a:gd name="T37" fmla="*/ 0 h 430"/>
                <a:gd name="T38" fmla="*/ 233 w 536"/>
                <a:gd name="T39" fmla="*/ 11 h 430"/>
                <a:gd name="T40" fmla="*/ 240 w 536"/>
                <a:gd name="T41" fmla="*/ 18 h 430"/>
                <a:gd name="T42" fmla="*/ 212 w 536"/>
                <a:gd name="T43" fmla="*/ 29 h 430"/>
                <a:gd name="T44" fmla="*/ 205 w 536"/>
                <a:gd name="T45" fmla="*/ 46 h 430"/>
                <a:gd name="T46" fmla="*/ 212 w 536"/>
                <a:gd name="T47" fmla="*/ 60 h 430"/>
                <a:gd name="T48" fmla="*/ 198 w 536"/>
                <a:gd name="T49" fmla="*/ 60 h 430"/>
                <a:gd name="T50" fmla="*/ 177 w 536"/>
                <a:gd name="T51" fmla="*/ 50 h 430"/>
                <a:gd name="T52" fmla="*/ 145 w 536"/>
                <a:gd name="T53" fmla="*/ 67 h 430"/>
                <a:gd name="T54" fmla="*/ 134 w 536"/>
                <a:gd name="T55" fmla="*/ 85 h 430"/>
                <a:gd name="T56" fmla="*/ 120 w 536"/>
                <a:gd name="T57" fmla="*/ 95 h 430"/>
                <a:gd name="T58" fmla="*/ 110 w 536"/>
                <a:gd name="T59" fmla="*/ 120 h 430"/>
                <a:gd name="T60" fmla="*/ 64 w 536"/>
                <a:gd name="T61" fmla="*/ 141 h 430"/>
                <a:gd name="T62" fmla="*/ 15 w 536"/>
                <a:gd name="T63" fmla="*/ 159 h 430"/>
                <a:gd name="T64" fmla="*/ 0 w 536"/>
                <a:gd name="T65" fmla="*/ 187 h 430"/>
                <a:gd name="T66" fmla="*/ 7 w 536"/>
                <a:gd name="T67" fmla="*/ 215 h 430"/>
                <a:gd name="T68" fmla="*/ 18 w 536"/>
                <a:gd name="T69" fmla="*/ 282 h 430"/>
                <a:gd name="T70" fmla="*/ 29 w 536"/>
                <a:gd name="T71" fmla="*/ 314 h 430"/>
                <a:gd name="T72" fmla="*/ 18 w 536"/>
                <a:gd name="T73" fmla="*/ 356 h 430"/>
                <a:gd name="T74" fmla="*/ 29 w 536"/>
                <a:gd name="T75" fmla="*/ 360 h 430"/>
                <a:gd name="T76" fmla="*/ 36 w 536"/>
                <a:gd name="T77" fmla="*/ 370 h 430"/>
                <a:gd name="T78" fmla="*/ 67 w 536"/>
                <a:gd name="T79" fmla="*/ 370 h 430"/>
                <a:gd name="T80" fmla="*/ 81 w 536"/>
                <a:gd name="T81" fmla="*/ 356 h 430"/>
                <a:gd name="T82" fmla="*/ 131 w 536"/>
                <a:gd name="T83" fmla="*/ 360 h 430"/>
                <a:gd name="T84" fmla="*/ 148 w 536"/>
                <a:gd name="T85" fmla="*/ 342 h 430"/>
                <a:gd name="T86" fmla="*/ 222 w 536"/>
                <a:gd name="T87" fmla="*/ 310 h 430"/>
                <a:gd name="T88" fmla="*/ 286 w 536"/>
                <a:gd name="T89" fmla="*/ 332 h 430"/>
                <a:gd name="T90" fmla="*/ 349 w 536"/>
                <a:gd name="T91" fmla="*/ 381 h 430"/>
                <a:gd name="T92" fmla="*/ 363 w 536"/>
                <a:gd name="T93" fmla="*/ 413 h 430"/>
                <a:gd name="T94" fmla="*/ 399 w 536"/>
                <a:gd name="T95" fmla="*/ 420 h 430"/>
                <a:gd name="T96" fmla="*/ 420 w 536"/>
                <a:gd name="T97" fmla="*/ 416 h 430"/>
                <a:gd name="T98" fmla="*/ 441 w 536"/>
                <a:gd name="T99" fmla="*/ 430 h 430"/>
                <a:gd name="T100" fmla="*/ 480 w 536"/>
                <a:gd name="T101" fmla="*/ 409 h 430"/>
                <a:gd name="T102" fmla="*/ 487 w 536"/>
                <a:gd name="T103" fmla="*/ 377 h 430"/>
                <a:gd name="T104" fmla="*/ 494 w 536"/>
                <a:gd name="T105" fmla="*/ 353 h 430"/>
                <a:gd name="T106" fmla="*/ 508 w 536"/>
                <a:gd name="T107" fmla="*/ 328 h 430"/>
                <a:gd name="T108" fmla="*/ 536 w 536"/>
                <a:gd name="T109" fmla="*/ 289 h 430"/>
                <a:gd name="T110" fmla="*/ 532 w 536"/>
                <a:gd name="T111" fmla="*/ 222 h 430"/>
                <a:gd name="T112" fmla="*/ 515 w 536"/>
                <a:gd name="T113" fmla="*/ 18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 h="430">
                  <a:moveTo>
                    <a:pt x="515" y="180"/>
                  </a:moveTo>
                  <a:lnTo>
                    <a:pt x="480" y="152"/>
                  </a:lnTo>
                  <a:lnTo>
                    <a:pt x="480" y="141"/>
                  </a:lnTo>
                  <a:lnTo>
                    <a:pt x="458" y="120"/>
                  </a:lnTo>
                  <a:lnTo>
                    <a:pt x="458" y="117"/>
                  </a:lnTo>
                  <a:lnTo>
                    <a:pt x="455" y="113"/>
                  </a:lnTo>
                  <a:lnTo>
                    <a:pt x="451" y="110"/>
                  </a:lnTo>
                  <a:lnTo>
                    <a:pt x="444" y="106"/>
                  </a:lnTo>
                  <a:lnTo>
                    <a:pt x="441" y="99"/>
                  </a:lnTo>
                  <a:lnTo>
                    <a:pt x="437" y="95"/>
                  </a:lnTo>
                  <a:lnTo>
                    <a:pt x="437" y="92"/>
                  </a:lnTo>
                  <a:lnTo>
                    <a:pt x="434" y="85"/>
                  </a:lnTo>
                  <a:lnTo>
                    <a:pt x="434" y="78"/>
                  </a:lnTo>
                  <a:lnTo>
                    <a:pt x="430" y="74"/>
                  </a:lnTo>
                  <a:lnTo>
                    <a:pt x="430" y="71"/>
                  </a:lnTo>
                  <a:lnTo>
                    <a:pt x="427" y="71"/>
                  </a:lnTo>
                  <a:lnTo>
                    <a:pt x="423" y="67"/>
                  </a:lnTo>
                  <a:lnTo>
                    <a:pt x="420" y="60"/>
                  </a:lnTo>
                  <a:lnTo>
                    <a:pt x="416" y="53"/>
                  </a:lnTo>
                  <a:lnTo>
                    <a:pt x="416" y="46"/>
                  </a:lnTo>
                  <a:lnTo>
                    <a:pt x="413" y="46"/>
                  </a:lnTo>
                  <a:lnTo>
                    <a:pt x="409" y="43"/>
                  </a:lnTo>
                  <a:lnTo>
                    <a:pt x="406" y="43"/>
                  </a:lnTo>
                  <a:lnTo>
                    <a:pt x="402" y="43"/>
                  </a:lnTo>
                  <a:lnTo>
                    <a:pt x="399" y="43"/>
                  </a:lnTo>
                  <a:lnTo>
                    <a:pt x="399" y="39"/>
                  </a:lnTo>
                  <a:lnTo>
                    <a:pt x="395" y="36"/>
                  </a:lnTo>
                  <a:lnTo>
                    <a:pt x="395" y="29"/>
                  </a:lnTo>
                  <a:lnTo>
                    <a:pt x="399" y="25"/>
                  </a:lnTo>
                  <a:lnTo>
                    <a:pt x="399" y="25"/>
                  </a:lnTo>
                  <a:lnTo>
                    <a:pt x="399" y="22"/>
                  </a:lnTo>
                  <a:lnTo>
                    <a:pt x="399" y="18"/>
                  </a:lnTo>
                  <a:lnTo>
                    <a:pt x="399" y="14"/>
                  </a:lnTo>
                  <a:lnTo>
                    <a:pt x="395" y="7"/>
                  </a:lnTo>
                  <a:lnTo>
                    <a:pt x="391" y="4"/>
                  </a:lnTo>
                  <a:lnTo>
                    <a:pt x="388" y="0"/>
                  </a:lnTo>
                  <a:lnTo>
                    <a:pt x="381" y="0"/>
                  </a:lnTo>
                  <a:lnTo>
                    <a:pt x="377" y="0"/>
                  </a:lnTo>
                  <a:lnTo>
                    <a:pt x="377" y="4"/>
                  </a:lnTo>
                  <a:lnTo>
                    <a:pt x="377" y="7"/>
                  </a:lnTo>
                  <a:lnTo>
                    <a:pt x="377" y="11"/>
                  </a:lnTo>
                  <a:lnTo>
                    <a:pt x="377" y="11"/>
                  </a:lnTo>
                  <a:lnTo>
                    <a:pt x="374" y="43"/>
                  </a:lnTo>
                  <a:lnTo>
                    <a:pt x="374" y="46"/>
                  </a:lnTo>
                  <a:lnTo>
                    <a:pt x="374" y="53"/>
                  </a:lnTo>
                  <a:lnTo>
                    <a:pt x="370" y="60"/>
                  </a:lnTo>
                  <a:lnTo>
                    <a:pt x="367" y="67"/>
                  </a:lnTo>
                  <a:lnTo>
                    <a:pt x="367" y="78"/>
                  </a:lnTo>
                  <a:lnTo>
                    <a:pt x="363" y="81"/>
                  </a:lnTo>
                  <a:lnTo>
                    <a:pt x="356" y="88"/>
                  </a:lnTo>
                  <a:lnTo>
                    <a:pt x="353" y="88"/>
                  </a:lnTo>
                  <a:lnTo>
                    <a:pt x="349" y="88"/>
                  </a:lnTo>
                  <a:lnTo>
                    <a:pt x="346" y="88"/>
                  </a:lnTo>
                  <a:lnTo>
                    <a:pt x="346" y="85"/>
                  </a:lnTo>
                  <a:lnTo>
                    <a:pt x="342" y="81"/>
                  </a:lnTo>
                  <a:lnTo>
                    <a:pt x="332" y="78"/>
                  </a:lnTo>
                  <a:lnTo>
                    <a:pt x="325" y="74"/>
                  </a:lnTo>
                  <a:lnTo>
                    <a:pt x="318" y="67"/>
                  </a:lnTo>
                  <a:lnTo>
                    <a:pt x="310" y="64"/>
                  </a:lnTo>
                  <a:lnTo>
                    <a:pt x="303" y="57"/>
                  </a:lnTo>
                  <a:lnTo>
                    <a:pt x="300" y="57"/>
                  </a:lnTo>
                  <a:lnTo>
                    <a:pt x="300" y="53"/>
                  </a:lnTo>
                  <a:lnTo>
                    <a:pt x="303" y="46"/>
                  </a:lnTo>
                  <a:lnTo>
                    <a:pt x="307" y="43"/>
                  </a:lnTo>
                  <a:lnTo>
                    <a:pt x="310" y="36"/>
                  </a:lnTo>
                  <a:lnTo>
                    <a:pt x="314" y="36"/>
                  </a:lnTo>
                  <a:lnTo>
                    <a:pt x="318" y="32"/>
                  </a:lnTo>
                  <a:lnTo>
                    <a:pt x="318" y="29"/>
                  </a:lnTo>
                  <a:lnTo>
                    <a:pt x="318" y="25"/>
                  </a:lnTo>
                  <a:lnTo>
                    <a:pt x="318" y="22"/>
                  </a:lnTo>
                  <a:lnTo>
                    <a:pt x="314" y="18"/>
                  </a:lnTo>
                  <a:lnTo>
                    <a:pt x="307" y="14"/>
                  </a:lnTo>
                  <a:lnTo>
                    <a:pt x="300" y="14"/>
                  </a:lnTo>
                  <a:lnTo>
                    <a:pt x="296" y="14"/>
                  </a:lnTo>
                  <a:lnTo>
                    <a:pt x="296" y="14"/>
                  </a:lnTo>
                  <a:lnTo>
                    <a:pt x="282" y="18"/>
                  </a:lnTo>
                  <a:lnTo>
                    <a:pt x="282" y="18"/>
                  </a:lnTo>
                  <a:lnTo>
                    <a:pt x="279" y="11"/>
                  </a:lnTo>
                  <a:lnTo>
                    <a:pt x="275" y="7"/>
                  </a:lnTo>
                  <a:lnTo>
                    <a:pt x="272" y="4"/>
                  </a:lnTo>
                  <a:lnTo>
                    <a:pt x="268" y="4"/>
                  </a:lnTo>
                  <a:lnTo>
                    <a:pt x="268" y="4"/>
                  </a:lnTo>
                  <a:lnTo>
                    <a:pt x="268" y="7"/>
                  </a:lnTo>
                  <a:lnTo>
                    <a:pt x="268" y="11"/>
                  </a:lnTo>
                  <a:lnTo>
                    <a:pt x="265" y="11"/>
                  </a:lnTo>
                  <a:lnTo>
                    <a:pt x="265" y="11"/>
                  </a:lnTo>
                  <a:lnTo>
                    <a:pt x="258" y="11"/>
                  </a:lnTo>
                  <a:lnTo>
                    <a:pt x="258" y="11"/>
                  </a:lnTo>
                  <a:lnTo>
                    <a:pt x="258" y="7"/>
                  </a:lnTo>
                  <a:lnTo>
                    <a:pt x="258" y="7"/>
                  </a:lnTo>
                  <a:lnTo>
                    <a:pt x="261" y="4"/>
                  </a:lnTo>
                  <a:lnTo>
                    <a:pt x="258" y="0"/>
                  </a:lnTo>
                  <a:lnTo>
                    <a:pt x="258" y="0"/>
                  </a:lnTo>
                  <a:lnTo>
                    <a:pt x="254" y="0"/>
                  </a:lnTo>
                  <a:lnTo>
                    <a:pt x="247" y="0"/>
                  </a:lnTo>
                  <a:lnTo>
                    <a:pt x="244" y="0"/>
                  </a:lnTo>
                  <a:lnTo>
                    <a:pt x="240" y="0"/>
                  </a:lnTo>
                  <a:lnTo>
                    <a:pt x="236" y="4"/>
                  </a:lnTo>
                  <a:lnTo>
                    <a:pt x="233" y="7"/>
                  </a:lnTo>
                  <a:lnTo>
                    <a:pt x="233" y="11"/>
                  </a:lnTo>
                  <a:lnTo>
                    <a:pt x="233" y="11"/>
                  </a:lnTo>
                  <a:lnTo>
                    <a:pt x="244" y="11"/>
                  </a:lnTo>
                  <a:lnTo>
                    <a:pt x="244" y="14"/>
                  </a:lnTo>
                  <a:lnTo>
                    <a:pt x="244" y="18"/>
                  </a:lnTo>
                  <a:lnTo>
                    <a:pt x="240" y="18"/>
                  </a:lnTo>
                  <a:lnTo>
                    <a:pt x="240" y="18"/>
                  </a:lnTo>
                  <a:lnTo>
                    <a:pt x="222" y="22"/>
                  </a:lnTo>
                  <a:lnTo>
                    <a:pt x="219" y="22"/>
                  </a:lnTo>
                  <a:lnTo>
                    <a:pt x="215" y="25"/>
                  </a:lnTo>
                  <a:lnTo>
                    <a:pt x="212" y="29"/>
                  </a:lnTo>
                  <a:lnTo>
                    <a:pt x="212" y="32"/>
                  </a:lnTo>
                  <a:lnTo>
                    <a:pt x="212" y="36"/>
                  </a:lnTo>
                  <a:lnTo>
                    <a:pt x="212" y="43"/>
                  </a:lnTo>
                  <a:lnTo>
                    <a:pt x="208" y="43"/>
                  </a:lnTo>
                  <a:lnTo>
                    <a:pt x="205" y="46"/>
                  </a:lnTo>
                  <a:lnTo>
                    <a:pt x="208" y="50"/>
                  </a:lnTo>
                  <a:lnTo>
                    <a:pt x="208" y="50"/>
                  </a:lnTo>
                  <a:lnTo>
                    <a:pt x="212" y="53"/>
                  </a:lnTo>
                  <a:lnTo>
                    <a:pt x="212" y="57"/>
                  </a:lnTo>
                  <a:lnTo>
                    <a:pt x="212" y="60"/>
                  </a:lnTo>
                  <a:lnTo>
                    <a:pt x="208" y="64"/>
                  </a:lnTo>
                  <a:lnTo>
                    <a:pt x="208" y="64"/>
                  </a:lnTo>
                  <a:lnTo>
                    <a:pt x="205" y="64"/>
                  </a:lnTo>
                  <a:lnTo>
                    <a:pt x="201" y="64"/>
                  </a:lnTo>
                  <a:lnTo>
                    <a:pt x="198" y="60"/>
                  </a:lnTo>
                  <a:lnTo>
                    <a:pt x="191" y="57"/>
                  </a:lnTo>
                  <a:lnTo>
                    <a:pt x="187" y="57"/>
                  </a:lnTo>
                  <a:lnTo>
                    <a:pt x="184" y="53"/>
                  </a:lnTo>
                  <a:lnTo>
                    <a:pt x="180" y="50"/>
                  </a:lnTo>
                  <a:lnTo>
                    <a:pt x="177" y="50"/>
                  </a:lnTo>
                  <a:lnTo>
                    <a:pt x="170" y="50"/>
                  </a:lnTo>
                  <a:lnTo>
                    <a:pt x="163" y="53"/>
                  </a:lnTo>
                  <a:lnTo>
                    <a:pt x="155" y="57"/>
                  </a:lnTo>
                  <a:lnTo>
                    <a:pt x="152" y="60"/>
                  </a:lnTo>
                  <a:lnTo>
                    <a:pt x="145" y="67"/>
                  </a:lnTo>
                  <a:lnTo>
                    <a:pt x="145" y="71"/>
                  </a:lnTo>
                  <a:lnTo>
                    <a:pt x="145" y="74"/>
                  </a:lnTo>
                  <a:lnTo>
                    <a:pt x="138" y="74"/>
                  </a:lnTo>
                  <a:lnTo>
                    <a:pt x="134" y="78"/>
                  </a:lnTo>
                  <a:lnTo>
                    <a:pt x="134" y="85"/>
                  </a:lnTo>
                  <a:lnTo>
                    <a:pt x="134" y="88"/>
                  </a:lnTo>
                  <a:lnTo>
                    <a:pt x="134" y="88"/>
                  </a:lnTo>
                  <a:lnTo>
                    <a:pt x="127" y="88"/>
                  </a:lnTo>
                  <a:lnTo>
                    <a:pt x="124" y="92"/>
                  </a:lnTo>
                  <a:lnTo>
                    <a:pt x="120" y="95"/>
                  </a:lnTo>
                  <a:lnTo>
                    <a:pt x="117" y="99"/>
                  </a:lnTo>
                  <a:lnTo>
                    <a:pt x="113" y="106"/>
                  </a:lnTo>
                  <a:lnTo>
                    <a:pt x="113" y="110"/>
                  </a:lnTo>
                  <a:lnTo>
                    <a:pt x="113" y="113"/>
                  </a:lnTo>
                  <a:lnTo>
                    <a:pt x="110" y="120"/>
                  </a:lnTo>
                  <a:lnTo>
                    <a:pt x="106" y="127"/>
                  </a:lnTo>
                  <a:lnTo>
                    <a:pt x="99" y="131"/>
                  </a:lnTo>
                  <a:lnTo>
                    <a:pt x="96" y="134"/>
                  </a:lnTo>
                  <a:lnTo>
                    <a:pt x="96" y="138"/>
                  </a:lnTo>
                  <a:lnTo>
                    <a:pt x="64" y="141"/>
                  </a:lnTo>
                  <a:lnTo>
                    <a:pt x="32" y="145"/>
                  </a:lnTo>
                  <a:lnTo>
                    <a:pt x="29" y="145"/>
                  </a:lnTo>
                  <a:lnTo>
                    <a:pt x="25" y="148"/>
                  </a:lnTo>
                  <a:lnTo>
                    <a:pt x="22" y="155"/>
                  </a:lnTo>
                  <a:lnTo>
                    <a:pt x="15" y="159"/>
                  </a:lnTo>
                  <a:lnTo>
                    <a:pt x="7" y="166"/>
                  </a:lnTo>
                  <a:lnTo>
                    <a:pt x="4" y="169"/>
                  </a:lnTo>
                  <a:lnTo>
                    <a:pt x="0" y="173"/>
                  </a:lnTo>
                  <a:lnTo>
                    <a:pt x="0" y="180"/>
                  </a:lnTo>
                  <a:lnTo>
                    <a:pt x="0" y="187"/>
                  </a:lnTo>
                  <a:lnTo>
                    <a:pt x="0" y="194"/>
                  </a:lnTo>
                  <a:lnTo>
                    <a:pt x="4" y="201"/>
                  </a:lnTo>
                  <a:lnTo>
                    <a:pt x="4" y="205"/>
                  </a:lnTo>
                  <a:lnTo>
                    <a:pt x="7" y="208"/>
                  </a:lnTo>
                  <a:lnTo>
                    <a:pt x="7" y="215"/>
                  </a:lnTo>
                  <a:lnTo>
                    <a:pt x="7" y="222"/>
                  </a:lnTo>
                  <a:lnTo>
                    <a:pt x="4" y="229"/>
                  </a:lnTo>
                  <a:lnTo>
                    <a:pt x="4" y="243"/>
                  </a:lnTo>
                  <a:lnTo>
                    <a:pt x="11" y="265"/>
                  </a:lnTo>
                  <a:lnTo>
                    <a:pt x="18" y="282"/>
                  </a:lnTo>
                  <a:lnTo>
                    <a:pt x="22" y="293"/>
                  </a:lnTo>
                  <a:lnTo>
                    <a:pt x="22" y="296"/>
                  </a:lnTo>
                  <a:lnTo>
                    <a:pt x="25" y="303"/>
                  </a:lnTo>
                  <a:lnTo>
                    <a:pt x="29" y="310"/>
                  </a:lnTo>
                  <a:lnTo>
                    <a:pt x="29" y="314"/>
                  </a:lnTo>
                  <a:lnTo>
                    <a:pt x="32" y="317"/>
                  </a:lnTo>
                  <a:lnTo>
                    <a:pt x="25" y="342"/>
                  </a:lnTo>
                  <a:lnTo>
                    <a:pt x="18" y="349"/>
                  </a:lnTo>
                  <a:lnTo>
                    <a:pt x="15" y="353"/>
                  </a:lnTo>
                  <a:lnTo>
                    <a:pt x="18" y="356"/>
                  </a:lnTo>
                  <a:lnTo>
                    <a:pt x="18" y="360"/>
                  </a:lnTo>
                  <a:lnTo>
                    <a:pt x="22" y="363"/>
                  </a:lnTo>
                  <a:lnTo>
                    <a:pt x="25" y="363"/>
                  </a:lnTo>
                  <a:lnTo>
                    <a:pt x="25" y="360"/>
                  </a:lnTo>
                  <a:lnTo>
                    <a:pt x="29" y="360"/>
                  </a:lnTo>
                  <a:lnTo>
                    <a:pt x="32" y="360"/>
                  </a:lnTo>
                  <a:lnTo>
                    <a:pt x="32" y="360"/>
                  </a:lnTo>
                  <a:lnTo>
                    <a:pt x="32" y="363"/>
                  </a:lnTo>
                  <a:lnTo>
                    <a:pt x="32" y="367"/>
                  </a:lnTo>
                  <a:lnTo>
                    <a:pt x="36" y="370"/>
                  </a:lnTo>
                  <a:lnTo>
                    <a:pt x="43" y="370"/>
                  </a:lnTo>
                  <a:lnTo>
                    <a:pt x="50" y="370"/>
                  </a:lnTo>
                  <a:lnTo>
                    <a:pt x="53" y="370"/>
                  </a:lnTo>
                  <a:lnTo>
                    <a:pt x="60" y="374"/>
                  </a:lnTo>
                  <a:lnTo>
                    <a:pt x="67" y="370"/>
                  </a:lnTo>
                  <a:lnTo>
                    <a:pt x="71" y="367"/>
                  </a:lnTo>
                  <a:lnTo>
                    <a:pt x="74" y="363"/>
                  </a:lnTo>
                  <a:lnTo>
                    <a:pt x="78" y="360"/>
                  </a:lnTo>
                  <a:lnTo>
                    <a:pt x="81" y="356"/>
                  </a:lnTo>
                  <a:lnTo>
                    <a:pt x="81" y="356"/>
                  </a:lnTo>
                  <a:lnTo>
                    <a:pt x="106" y="356"/>
                  </a:lnTo>
                  <a:lnTo>
                    <a:pt x="110" y="356"/>
                  </a:lnTo>
                  <a:lnTo>
                    <a:pt x="117" y="360"/>
                  </a:lnTo>
                  <a:lnTo>
                    <a:pt x="124" y="360"/>
                  </a:lnTo>
                  <a:lnTo>
                    <a:pt x="131" y="360"/>
                  </a:lnTo>
                  <a:lnTo>
                    <a:pt x="134" y="356"/>
                  </a:lnTo>
                  <a:lnTo>
                    <a:pt x="138" y="349"/>
                  </a:lnTo>
                  <a:lnTo>
                    <a:pt x="141" y="346"/>
                  </a:lnTo>
                  <a:lnTo>
                    <a:pt x="141" y="342"/>
                  </a:lnTo>
                  <a:lnTo>
                    <a:pt x="148" y="342"/>
                  </a:lnTo>
                  <a:lnTo>
                    <a:pt x="187" y="321"/>
                  </a:lnTo>
                  <a:lnTo>
                    <a:pt x="194" y="317"/>
                  </a:lnTo>
                  <a:lnTo>
                    <a:pt x="205" y="314"/>
                  </a:lnTo>
                  <a:lnTo>
                    <a:pt x="212" y="310"/>
                  </a:lnTo>
                  <a:lnTo>
                    <a:pt x="222" y="310"/>
                  </a:lnTo>
                  <a:lnTo>
                    <a:pt x="229" y="310"/>
                  </a:lnTo>
                  <a:lnTo>
                    <a:pt x="229" y="307"/>
                  </a:lnTo>
                  <a:lnTo>
                    <a:pt x="258" y="314"/>
                  </a:lnTo>
                  <a:lnTo>
                    <a:pt x="275" y="324"/>
                  </a:lnTo>
                  <a:lnTo>
                    <a:pt x="286" y="332"/>
                  </a:lnTo>
                  <a:lnTo>
                    <a:pt x="289" y="335"/>
                  </a:lnTo>
                  <a:lnTo>
                    <a:pt x="307" y="353"/>
                  </a:lnTo>
                  <a:lnTo>
                    <a:pt x="335" y="353"/>
                  </a:lnTo>
                  <a:lnTo>
                    <a:pt x="349" y="374"/>
                  </a:lnTo>
                  <a:lnTo>
                    <a:pt x="349" y="381"/>
                  </a:lnTo>
                  <a:lnTo>
                    <a:pt x="353" y="391"/>
                  </a:lnTo>
                  <a:lnTo>
                    <a:pt x="356" y="398"/>
                  </a:lnTo>
                  <a:lnTo>
                    <a:pt x="360" y="406"/>
                  </a:lnTo>
                  <a:lnTo>
                    <a:pt x="363" y="413"/>
                  </a:lnTo>
                  <a:lnTo>
                    <a:pt x="363" y="413"/>
                  </a:lnTo>
                  <a:lnTo>
                    <a:pt x="384" y="416"/>
                  </a:lnTo>
                  <a:lnTo>
                    <a:pt x="384" y="416"/>
                  </a:lnTo>
                  <a:lnTo>
                    <a:pt x="388" y="416"/>
                  </a:lnTo>
                  <a:lnTo>
                    <a:pt x="395" y="420"/>
                  </a:lnTo>
                  <a:lnTo>
                    <a:pt x="399" y="420"/>
                  </a:lnTo>
                  <a:lnTo>
                    <a:pt x="406" y="416"/>
                  </a:lnTo>
                  <a:lnTo>
                    <a:pt x="409" y="416"/>
                  </a:lnTo>
                  <a:lnTo>
                    <a:pt x="413" y="413"/>
                  </a:lnTo>
                  <a:lnTo>
                    <a:pt x="416" y="413"/>
                  </a:lnTo>
                  <a:lnTo>
                    <a:pt x="420" y="416"/>
                  </a:lnTo>
                  <a:lnTo>
                    <a:pt x="427" y="423"/>
                  </a:lnTo>
                  <a:lnTo>
                    <a:pt x="430" y="427"/>
                  </a:lnTo>
                  <a:lnTo>
                    <a:pt x="437" y="430"/>
                  </a:lnTo>
                  <a:lnTo>
                    <a:pt x="437" y="430"/>
                  </a:lnTo>
                  <a:lnTo>
                    <a:pt x="441" y="430"/>
                  </a:lnTo>
                  <a:lnTo>
                    <a:pt x="448" y="427"/>
                  </a:lnTo>
                  <a:lnTo>
                    <a:pt x="455" y="423"/>
                  </a:lnTo>
                  <a:lnTo>
                    <a:pt x="462" y="416"/>
                  </a:lnTo>
                  <a:lnTo>
                    <a:pt x="473" y="413"/>
                  </a:lnTo>
                  <a:lnTo>
                    <a:pt x="480" y="409"/>
                  </a:lnTo>
                  <a:lnTo>
                    <a:pt x="487" y="406"/>
                  </a:lnTo>
                  <a:lnTo>
                    <a:pt x="490" y="398"/>
                  </a:lnTo>
                  <a:lnTo>
                    <a:pt x="490" y="395"/>
                  </a:lnTo>
                  <a:lnTo>
                    <a:pt x="490" y="384"/>
                  </a:lnTo>
                  <a:lnTo>
                    <a:pt x="487" y="377"/>
                  </a:lnTo>
                  <a:lnTo>
                    <a:pt x="483" y="370"/>
                  </a:lnTo>
                  <a:lnTo>
                    <a:pt x="483" y="363"/>
                  </a:lnTo>
                  <a:lnTo>
                    <a:pt x="487" y="360"/>
                  </a:lnTo>
                  <a:lnTo>
                    <a:pt x="490" y="356"/>
                  </a:lnTo>
                  <a:lnTo>
                    <a:pt x="494" y="353"/>
                  </a:lnTo>
                  <a:lnTo>
                    <a:pt x="497" y="349"/>
                  </a:lnTo>
                  <a:lnTo>
                    <a:pt x="501" y="342"/>
                  </a:lnTo>
                  <a:lnTo>
                    <a:pt x="504" y="335"/>
                  </a:lnTo>
                  <a:lnTo>
                    <a:pt x="504" y="332"/>
                  </a:lnTo>
                  <a:lnTo>
                    <a:pt x="508" y="328"/>
                  </a:lnTo>
                  <a:lnTo>
                    <a:pt x="515" y="310"/>
                  </a:lnTo>
                  <a:lnTo>
                    <a:pt x="522" y="307"/>
                  </a:lnTo>
                  <a:lnTo>
                    <a:pt x="529" y="300"/>
                  </a:lnTo>
                  <a:lnTo>
                    <a:pt x="532" y="293"/>
                  </a:lnTo>
                  <a:lnTo>
                    <a:pt x="536" y="289"/>
                  </a:lnTo>
                  <a:lnTo>
                    <a:pt x="536" y="286"/>
                  </a:lnTo>
                  <a:lnTo>
                    <a:pt x="536" y="279"/>
                  </a:lnTo>
                  <a:lnTo>
                    <a:pt x="536" y="261"/>
                  </a:lnTo>
                  <a:lnTo>
                    <a:pt x="536" y="240"/>
                  </a:lnTo>
                  <a:lnTo>
                    <a:pt x="532" y="222"/>
                  </a:lnTo>
                  <a:lnTo>
                    <a:pt x="532" y="212"/>
                  </a:lnTo>
                  <a:lnTo>
                    <a:pt x="529" y="201"/>
                  </a:lnTo>
                  <a:lnTo>
                    <a:pt x="522" y="191"/>
                  </a:lnTo>
                  <a:lnTo>
                    <a:pt x="518" y="184"/>
                  </a:lnTo>
                  <a:lnTo>
                    <a:pt x="515" y="180"/>
                  </a:lnTo>
                  <a:lnTo>
                    <a:pt x="515" y="18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8" name="Freeform 326"/>
            <p:cNvSpPr>
              <a:spLocks/>
            </p:cNvSpPr>
            <p:nvPr userDrawn="1"/>
          </p:nvSpPr>
          <p:spPr bwMode="gray">
            <a:xfrm>
              <a:off x="2201" y="2404"/>
              <a:ext cx="22" cy="11"/>
            </a:xfrm>
            <a:custGeom>
              <a:avLst/>
              <a:gdLst>
                <a:gd name="T0" fmla="*/ 0 w 21"/>
                <a:gd name="T1" fmla="*/ 3 h 10"/>
                <a:gd name="T2" fmla="*/ 0 w 21"/>
                <a:gd name="T3" fmla="*/ 7 h 10"/>
                <a:gd name="T4" fmla="*/ 4 w 21"/>
                <a:gd name="T5" fmla="*/ 10 h 10"/>
                <a:gd name="T6" fmla="*/ 11 w 21"/>
                <a:gd name="T7" fmla="*/ 10 h 10"/>
                <a:gd name="T8" fmla="*/ 14 w 21"/>
                <a:gd name="T9" fmla="*/ 10 h 10"/>
                <a:gd name="T10" fmla="*/ 18 w 21"/>
                <a:gd name="T11" fmla="*/ 7 h 10"/>
                <a:gd name="T12" fmla="*/ 21 w 21"/>
                <a:gd name="T13" fmla="*/ 3 h 10"/>
                <a:gd name="T14" fmla="*/ 18 w 21"/>
                <a:gd name="T15" fmla="*/ 3 h 10"/>
                <a:gd name="T16" fmla="*/ 14 w 21"/>
                <a:gd name="T17" fmla="*/ 0 h 10"/>
                <a:gd name="T18" fmla="*/ 11 w 21"/>
                <a:gd name="T19" fmla="*/ 0 h 10"/>
                <a:gd name="T20" fmla="*/ 4 w 21"/>
                <a:gd name="T21" fmla="*/ 0 h 10"/>
                <a:gd name="T22" fmla="*/ 0 w 21"/>
                <a:gd name="T23" fmla="*/ 3 h 10"/>
                <a:gd name="T24" fmla="*/ 0 w 21"/>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0">
                  <a:moveTo>
                    <a:pt x="0" y="3"/>
                  </a:moveTo>
                  <a:lnTo>
                    <a:pt x="0" y="7"/>
                  </a:lnTo>
                  <a:lnTo>
                    <a:pt x="4" y="10"/>
                  </a:lnTo>
                  <a:lnTo>
                    <a:pt x="11" y="10"/>
                  </a:lnTo>
                  <a:lnTo>
                    <a:pt x="14" y="10"/>
                  </a:lnTo>
                  <a:lnTo>
                    <a:pt x="18" y="7"/>
                  </a:lnTo>
                  <a:lnTo>
                    <a:pt x="21" y="3"/>
                  </a:lnTo>
                  <a:lnTo>
                    <a:pt x="18" y="3"/>
                  </a:lnTo>
                  <a:lnTo>
                    <a:pt x="14" y="0"/>
                  </a:lnTo>
                  <a:lnTo>
                    <a:pt x="11"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399" name="Freeform 327"/>
            <p:cNvSpPr>
              <a:spLocks/>
            </p:cNvSpPr>
            <p:nvPr userDrawn="1"/>
          </p:nvSpPr>
          <p:spPr bwMode="gray">
            <a:xfrm>
              <a:off x="2237" y="2408"/>
              <a:ext cx="22" cy="7"/>
            </a:xfrm>
            <a:custGeom>
              <a:avLst/>
              <a:gdLst>
                <a:gd name="T0" fmla="*/ 0 w 21"/>
                <a:gd name="T1" fmla="*/ 4 h 7"/>
                <a:gd name="T2" fmla="*/ 4 w 21"/>
                <a:gd name="T3" fmla="*/ 7 h 7"/>
                <a:gd name="T4" fmla="*/ 7 w 21"/>
                <a:gd name="T5" fmla="*/ 7 h 7"/>
                <a:gd name="T6" fmla="*/ 11 w 21"/>
                <a:gd name="T7" fmla="*/ 7 h 7"/>
                <a:gd name="T8" fmla="*/ 14 w 21"/>
                <a:gd name="T9" fmla="*/ 7 h 7"/>
                <a:gd name="T10" fmla="*/ 18 w 21"/>
                <a:gd name="T11" fmla="*/ 7 h 7"/>
                <a:gd name="T12" fmla="*/ 21 w 21"/>
                <a:gd name="T13" fmla="*/ 4 h 7"/>
                <a:gd name="T14" fmla="*/ 18 w 21"/>
                <a:gd name="T15" fmla="*/ 0 h 7"/>
                <a:gd name="T16" fmla="*/ 11 w 21"/>
                <a:gd name="T17" fmla="*/ 0 h 7"/>
                <a:gd name="T18" fmla="*/ 7 w 21"/>
                <a:gd name="T19" fmla="*/ 0 h 7"/>
                <a:gd name="T20" fmla="*/ 4 w 21"/>
                <a:gd name="T21" fmla="*/ 0 h 7"/>
                <a:gd name="T22" fmla="*/ 0 w 21"/>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0" y="4"/>
                  </a:moveTo>
                  <a:lnTo>
                    <a:pt x="4" y="7"/>
                  </a:lnTo>
                  <a:lnTo>
                    <a:pt x="7" y="7"/>
                  </a:lnTo>
                  <a:lnTo>
                    <a:pt x="11" y="7"/>
                  </a:lnTo>
                  <a:lnTo>
                    <a:pt x="14" y="7"/>
                  </a:lnTo>
                  <a:lnTo>
                    <a:pt x="18" y="7"/>
                  </a:lnTo>
                  <a:lnTo>
                    <a:pt x="21" y="4"/>
                  </a:lnTo>
                  <a:lnTo>
                    <a:pt x="18" y="0"/>
                  </a:lnTo>
                  <a:lnTo>
                    <a:pt x="11" y="0"/>
                  </a:lnTo>
                  <a:lnTo>
                    <a:pt x="7"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0" name="Freeform 328"/>
            <p:cNvSpPr>
              <a:spLocks/>
            </p:cNvSpPr>
            <p:nvPr userDrawn="1"/>
          </p:nvSpPr>
          <p:spPr bwMode="gray">
            <a:xfrm>
              <a:off x="2259" y="2419"/>
              <a:ext cx="15" cy="27"/>
            </a:xfrm>
            <a:custGeom>
              <a:avLst/>
              <a:gdLst>
                <a:gd name="T0" fmla="*/ 0 w 15"/>
                <a:gd name="T1" fmla="*/ 14 h 25"/>
                <a:gd name="T2" fmla="*/ 0 w 15"/>
                <a:gd name="T3" fmla="*/ 18 h 25"/>
                <a:gd name="T4" fmla="*/ 4 w 15"/>
                <a:gd name="T5" fmla="*/ 21 h 25"/>
                <a:gd name="T6" fmla="*/ 7 w 15"/>
                <a:gd name="T7" fmla="*/ 25 h 25"/>
                <a:gd name="T8" fmla="*/ 11 w 15"/>
                <a:gd name="T9" fmla="*/ 21 h 25"/>
                <a:gd name="T10" fmla="*/ 15 w 15"/>
                <a:gd name="T11" fmla="*/ 18 h 25"/>
                <a:gd name="T12" fmla="*/ 15 w 15"/>
                <a:gd name="T13" fmla="*/ 14 h 25"/>
                <a:gd name="T14" fmla="*/ 15 w 15"/>
                <a:gd name="T15" fmla="*/ 7 h 25"/>
                <a:gd name="T16" fmla="*/ 11 w 15"/>
                <a:gd name="T17" fmla="*/ 3 h 25"/>
                <a:gd name="T18" fmla="*/ 7 w 15"/>
                <a:gd name="T19" fmla="*/ 0 h 25"/>
                <a:gd name="T20" fmla="*/ 4 w 15"/>
                <a:gd name="T21" fmla="*/ 3 h 25"/>
                <a:gd name="T22" fmla="*/ 0 w 15"/>
                <a:gd name="T23" fmla="*/ 7 h 25"/>
                <a:gd name="T24" fmla="*/ 0 w 15"/>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14"/>
                  </a:moveTo>
                  <a:lnTo>
                    <a:pt x="0" y="18"/>
                  </a:lnTo>
                  <a:lnTo>
                    <a:pt x="4" y="21"/>
                  </a:lnTo>
                  <a:lnTo>
                    <a:pt x="7" y="25"/>
                  </a:lnTo>
                  <a:lnTo>
                    <a:pt x="11" y="21"/>
                  </a:lnTo>
                  <a:lnTo>
                    <a:pt x="15" y="18"/>
                  </a:lnTo>
                  <a:lnTo>
                    <a:pt x="15" y="14"/>
                  </a:lnTo>
                  <a:lnTo>
                    <a:pt x="15" y="7"/>
                  </a:lnTo>
                  <a:lnTo>
                    <a:pt x="11" y="3"/>
                  </a:lnTo>
                  <a:lnTo>
                    <a:pt x="7" y="0"/>
                  </a:lnTo>
                  <a:lnTo>
                    <a:pt x="4"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1" name="Freeform 329"/>
            <p:cNvSpPr>
              <a:spLocks/>
            </p:cNvSpPr>
            <p:nvPr userDrawn="1"/>
          </p:nvSpPr>
          <p:spPr bwMode="gray">
            <a:xfrm>
              <a:off x="2266" y="2400"/>
              <a:ext cx="44" cy="19"/>
            </a:xfrm>
            <a:custGeom>
              <a:avLst/>
              <a:gdLst>
                <a:gd name="T0" fmla="*/ 43 w 43"/>
                <a:gd name="T1" fmla="*/ 7 h 18"/>
                <a:gd name="T2" fmla="*/ 39 w 43"/>
                <a:gd name="T3" fmla="*/ 4 h 18"/>
                <a:gd name="T4" fmla="*/ 32 w 43"/>
                <a:gd name="T5" fmla="*/ 0 h 18"/>
                <a:gd name="T6" fmla="*/ 22 w 43"/>
                <a:gd name="T7" fmla="*/ 0 h 18"/>
                <a:gd name="T8" fmla="*/ 11 w 43"/>
                <a:gd name="T9" fmla="*/ 0 h 18"/>
                <a:gd name="T10" fmla="*/ 4 w 43"/>
                <a:gd name="T11" fmla="*/ 4 h 18"/>
                <a:gd name="T12" fmla="*/ 0 w 43"/>
                <a:gd name="T13" fmla="*/ 7 h 18"/>
                <a:gd name="T14" fmla="*/ 4 w 43"/>
                <a:gd name="T15" fmla="*/ 14 h 18"/>
                <a:gd name="T16" fmla="*/ 11 w 43"/>
                <a:gd name="T17" fmla="*/ 18 h 18"/>
                <a:gd name="T18" fmla="*/ 22 w 43"/>
                <a:gd name="T19" fmla="*/ 18 h 18"/>
                <a:gd name="T20" fmla="*/ 32 w 43"/>
                <a:gd name="T21" fmla="*/ 18 h 18"/>
                <a:gd name="T22" fmla="*/ 39 w 43"/>
                <a:gd name="T23" fmla="*/ 14 h 18"/>
                <a:gd name="T24" fmla="*/ 43 w 43"/>
                <a:gd name="T2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
                  <a:moveTo>
                    <a:pt x="43" y="7"/>
                  </a:moveTo>
                  <a:lnTo>
                    <a:pt x="39" y="4"/>
                  </a:lnTo>
                  <a:lnTo>
                    <a:pt x="32" y="0"/>
                  </a:lnTo>
                  <a:lnTo>
                    <a:pt x="22" y="0"/>
                  </a:lnTo>
                  <a:lnTo>
                    <a:pt x="11" y="0"/>
                  </a:lnTo>
                  <a:lnTo>
                    <a:pt x="4" y="4"/>
                  </a:lnTo>
                  <a:lnTo>
                    <a:pt x="0" y="7"/>
                  </a:lnTo>
                  <a:lnTo>
                    <a:pt x="4" y="14"/>
                  </a:lnTo>
                  <a:lnTo>
                    <a:pt x="11" y="18"/>
                  </a:lnTo>
                  <a:lnTo>
                    <a:pt x="22" y="18"/>
                  </a:lnTo>
                  <a:lnTo>
                    <a:pt x="32" y="18"/>
                  </a:lnTo>
                  <a:lnTo>
                    <a:pt x="39" y="14"/>
                  </a:lnTo>
                  <a:lnTo>
                    <a:pt x="4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2" name="Freeform 330"/>
            <p:cNvSpPr>
              <a:spLocks/>
            </p:cNvSpPr>
            <p:nvPr userDrawn="1"/>
          </p:nvSpPr>
          <p:spPr bwMode="gray">
            <a:xfrm>
              <a:off x="1922" y="2207"/>
              <a:ext cx="148" cy="167"/>
            </a:xfrm>
            <a:custGeom>
              <a:avLst/>
              <a:gdLst>
                <a:gd name="T0" fmla="*/ 141 w 144"/>
                <a:gd name="T1" fmla="*/ 126 h 155"/>
                <a:gd name="T2" fmla="*/ 144 w 144"/>
                <a:gd name="T3" fmla="*/ 119 h 155"/>
                <a:gd name="T4" fmla="*/ 141 w 144"/>
                <a:gd name="T5" fmla="*/ 116 h 155"/>
                <a:gd name="T6" fmla="*/ 134 w 144"/>
                <a:gd name="T7" fmla="*/ 105 h 155"/>
                <a:gd name="T8" fmla="*/ 120 w 144"/>
                <a:gd name="T9" fmla="*/ 102 h 155"/>
                <a:gd name="T10" fmla="*/ 113 w 144"/>
                <a:gd name="T11" fmla="*/ 84 h 155"/>
                <a:gd name="T12" fmla="*/ 109 w 144"/>
                <a:gd name="T13" fmla="*/ 77 h 155"/>
                <a:gd name="T14" fmla="*/ 116 w 144"/>
                <a:gd name="T15" fmla="*/ 77 h 155"/>
                <a:gd name="T16" fmla="*/ 113 w 144"/>
                <a:gd name="T17" fmla="*/ 74 h 155"/>
                <a:gd name="T18" fmla="*/ 98 w 144"/>
                <a:gd name="T19" fmla="*/ 63 h 155"/>
                <a:gd name="T20" fmla="*/ 84 w 144"/>
                <a:gd name="T21" fmla="*/ 49 h 155"/>
                <a:gd name="T22" fmla="*/ 74 w 144"/>
                <a:gd name="T23" fmla="*/ 42 h 155"/>
                <a:gd name="T24" fmla="*/ 70 w 144"/>
                <a:gd name="T25" fmla="*/ 42 h 155"/>
                <a:gd name="T26" fmla="*/ 46 w 144"/>
                <a:gd name="T27" fmla="*/ 21 h 155"/>
                <a:gd name="T28" fmla="*/ 42 w 144"/>
                <a:gd name="T29" fmla="*/ 17 h 155"/>
                <a:gd name="T30" fmla="*/ 39 w 144"/>
                <a:gd name="T31" fmla="*/ 7 h 155"/>
                <a:gd name="T32" fmla="*/ 28 w 144"/>
                <a:gd name="T33" fmla="*/ 0 h 155"/>
                <a:gd name="T34" fmla="*/ 17 w 144"/>
                <a:gd name="T35" fmla="*/ 0 h 155"/>
                <a:gd name="T36" fmla="*/ 7 w 144"/>
                <a:gd name="T37" fmla="*/ 0 h 155"/>
                <a:gd name="T38" fmla="*/ 0 w 144"/>
                <a:gd name="T39" fmla="*/ 0 h 155"/>
                <a:gd name="T40" fmla="*/ 3 w 144"/>
                <a:gd name="T41" fmla="*/ 7 h 155"/>
                <a:gd name="T42" fmla="*/ 10 w 144"/>
                <a:gd name="T43" fmla="*/ 14 h 155"/>
                <a:gd name="T44" fmla="*/ 17 w 144"/>
                <a:gd name="T45" fmla="*/ 17 h 155"/>
                <a:gd name="T46" fmla="*/ 39 w 144"/>
                <a:gd name="T47" fmla="*/ 45 h 155"/>
                <a:gd name="T48" fmla="*/ 46 w 144"/>
                <a:gd name="T49" fmla="*/ 56 h 155"/>
                <a:gd name="T50" fmla="*/ 46 w 144"/>
                <a:gd name="T51" fmla="*/ 63 h 155"/>
                <a:gd name="T52" fmla="*/ 60 w 144"/>
                <a:gd name="T53" fmla="*/ 81 h 155"/>
                <a:gd name="T54" fmla="*/ 81 w 144"/>
                <a:gd name="T55" fmla="*/ 112 h 155"/>
                <a:gd name="T56" fmla="*/ 105 w 144"/>
                <a:gd name="T57" fmla="*/ 141 h 155"/>
                <a:gd name="T58" fmla="*/ 130 w 144"/>
                <a:gd name="T59" fmla="*/ 155 h 155"/>
                <a:gd name="T60" fmla="*/ 134 w 144"/>
                <a:gd name="T61" fmla="*/ 155 h 155"/>
                <a:gd name="T62" fmla="*/ 141 w 144"/>
                <a:gd name="T63" fmla="*/ 151 h 155"/>
                <a:gd name="T64" fmla="*/ 144 w 144"/>
                <a:gd name="T65" fmla="*/ 141 h 155"/>
                <a:gd name="T66" fmla="*/ 144 w 144"/>
                <a:gd name="T67" fmla="*/ 13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5">
                  <a:moveTo>
                    <a:pt x="144" y="133"/>
                  </a:moveTo>
                  <a:lnTo>
                    <a:pt x="141" y="126"/>
                  </a:lnTo>
                  <a:lnTo>
                    <a:pt x="141" y="123"/>
                  </a:lnTo>
                  <a:lnTo>
                    <a:pt x="144" y="119"/>
                  </a:lnTo>
                  <a:lnTo>
                    <a:pt x="144" y="119"/>
                  </a:lnTo>
                  <a:lnTo>
                    <a:pt x="141" y="116"/>
                  </a:lnTo>
                  <a:lnTo>
                    <a:pt x="137" y="109"/>
                  </a:lnTo>
                  <a:lnTo>
                    <a:pt x="134" y="105"/>
                  </a:lnTo>
                  <a:lnTo>
                    <a:pt x="134" y="102"/>
                  </a:lnTo>
                  <a:lnTo>
                    <a:pt x="120" y="102"/>
                  </a:lnTo>
                  <a:lnTo>
                    <a:pt x="120" y="91"/>
                  </a:lnTo>
                  <a:lnTo>
                    <a:pt x="113" y="84"/>
                  </a:lnTo>
                  <a:lnTo>
                    <a:pt x="109" y="81"/>
                  </a:lnTo>
                  <a:lnTo>
                    <a:pt x="109" y="77"/>
                  </a:lnTo>
                  <a:lnTo>
                    <a:pt x="113" y="77"/>
                  </a:lnTo>
                  <a:lnTo>
                    <a:pt x="116" y="77"/>
                  </a:lnTo>
                  <a:lnTo>
                    <a:pt x="116" y="77"/>
                  </a:lnTo>
                  <a:lnTo>
                    <a:pt x="113" y="74"/>
                  </a:lnTo>
                  <a:lnTo>
                    <a:pt x="105" y="67"/>
                  </a:lnTo>
                  <a:lnTo>
                    <a:pt x="98" y="63"/>
                  </a:lnTo>
                  <a:lnTo>
                    <a:pt x="91" y="56"/>
                  </a:lnTo>
                  <a:lnTo>
                    <a:pt x="84" y="49"/>
                  </a:lnTo>
                  <a:lnTo>
                    <a:pt x="77" y="45"/>
                  </a:lnTo>
                  <a:lnTo>
                    <a:pt x="74" y="42"/>
                  </a:lnTo>
                  <a:lnTo>
                    <a:pt x="74" y="38"/>
                  </a:lnTo>
                  <a:lnTo>
                    <a:pt x="70" y="42"/>
                  </a:lnTo>
                  <a:lnTo>
                    <a:pt x="46" y="21"/>
                  </a:lnTo>
                  <a:lnTo>
                    <a:pt x="46" y="21"/>
                  </a:lnTo>
                  <a:lnTo>
                    <a:pt x="46" y="17"/>
                  </a:lnTo>
                  <a:lnTo>
                    <a:pt x="42" y="17"/>
                  </a:lnTo>
                  <a:lnTo>
                    <a:pt x="42" y="14"/>
                  </a:lnTo>
                  <a:lnTo>
                    <a:pt x="39" y="7"/>
                  </a:lnTo>
                  <a:lnTo>
                    <a:pt x="32" y="0"/>
                  </a:lnTo>
                  <a:lnTo>
                    <a:pt x="28" y="0"/>
                  </a:lnTo>
                  <a:lnTo>
                    <a:pt x="24" y="0"/>
                  </a:lnTo>
                  <a:lnTo>
                    <a:pt x="17" y="0"/>
                  </a:lnTo>
                  <a:lnTo>
                    <a:pt x="14" y="3"/>
                  </a:lnTo>
                  <a:lnTo>
                    <a:pt x="7" y="0"/>
                  </a:lnTo>
                  <a:lnTo>
                    <a:pt x="3" y="0"/>
                  </a:lnTo>
                  <a:lnTo>
                    <a:pt x="0" y="0"/>
                  </a:lnTo>
                  <a:lnTo>
                    <a:pt x="0" y="3"/>
                  </a:lnTo>
                  <a:lnTo>
                    <a:pt x="3" y="7"/>
                  </a:lnTo>
                  <a:lnTo>
                    <a:pt x="7" y="10"/>
                  </a:lnTo>
                  <a:lnTo>
                    <a:pt x="10" y="14"/>
                  </a:lnTo>
                  <a:lnTo>
                    <a:pt x="14" y="17"/>
                  </a:lnTo>
                  <a:lnTo>
                    <a:pt x="17" y="17"/>
                  </a:lnTo>
                  <a:lnTo>
                    <a:pt x="35" y="42"/>
                  </a:lnTo>
                  <a:lnTo>
                    <a:pt x="39" y="45"/>
                  </a:lnTo>
                  <a:lnTo>
                    <a:pt x="42" y="52"/>
                  </a:lnTo>
                  <a:lnTo>
                    <a:pt x="46" y="56"/>
                  </a:lnTo>
                  <a:lnTo>
                    <a:pt x="46" y="60"/>
                  </a:lnTo>
                  <a:lnTo>
                    <a:pt x="46" y="63"/>
                  </a:lnTo>
                  <a:lnTo>
                    <a:pt x="56" y="70"/>
                  </a:lnTo>
                  <a:lnTo>
                    <a:pt x="60" y="81"/>
                  </a:lnTo>
                  <a:lnTo>
                    <a:pt x="67" y="95"/>
                  </a:lnTo>
                  <a:lnTo>
                    <a:pt x="81" y="112"/>
                  </a:lnTo>
                  <a:lnTo>
                    <a:pt x="95" y="130"/>
                  </a:lnTo>
                  <a:lnTo>
                    <a:pt x="105" y="141"/>
                  </a:lnTo>
                  <a:lnTo>
                    <a:pt x="109" y="148"/>
                  </a:lnTo>
                  <a:lnTo>
                    <a:pt x="130" y="155"/>
                  </a:lnTo>
                  <a:lnTo>
                    <a:pt x="130" y="155"/>
                  </a:lnTo>
                  <a:lnTo>
                    <a:pt x="134" y="155"/>
                  </a:lnTo>
                  <a:lnTo>
                    <a:pt x="137" y="151"/>
                  </a:lnTo>
                  <a:lnTo>
                    <a:pt x="141" y="151"/>
                  </a:lnTo>
                  <a:lnTo>
                    <a:pt x="144" y="144"/>
                  </a:lnTo>
                  <a:lnTo>
                    <a:pt x="144" y="141"/>
                  </a:lnTo>
                  <a:lnTo>
                    <a:pt x="144" y="133"/>
                  </a:lnTo>
                  <a:lnTo>
                    <a:pt x="144" y="13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3" name="Freeform 331"/>
            <p:cNvSpPr>
              <a:spLocks/>
            </p:cNvSpPr>
            <p:nvPr userDrawn="1"/>
          </p:nvSpPr>
          <p:spPr bwMode="gray">
            <a:xfrm>
              <a:off x="2067" y="2377"/>
              <a:ext cx="123" cy="38"/>
            </a:xfrm>
            <a:custGeom>
              <a:avLst/>
              <a:gdLst>
                <a:gd name="T0" fmla="*/ 116 w 119"/>
                <a:gd name="T1" fmla="*/ 21 h 35"/>
                <a:gd name="T2" fmla="*/ 116 w 119"/>
                <a:gd name="T3" fmla="*/ 21 h 35"/>
                <a:gd name="T4" fmla="*/ 109 w 119"/>
                <a:gd name="T5" fmla="*/ 18 h 35"/>
                <a:gd name="T6" fmla="*/ 105 w 119"/>
                <a:gd name="T7" fmla="*/ 14 h 35"/>
                <a:gd name="T8" fmla="*/ 95 w 119"/>
                <a:gd name="T9" fmla="*/ 14 h 35"/>
                <a:gd name="T10" fmla="*/ 88 w 119"/>
                <a:gd name="T11" fmla="*/ 11 h 35"/>
                <a:gd name="T12" fmla="*/ 81 w 119"/>
                <a:gd name="T13" fmla="*/ 7 h 35"/>
                <a:gd name="T14" fmla="*/ 74 w 119"/>
                <a:gd name="T15" fmla="*/ 7 h 35"/>
                <a:gd name="T16" fmla="*/ 67 w 119"/>
                <a:gd name="T17" fmla="*/ 7 h 35"/>
                <a:gd name="T18" fmla="*/ 60 w 119"/>
                <a:gd name="T19" fmla="*/ 7 h 35"/>
                <a:gd name="T20" fmla="*/ 60 w 119"/>
                <a:gd name="T21" fmla="*/ 7 h 35"/>
                <a:gd name="T22" fmla="*/ 24 w 119"/>
                <a:gd name="T23" fmla="*/ 0 h 35"/>
                <a:gd name="T24" fmla="*/ 17 w 119"/>
                <a:gd name="T25" fmla="*/ 0 h 35"/>
                <a:gd name="T26" fmla="*/ 10 w 119"/>
                <a:gd name="T27" fmla="*/ 0 h 35"/>
                <a:gd name="T28" fmla="*/ 7 w 119"/>
                <a:gd name="T29" fmla="*/ 0 h 35"/>
                <a:gd name="T30" fmla="*/ 3 w 119"/>
                <a:gd name="T31" fmla="*/ 4 h 35"/>
                <a:gd name="T32" fmla="*/ 0 w 119"/>
                <a:gd name="T33" fmla="*/ 4 h 35"/>
                <a:gd name="T34" fmla="*/ 0 w 119"/>
                <a:gd name="T35" fmla="*/ 11 h 35"/>
                <a:gd name="T36" fmla="*/ 21 w 119"/>
                <a:gd name="T37" fmla="*/ 25 h 35"/>
                <a:gd name="T38" fmla="*/ 53 w 119"/>
                <a:gd name="T39" fmla="*/ 25 h 35"/>
                <a:gd name="T40" fmla="*/ 74 w 119"/>
                <a:gd name="T41" fmla="*/ 32 h 35"/>
                <a:gd name="T42" fmla="*/ 77 w 119"/>
                <a:gd name="T43" fmla="*/ 32 h 35"/>
                <a:gd name="T44" fmla="*/ 84 w 119"/>
                <a:gd name="T45" fmla="*/ 32 h 35"/>
                <a:gd name="T46" fmla="*/ 91 w 119"/>
                <a:gd name="T47" fmla="*/ 32 h 35"/>
                <a:gd name="T48" fmla="*/ 98 w 119"/>
                <a:gd name="T49" fmla="*/ 35 h 35"/>
                <a:gd name="T50" fmla="*/ 109 w 119"/>
                <a:gd name="T51" fmla="*/ 35 h 35"/>
                <a:gd name="T52" fmla="*/ 116 w 119"/>
                <a:gd name="T53" fmla="*/ 35 h 35"/>
                <a:gd name="T54" fmla="*/ 119 w 119"/>
                <a:gd name="T55" fmla="*/ 35 h 35"/>
                <a:gd name="T56" fmla="*/ 119 w 119"/>
                <a:gd name="T57" fmla="*/ 32 h 35"/>
                <a:gd name="T58" fmla="*/ 119 w 119"/>
                <a:gd name="T59" fmla="*/ 28 h 35"/>
                <a:gd name="T60" fmla="*/ 119 w 119"/>
                <a:gd name="T61" fmla="*/ 25 h 35"/>
                <a:gd name="T62" fmla="*/ 119 w 119"/>
                <a:gd name="T63" fmla="*/ 21 h 35"/>
                <a:gd name="T64" fmla="*/ 116 w 119"/>
                <a:gd name="T6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35">
                  <a:moveTo>
                    <a:pt x="116" y="21"/>
                  </a:moveTo>
                  <a:lnTo>
                    <a:pt x="116" y="21"/>
                  </a:lnTo>
                  <a:lnTo>
                    <a:pt x="109" y="18"/>
                  </a:lnTo>
                  <a:lnTo>
                    <a:pt x="105" y="14"/>
                  </a:lnTo>
                  <a:lnTo>
                    <a:pt x="95" y="14"/>
                  </a:lnTo>
                  <a:lnTo>
                    <a:pt x="88" y="11"/>
                  </a:lnTo>
                  <a:lnTo>
                    <a:pt x="81" y="7"/>
                  </a:lnTo>
                  <a:lnTo>
                    <a:pt x="74" y="7"/>
                  </a:lnTo>
                  <a:lnTo>
                    <a:pt x="67" y="7"/>
                  </a:lnTo>
                  <a:lnTo>
                    <a:pt x="60" y="7"/>
                  </a:lnTo>
                  <a:lnTo>
                    <a:pt x="60" y="7"/>
                  </a:lnTo>
                  <a:lnTo>
                    <a:pt x="24" y="0"/>
                  </a:lnTo>
                  <a:lnTo>
                    <a:pt x="17" y="0"/>
                  </a:lnTo>
                  <a:lnTo>
                    <a:pt x="10" y="0"/>
                  </a:lnTo>
                  <a:lnTo>
                    <a:pt x="7" y="0"/>
                  </a:lnTo>
                  <a:lnTo>
                    <a:pt x="3" y="4"/>
                  </a:lnTo>
                  <a:lnTo>
                    <a:pt x="0" y="4"/>
                  </a:lnTo>
                  <a:lnTo>
                    <a:pt x="0" y="11"/>
                  </a:lnTo>
                  <a:lnTo>
                    <a:pt x="21" y="25"/>
                  </a:lnTo>
                  <a:lnTo>
                    <a:pt x="53" y="25"/>
                  </a:lnTo>
                  <a:lnTo>
                    <a:pt x="74" y="32"/>
                  </a:lnTo>
                  <a:lnTo>
                    <a:pt x="77" y="32"/>
                  </a:lnTo>
                  <a:lnTo>
                    <a:pt x="84" y="32"/>
                  </a:lnTo>
                  <a:lnTo>
                    <a:pt x="91" y="32"/>
                  </a:lnTo>
                  <a:lnTo>
                    <a:pt x="98" y="35"/>
                  </a:lnTo>
                  <a:lnTo>
                    <a:pt x="109" y="35"/>
                  </a:lnTo>
                  <a:lnTo>
                    <a:pt x="116" y="35"/>
                  </a:lnTo>
                  <a:lnTo>
                    <a:pt x="119" y="35"/>
                  </a:lnTo>
                  <a:lnTo>
                    <a:pt x="119" y="32"/>
                  </a:lnTo>
                  <a:lnTo>
                    <a:pt x="119" y="28"/>
                  </a:lnTo>
                  <a:lnTo>
                    <a:pt x="119" y="25"/>
                  </a:lnTo>
                  <a:lnTo>
                    <a:pt x="119" y="21"/>
                  </a:lnTo>
                  <a:lnTo>
                    <a:pt x="116"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4" name="Freeform 332"/>
            <p:cNvSpPr>
              <a:spLocks/>
            </p:cNvSpPr>
            <p:nvPr userDrawn="1"/>
          </p:nvSpPr>
          <p:spPr bwMode="gray">
            <a:xfrm>
              <a:off x="2313" y="2404"/>
              <a:ext cx="66" cy="31"/>
            </a:xfrm>
            <a:custGeom>
              <a:avLst/>
              <a:gdLst>
                <a:gd name="T0" fmla="*/ 28 w 64"/>
                <a:gd name="T1" fmla="*/ 3 h 28"/>
                <a:gd name="T2" fmla="*/ 25 w 64"/>
                <a:gd name="T3" fmla="*/ 3 h 28"/>
                <a:gd name="T4" fmla="*/ 18 w 64"/>
                <a:gd name="T5" fmla="*/ 7 h 28"/>
                <a:gd name="T6" fmla="*/ 11 w 64"/>
                <a:gd name="T7" fmla="*/ 10 h 28"/>
                <a:gd name="T8" fmla="*/ 7 w 64"/>
                <a:gd name="T9" fmla="*/ 14 h 28"/>
                <a:gd name="T10" fmla="*/ 4 w 64"/>
                <a:gd name="T11" fmla="*/ 17 h 28"/>
                <a:gd name="T12" fmla="*/ 0 w 64"/>
                <a:gd name="T13" fmla="*/ 17 h 28"/>
                <a:gd name="T14" fmla="*/ 0 w 64"/>
                <a:gd name="T15" fmla="*/ 28 h 28"/>
                <a:gd name="T16" fmla="*/ 18 w 64"/>
                <a:gd name="T17" fmla="*/ 24 h 28"/>
                <a:gd name="T18" fmla="*/ 46 w 64"/>
                <a:gd name="T19" fmla="*/ 14 h 28"/>
                <a:gd name="T20" fmla="*/ 46 w 64"/>
                <a:gd name="T21" fmla="*/ 14 h 28"/>
                <a:gd name="T22" fmla="*/ 50 w 64"/>
                <a:gd name="T23" fmla="*/ 10 h 28"/>
                <a:gd name="T24" fmla="*/ 57 w 64"/>
                <a:gd name="T25" fmla="*/ 7 h 28"/>
                <a:gd name="T26" fmla="*/ 60 w 64"/>
                <a:gd name="T27" fmla="*/ 7 h 28"/>
                <a:gd name="T28" fmla="*/ 64 w 64"/>
                <a:gd name="T29" fmla="*/ 3 h 28"/>
                <a:gd name="T30" fmla="*/ 64 w 64"/>
                <a:gd name="T31" fmla="*/ 0 h 28"/>
                <a:gd name="T32" fmla="*/ 60 w 64"/>
                <a:gd name="T33" fmla="*/ 0 h 28"/>
                <a:gd name="T34" fmla="*/ 57 w 64"/>
                <a:gd name="T35" fmla="*/ 0 h 28"/>
                <a:gd name="T36" fmla="*/ 53 w 64"/>
                <a:gd name="T37" fmla="*/ 0 h 28"/>
                <a:gd name="T38" fmla="*/ 53 w 64"/>
                <a:gd name="T39" fmla="*/ 0 h 28"/>
                <a:gd name="T40" fmla="*/ 53 w 64"/>
                <a:gd name="T41" fmla="*/ 0 h 28"/>
                <a:gd name="T42" fmla="*/ 46 w 64"/>
                <a:gd name="T43" fmla="*/ 3 h 28"/>
                <a:gd name="T44" fmla="*/ 39 w 64"/>
                <a:gd name="T45" fmla="*/ 3 h 28"/>
                <a:gd name="T46" fmla="*/ 36 w 64"/>
                <a:gd name="T47" fmla="*/ 3 h 28"/>
                <a:gd name="T48" fmla="*/ 28 w 64"/>
                <a:gd name="T4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28">
                  <a:moveTo>
                    <a:pt x="28" y="3"/>
                  </a:moveTo>
                  <a:lnTo>
                    <a:pt x="25" y="3"/>
                  </a:lnTo>
                  <a:lnTo>
                    <a:pt x="18" y="7"/>
                  </a:lnTo>
                  <a:lnTo>
                    <a:pt x="11" y="10"/>
                  </a:lnTo>
                  <a:lnTo>
                    <a:pt x="7" y="14"/>
                  </a:lnTo>
                  <a:lnTo>
                    <a:pt x="4" y="17"/>
                  </a:lnTo>
                  <a:lnTo>
                    <a:pt x="0" y="17"/>
                  </a:lnTo>
                  <a:lnTo>
                    <a:pt x="0" y="28"/>
                  </a:lnTo>
                  <a:lnTo>
                    <a:pt x="18" y="24"/>
                  </a:lnTo>
                  <a:lnTo>
                    <a:pt x="46" y="14"/>
                  </a:lnTo>
                  <a:lnTo>
                    <a:pt x="46" y="14"/>
                  </a:lnTo>
                  <a:lnTo>
                    <a:pt x="50" y="10"/>
                  </a:lnTo>
                  <a:lnTo>
                    <a:pt x="57" y="7"/>
                  </a:lnTo>
                  <a:lnTo>
                    <a:pt x="60" y="7"/>
                  </a:lnTo>
                  <a:lnTo>
                    <a:pt x="64" y="3"/>
                  </a:lnTo>
                  <a:lnTo>
                    <a:pt x="64" y="0"/>
                  </a:lnTo>
                  <a:lnTo>
                    <a:pt x="60" y="0"/>
                  </a:lnTo>
                  <a:lnTo>
                    <a:pt x="57" y="0"/>
                  </a:lnTo>
                  <a:lnTo>
                    <a:pt x="53" y="0"/>
                  </a:lnTo>
                  <a:lnTo>
                    <a:pt x="53" y="0"/>
                  </a:lnTo>
                  <a:lnTo>
                    <a:pt x="53" y="0"/>
                  </a:lnTo>
                  <a:lnTo>
                    <a:pt x="46" y="3"/>
                  </a:lnTo>
                  <a:lnTo>
                    <a:pt x="39" y="3"/>
                  </a:lnTo>
                  <a:lnTo>
                    <a:pt x="36" y="3"/>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5" name="Freeform 333"/>
            <p:cNvSpPr>
              <a:spLocks/>
            </p:cNvSpPr>
            <p:nvPr userDrawn="1"/>
          </p:nvSpPr>
          <p:spPr bwMode="gray">
            <a:xfrm>
              <a:off x="4614" y="1986"/>
              <a:ext cx="22" cy="12"/>
            </a:xfrm>
            <a:custGeom>
              <a:avLst/>
              <a:gdLst>
                <a:gd name="T0" fmla="*/ 21 w 21"/>
                <a:gd name="T1" fmla="*/ 7 h 11"/>
                <a:gd name="T2" fmla="*/ 14 w 21"/>
                <a:gd name="T3" fmla="*/ 4 h 11"/>
                <a:gd name="T4" fmla="*/ 11 w 21"/>
                <a:gd name="T5" fmla="*/ 0 h 11"/>
                <a:gd name="T6" fmla="*/ 4 w 21"/>
                <a:gd name="T7" fmla="*/ 0 h 11"/>
                <a:gd name="T8" fmla="*/ 0 w 21"/>
                <a:gd name="T9" fmla="*/ 4 h 11"/>
                <a:gd name="T10" fmla="*/ 11 w 21"/>
                <a:gd name="T11" fmla="*/ 11 h 11"/>
                <a:gd name="T12" fmla="*/ 21 w 21"/>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21" y="7"/>
                  </a:moveTo>
                  <a:lnTo>
                    <a:pt x="14" y="4"/>
                  </a:lnTo>
                  <a:lnTo>
                    <a:pt x="11" y="0"/>
                  </a:lnTo>
                  <a:lnTo>
                    <a:pt x="4" y="0"/>
                  </a:lnTo>
                  <a:lnTo>
                    <a:pt x="0" y="4"/>
                  </a:lnTo>
                  <a:lnTo>
                    <a:pt x="11" y="11"/>
                  </a:lnTo>
                  <a:lnTo>
                    <a:pt x="21"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6" name="Freeform 334"/>
            <p:cNvSpPr>
              <a:spLocks noEditPoints="1"/>
            </p:cNvSpPr>
            <p:nvPr userDrawn="1"/>
          </p:nvSpPr>
          <p:spPr bwMode="gray">
            <a:xfrm>
              <a:off x="4597" y="2005"/>
              <a:ext cx="83" cy="43"/>
            </a:xfrm>
            <a:custGeom>
              <a:avLst/>
              <a:gdLst>
                <a:gd name="T0" fmla="*/ 17 w 81"/>
                <a:gd name="T1" fmla="*/ 28 h 39"/>
                <a:gd name="T2" fmla="*/ 21 w 81"/>
                <a:gd name="T3" fmla="*/ 32 h 39"/>
                <a:gd name="T4" fmla="*/ 24 w 81"/>
                <a:gd name="T5" fmla="*/ 32 h 39"/>
                <a:gd name="T6" fmla="*/ 28 w 81"/>
                <a:gd name="T7" fmla="*/ 35 h 39"/>
                <a:gd name="T8" fmla="*/ 31 w 81"/>
                <a:gd name="T9" fmla="*/ 39 h 39"/>
                <a:gd name="T10" fmla="*/ 38 w 81"/>
                <a:gd name="T11" fmla="*/ 39 h 39"/>
                <a:gd name="T12" fmla="*/ 42 w 81"/>
                <a:gd name="T13" fmla="*/ 35 h 39"/>
                <a:gd name="T14" fmla="*/ 42 w 81"/>
                <a:gd name="T15" fmla="*/ 35 h 39"/>
                <a:gd name="T16" fmla="*/ 42 w 81"/>
                <a:gd name="T17" fmla="*/ 35 h 39"/>
                <a:gd name="T18" fmla="*/ 42 w 81"/>
                <a:gd name="T19" fmla="*/ 35 h 39"/>
                <a:gd name="T20" fmla="*/ 46 w 81"/>
                <a:gd name="T21" fmla="*/ 35 h 39"/>
                <a:gd name="T22" fmla="*/ 49 w 81"/>
                <a:gd name="T23" fmla="*/ 35 h 39"/>
                <a:gd name="T24" fmla="*/ 53 w 81"/>
                <a:gd name="T25" fmla="*/ 32 h 39"/>
                <a:gd name="T26" fmla="*/ 56 w 81"/>
                <a:gd name="T27" fmla="*/ 28 h 39"/>
                <a:gd name="T28" fmla="*/ 60 w 81"/>
                <a:gd name="T29" fmla="*/ 28 h 39"/>
                <a:gd name="T30" fmla="*/ 60 w 81"/>
                <a:gd name="T31" fmla="*/ 28 h 39"/>
                <a:gd name="T32" fmla="*/ 63 w 81"/>
                <a:gd name="T33" fmla="*/ 32 h 39"/>
                <a:gd name="T34" fmla="*/ 74 w 81"/>
                <a:gd name="T35" fmla="*/ 28 h 39"/>
                <a:gd name="T36" fmla="*/ 81 w 81"/>
                <a:gd name="T37" fmla="*/ 25 h 39"/>
                <a:gd name="T38" fmla="*/ 77 w 81"/>
                <a:gd name="T39" fmla="*/ 18 h 39"/>
                <a:gd name="T40" fmla="*/ 74 w 81"/>
                <a:gd name="T41" fmla="*/ 14 h 39"/>
                <a:gd name="T42" fmla="*/ 63 w 81"/>
                <a:gd name="T43" fmla="*/ 14 h 39"/>
                <a:gd name="T44" fmla="*/ 70 w 81"/>
                <a:gd name="T45" fmla="*/ 10 h 39"/>
                <a:gd name="T46" fmla="*/ 60 w 81"/>
                <a:gd name="T47" fmla="*/ 10 h 39"/>
                <a:gd name="T48" fmla="*/ 53 w 81"/>
                <a:gd name="T49" fmla="*/ 7 h 39"/>
                <a:gd name="T50" fmla="*/ 46 w 81"/>
                <a:gd name="T51" fmla="*/ 3 h 39"/>
                <a:gd name="T52" fmla="*/ 42 w 81"/>
                <a:gd name="T53" fmla="*/ 3 h 39"/>
                <a:gd name="T54" fmla="*/ 42 w 81"/>
                <a:gd name="T55" fmla="*/ 3 h 39"/>
                <a:gd name="T56" fmla="*/ 28 w 81"/>
                <a:gd name="T57" fmla="*/ 0 h 39"/>
                <a:gd name="T58" fmla="*/ 17 w 81"/>
                <a:gd name="T59" fmla="*/ 0 h 39"/>
                <a:gd name="T60" fmla="*/ 10 w 81"/>
                <a:gd name="T61" fmla="*/ 0 h 39"/>
                <a:gd name="T62" fmla="*/ 7 w 81"/>
                <a:gd name="T63" fmla="*/ 7 h 39"/>
                <a:gd name="T64" fmla="*/ 10 w 81"/>
                <a:gd name="T65" fmla="*/ 7 h 39"/>
                <a:gd name="T66" fmla="*/ 14 w 81"/>
                <a:gd name="T67" fmla="*/ 7 h 39"/>
                <a:gd name="T68" fmla="*/ 17 w 81"/>
                <a:gd name="T69" fmla="*/ 7 h 39"/>
                <a:gd name="T70" fmla="*/ 21 w 81"/>
                <a:gd name="T71" fmla="*/ 7 h 39"/>
                <a:gd name="T72" fmla="*/ 24 w 81"/>
                <a:gd name="T73" fmla="*/ 10 h 39"/>
                <a:gd name="T74" fmla="*/ 24 w 81"/>
                <a:gd name="T75" fmla="*/ 14 h 39"/>
                <a:gd name="T76" fmla="*/ 24 w 81"/>
                <a:gd name="T77" fmla="*/ 14 h 39"/>
                <a:gd name="T78" fmla="*/ 24 w 81"/>
                <a:gd name="T79" fmla="*/ 18 h 39"/>
                <a:gd name="T80" fmla="*/ 24 w 81"/>
                <a:gd name="T81" fmla="*/ 18 h 39"/>
                <a:gd name="T82" fmla="*/ 24 w 81"/>
                <a:gd name="T83" fmla="*/ 21 h 39"/>
                <a:gd name="T84" fmla="*/ 17 w 81"/>
                <a:gd name="T85" fmla="*/ 21 h 39"/>
                <a:gd name="T86" fmla="*/ 7 w 81"/>
                <a:gd name="T87" fmla="*/ 18 h 39"/>
                <a:gd name="T88" fmla="*/ 0 w 81"/>
                <a:gd name="T89" fmla="*/ 18 h 39"/>
                <a:gd name="T90" fmla="*/ 0 w 81"/>
                <a:gd name="T91" fmla="*/ 21 h 39"/>
                <a:gd name="T92" fmla="*/ 3 w 81"/>
                <a:gd name="T93" fmla="*/ 25 h 39"/>
                <a:gd name="T94" fmla="*/ 7 w 81"/>
                <a:gd name="T95" fmla="*/ 25 h 39"/>
                <a:gd name="T96" fmla="*/ 10 w 81"/>
                <a:gd name="T97" fmla="*/ 25 h 39"/>
                <a:gd name="T98" fmla="*/ 14 w 81"/>
                <a:gd name="T99" fmla="*/ 28 h 39"/>
                <a:gd name="T100" fmla="*/ 17 w 81"/>
                <a:gd name="T101" fmla="*/ 28 h 39"/>
                <a:gd name="T102" fmla="*/ 38 w 81"/>
                <a:gd name="T103" fmla="*/ 18 h 39"/>
                <a:gd name="T104" fmla="*/ 42 w 81"/>
                <a:gd name="T105" fmla="*/ 18 h 39"/>
                <a:gd name="T106" fmla="*/ 42 w 81"/>
                <a:gd name="T107" fmla="*/ 14 h 39"/>
                <a:gd name="T108" fmla="*/ 46 w 81"/>
                <a:gd name="T109" fmla="*/ 10 h 39"/>
                <a:gd name="T110" fmla="*/ 46 w 81"/>
                <a:gd name="T111" fmla="*/ 14 h 39"/>
                <a:gd name="T112" fmla="*/ 42 w 81"/>
                <a:gd name="T113" fmla="*/ 18 h 39"/>
                <a:gd name="T114" fmla="*/ 38 w 81"/>
                <a:gd name="T115" fmla="*/ 18 h 39"/>
                <a:gd name="T116" fmla="*/ 38 w 81"/>
                <a:gd name="T117" fmla="*/ 21 h 39"/>
                <a:gd name="T118" fmla="*/ 38 w 81"/>
                <a:gd name="T119" fmla="*/ 21 h 39"/>
                <a:gd name="T120" fmla="*/ 38 w 81"/>
                <a:gd name="T121" fmla="*/ 21 h 39"/>
                <a:gd name="T122" fmla="*/ 38 w 81"/>
                <a:gd name="T123" fmla="*/ 21 h 39"/>
                <a:gd name="T124" fmla="*/ 38 w 81"/>
                <a:gd name="T125"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39">
                  <a:moveTo>
                    <a:pt x="17" y="28"/>
                  </a:moveTo>
                  <a:lnTo>
                    <a:pt x="21" y="32"/>
                  </a:lnTo>
                  <a:lnTo>
                    <a:pt x="24" y="32"/>
                  </a:lnTo>
                  <a:lnTo>
                    <a:pt x="28" y="35"/>
                  </a:lnTo>
                  <a:lnTo>
                    <a:pt x="31" y="39"/>
                  </a:lnTo>
                  <a:lnTo>
                    <a:pt x="38" y="39"/>
                  </a:lnTo>
                  <a:lnTo>
                    <a:pt x="42" y="35"/>
                  </a:lnTo>
                  <a:lnTo>
                    <a:pt x="42" y="35"/>
                  </a:lnTo>
                  <a:lnTo>
                    <a:pt x="42" y="35"/>
                  </a:lnTo>
                  <a:lnTo>
                    <a:pt x="42" y="35"/>
                  </a:lnTo>
                  <a:lnTo>
                    <a:pt x="46" y="35"/>
                  </a:lnTo>
                  <a:lnTo>
                    <a:pt x="49" y="35"/>
                  </a:lnTo>
                  <a:lnTo>
                    <a:pt x="53" y="32"/>
                  </a:lnTo>
                  <a:lnTo>
                    <a:pt x="56" y="28"/>
                  </a:lnTo>
                  <a:lnTo>
                    <a:pt x="60" y="28"/>
                  </a:lnTo>
                  <a:lnTo>
                    <a:pt x="60" y="28"/>
                  </a:lnTo>
                  <a:lnTo>
                    <a:pt x="63" y="32"/>
                  </a:lnTo>
                  <a:lnTo>
                    <a:pt x="74" y="28"/>
                  </a:lnTo>
                  <a:lnTo>
                    <a:pt x="81" y="25"/>
                  </a:lnTo>
                  <a:lnTo>
                    <a:pt x="77" y="18"/>
                  </a:lnTo>
                  <a:lnTo>
                    <a:pt x="74" y="14"/>
                  </a:lnTo>
                  <a:lnTo>
                    <a:pt x="63" y="14"/>
                  </a:lnTo>
                  <a:lnTo>
                    <a:pt x="70" y="10"/>
                  </a:lnTo>
                  <a:lnTo>
                    <a:pt x="60" y="10"/>
                  </a:lnTo>
                  <a:lnTo>
                    <a:pt x="53" y="7"/>
                  </a:lnTo>
                  <a:lnTo>
                    <a:pt x="46" y="3"/>
                  </a:lnTo>
                  <a:lnTo>
                    <a:pt x="42" y="3"/>
                  </a:lnTo>
                  <a:lnTo>
                    <a:pt x="42" y="3"/>
                  </a:lnTo>
                  <a:lnTo>
                    <a:pt x="28" y="0"/>
                  </a:lnTo>
                  <a:lnTo>
                    <a:pt x="17" y="0"/>
                  </a:lnTo>
                  <a:lnTo>
                    <a:pt x="10" y="0"/>
                  </a:lnTo>
                  <a:lnTo>
                    <a:pt x="7" y="7"/>
                  </a:lnTo>
                  <a:lnTo>
                    <a:pt x="10" y="7"/>
                  </a:lnTo>
                  <a:lnTo>
                    <a:pt x="14" y="7"/>
                  </a:lnTo>
                  <a:lnTo>
                    <a:pt x="17" y="7"/>
                  </a:lnTo>
                  <a:lnTo>
                    <a:pt x="21" y="7"/>
                  </a:lnTo>
                  <a:lnTo>
                    <a:pt x="24" y="10"/>
                  </a:lnTo>
                  <a:lnTo>
                    <a:pt x="24" y="14"/>
                  </a:lnTo>
                  <a:lnTo>
                    <a:pt x="24" y="14"/>
                  </a:lnTo>
                  <a:lnTo>
                    <a:pt x="24" y="18"/>
                  </a:lnTo>
                  <a:lnTo>
                    <a:pt x="24" y="18"/>
                  </a:lnTo>
                  <a:lnTo>
                    <a:pt x="24" y="21"/>
                  </a:lnTo>
                  <a:lnTo>
                    <a:pt x="17" y="21"/>
                  </a:lnTo>
                  <a:lnTo>
                    <a:pt x="7" y="18"/>
                  </a:lnTo>
                  <a:lnTo>
                    <a:pt x="0" y="18"/>
                  </a:lnTo>
                  <a:lnTo>
                    <a:pt x="0" y="21"/>
                  </a:lnTo>
                  <a:lnTo>
                    <a:pt x="3" y="25"/>
                  </a:lnTo>
                  <a:lnTo>
                    <a:pt x="7" y="25"/>
                  </a:lnTo>
                  <a:lnTo>
                    <a:pt x="10" y="25"/>
                  </a:lnTo>
                  <a:lnTo>
                    <a:pt x="14" y="28"/>
                  </a:lnTo>
                  <a:lnTo>
                    <a:pt x="17" y="28"/>
                  </a:lnTo>
                  <a:close/>
                  <a:moveTo>
                    <a:pt x="38" y="18"/>
                  </a:moveTo>
                  <a:lnTo>
                    <a:pt x="42" y="18"/>
                  </a:lnTo>
                  <a:lnTo>
                    <a:pt x="42" y="14"/>
                  </a:lnTo>
                  <a:lnTo>
                    <a:pt x="46" y="10"/>
                  </a:lnTo>
                  <a:lnTo>
                    <a:pt x="46" y="14"/>
                  </a:lnTo>
                  <a:lnTo>
                    <a:pt x="42" y="18"/>
                  </a:lnTo>
                  <a:lnTo>
                    <a:pt x="38" y="18"/>
                  </a:lnTo>
                  <a:lnTo>
                    <a:pt x="38" y="21"/>
                  </a:lnTo>
                  <a:lnTo>
                    <a:pt x="38" y="21"/>
                  </a:lnTo>
                  <a:lnTo>
                    <a:pt x="38" y="21"/>
                  </a:lnTo>
                  <a:lnTo>
                    <a:pt x="38" y="21"/>
                  </a:lnTo>
                  <a:lnTo>
                    <a:pt x="38"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7" name="Freeform 335"/>
            <p:cNvSpPr>
              <a:spLocks/>
            </p:cNvSpPr>
            <p:nvPr userDrawn="1"/>
          </p:nvSpPr>
          <p:spPr bwMode="gray">
            <a:xfrm>
              <a:off x="4445" y="1953"/>
              <a:ext cx="155" cy="60"/>
            </a:xfrm>
            <a:custGeom>
              <a:avLst/>
              <a:gdLst>
                <a:gd name="T0" fmla="*/ 98 w 151"/>
                <a:gd name="T1" fmla="*/ 52 h 56"/>
                <a:gd name="T2" fmla="*/ 98 w 151"/>
                <a:gd name="T3" fmla="*/ 56 h 56"/>
                <a:gd name="T4" fmla="*/ 102 w 151"/>
                <a:gd name="T5" fmla="*/ 56 h 56"/>
                <a:gd name="T6" fmla="*/ 105 w 151"/>
                <a:gd name="T7" fmla="*/ 56 h 56"/>
                <a:gd name="T8" fmla="*/ 112 w 151"/>
                <a:gd name="T9" fmla="*/ 56 h 56"/>
                <a:gd name="T10" fmla="*/ 120 w 151"/>
                <a:gd name="T11" fmla="*/ 56 h 56"/>
                <a:gd name="T12" fmla="*/ 127 w 151"/>
                <a:gd name="T13" fmla="*/ 56 h 56"/>
                <a:gd name="T14" fmla="*/ 134 w 151"/>
                <a:gd name="T15" fmla="*/ 56 h 56"/>
                <a:gd name="T16" fmla="*/ 148 w 151"/>
                <a:gd name="T17" fmla="*/ 56 h 56"/>
                <a:gd name="T18" fmla="*/ 148 w 151"/>
                <a:gd name="T19" fmla="*/ 52 h 56"/>
                <a:gd name="T20" fmla="*/ 151 w 151"/>
                <a:gd name="T21" fmla="*/ 52 h 56"/>
                <a:gd name="T22" fmla="*/ 151 w 151"/>
                <a:gd name="T23" fmla="*/ 49 h 56"/>
                <a:gd name="T24" fmla="*/ 148 w 151"/>
                <a:gd name="T25" fmla="*/ 45 h 56"/>
                <a:gd name="T26" fmla="*/ 130 w 151"/>
                <a:gd name="T27" fmla="*/ 35 h 56"/>
                <a:gd name="T28" fmla="*/ 127 w 151"/>
                <a:gd name="T29" fmla="*/ 31 h 56"/>
                <a:gd name="T30" fmla="*/ 95 w 151"/>
                <a:gd name="T31" fmla="*/ 21 h 56"/>
                <a:gd name="T32" fmla="*/ 81 w 151"/>
                <a:gd name="T33" fmla="*/ 21 h 56"/>
                <a:gd name="T34" fmla="*/ 81 w 151"/>
                <a:gd name="T35" fmla="*/ 21 h 56"/>
                <a:gd name="T36" fmla="*/ 77 w 151"/>
                <a:gd name="T37" fmla="*/ 17 h 56"/>
                <a:gd name="T38" fmla="*/ 70 w 151"/>
                <a:gd name="T39" fmla="*/ 14 h 56"/>
                <a:gd name="T40" fmla="*/ 63 w 151"/>
                <a:gd name="T41" fmla="*/ 7 h 56"/>
                <a:gd name="T42" fmla="*/ 35 w 151"/>
                <a:gd name="T43" fmla="*/ 0 h 56"/>
                <a:gd name="T44" fmla="*/ 21 w 151"/>
                <a:gd name="T45" fmla="*/ 3 h 56"/>
                <a:gd name="T46" fmla="*/ 21 w 151"/>
                <a:gd name="T47" fmla="*/ 3 h 56"/>
                <a:gd name="T48" fmla="*/ 14 w 151"/>
                <a:gd name="T49" fmla="*/ 3 h 56"/>
                <a:gd name="T50" fmla="*/ 7 w 151"/>
                <a:gd name="T51" fmla="*/ 7 h 56"/>
                <a:gd name="T52" fmla="*/ 3 w 151"/>
                <a:gd name="T53" fmla="*/ 14 h 56"/>
                <a:gd name="T54" fmla="*/ 0 w 151"/>
                <a:gd name="T55" fmla="*/ 17 h 56"/>
                <a:gd name="T56" fmla="*/ 3 w 151"/>
                <a:gd name="T57" fmla="*/ 21 h 56"/>
                <a:gd name="T58" fmla="*/ 7 w 151"/>
                <a:gd name="T59" fmla="*/ 21 h 56"/>
                <a:gd name="T60" fmla="*/ 10 w 151"/>
                <a:gd name="T61" fmla="*/ 21 h 56"/>
                <a:gd name="T62" fmla="*/ 14 w 151"/>
                <a:gd name="T63" fmla="*/ 21 h 56"/>
                <a:gd name="T64" fmla="*/ 21 w 151"/>
                <a:gd name="T65" fmla="*/ 21 h 56"/>
                <a:gd name="T66" fmla="*/ 24 w 151"/>
                <a:gd name="T67" fmla="*/ 17 h 56"/>
                <a:gd name="T68" fmla="*/ 31 w 151"/>
                <a:gd name="T69" fmla="*/ 17 h 56"/>
                <a:gd name="T70" fmla="*/ 35 w 151"/>
                <a:gd name="T71" fmla="*/ 17 h 56"/>
                <a:gd name="T72" fmla="*/ 39 w 151"/>
                <a:gd name="T73" fmla="*/ 17 h 56"/>
                <a:gd name="T74" fmla="*/ 42 w 151"/>
                <a:gd name="T75" fmla="*/ 21 h 56"/>
                <a:gd name="T76" fmla="*/ 49 w 151"/>
                <a:gd name="T77" fmla="*/ 21 h 56"/>
                <a:gd name="T78" fmla="*/ 56 w 151"/>
                <a:gd name="T79" fmla="*/ 24 h 56"/>
                <a:gd name="T80" fmla="*/ 60 w 151"/>
                <a:gd name="T81" fmla="*/ 24 h 56"/>
                <a:gd name="T82" fmla="*/ 74 w 151"/>
                <a:gd name="T83" fmla="*/ 31 h 56"/>
                <a:gd name="T84" fmla="*/ 74 w 151"/>
                <a:gd name="T85" fmla="*/ 35 h 56"/>
                <a:gd name="T86" fmla="*/ 77 w 151"/>
                <a:gd name="T87" fmla="*/ 38 h 56"/>
                <a:gd name="T88" fmla="*/ 84 w 151"/>
                <a:gd name="T89" fmla="*/ 38 h 56"/>
                <a:gd name="T90" fmla="*/ 95 w 151"/>
                <a:gd name="T91" fmla="*/ 42 h 56"/>
                <a:gd name="T92" fmla="*/ 105 w 151"/>
                <a:gd name="T93" fmla="*/ 42 h 56"/>
                <a:gd name="T94" fmla="*/ 105 w 151"/>
                <a:gd name="T95" fmla="*/ 45 h 56"/>
                <a:gd name="T96" fmla="*/ 98 w 151"/>
                <a:gd name="T9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56">
                  <a:moveTo>
                    <a:pt x="98" y="52"/>
                  </a:moveTo>
                  <a:lnTo>
                    <a:pt x="98" y="56"/>
                  </a:lnTo>
                  <a:lnTo>
                    <a:pt x="102" y="56"/>
                  </a:lnTo>
                  <a:lnTo>
                    <a:pt x="105" y="56"/>
                  </a:lnTo>
                  <a:lnTo>
                    <a:pt x="112" y="56"/>
                  </a:lnTo>
                  <a:lnTo>
                    <a:pt x="120" y="56"/>
                  </a:lnTo>
                  <a:lnTo>
                    <a:pt x="127" y="56"/>
                  </a:lnTo>
                  <a:lnTo>
                    <a:pt x="134" y="56"/>
                  </a:lnTo>
                  <a:lnTo>
                    <a:pt x="148" y="56"/>
                  </a:lnTo>
                  <a:lnTo>
                    <a:pt x="148" y="52"/>
                  </a:lnTo>
                  <a:lnTo>
                    <a:pt x="151" y="52"/>
                  </a:lnTo>
                  <a:lnTo>
                    <a:pt x="151" y="49"/>
                  </a:lnTo>
                  <a:lnTo>
                    <a:pt x="148" y="45"/>
                  </a:lnTo>
                  <a:lnTo>
                    <a:pt x="130" y="35"/>
                  </a:lnTo>
                  <a:lnTo>
                    <a:pt x="127" y="31"/>
                  </a:lnTo>
                  <a:lnTo>
                    <a:pt x="95" y="21"/>
                  </a:lnTo>
                  <a:lnTo>
                    <a:pt x="81" y="21"/>
                  </a:lnTo>
                  <a:lnTo>
                    <a:pt x="81" y="21"/>
                  </a:lnTo>
                  <a:lnTo>
                    <a:pt x="77" y="17"/>
                  </a:lnTo>
                  <a:lnTo>
                    <a:pt x="70" y="14"/>
                  </a:lnTo>
                  <a:lnTo>
                    <a:pt x="63" y="7"/>
                  </a:lnTo>
                  <a:lnTo>
                    <a:pt x="35" y="0"/>
                  </a:lnTo>
                  <a:lnTo>
                    <a:pt x="21" y="3"/>
                  </a:lnTo>
                  <a:lnTo>
                    <a:pt x="21" y="3"/>
                  </a:lnTo>
                  <a:lnTo>
                    <a:pt x="14" y="3"/>
                  </a:lnTo>
                  <a:lnTo>
                    <a:pt x="7" y="7"/>
                  </a:lnTo>
                  <a:lnTo>
                    <a:pt x="3" y="14"/>
                  </a:lnTo>
                  <a:lnTo>
                    <a:pt x="0" y="17"/>
                  </a:lnTo>
                  <a:lnTo>
                    <a:pt x="3" y="21"/>
                  </a:lnTo>
                  <a:lnTo>
                    <a:pt x="7" y="21"/>
                  </a:lnTo>
                  <a:lnTo>
                    <a:pt x="10" y="21"/>
                  </a:lnTo>
                  <a:lnTo>
                    <a:pt x="14" y="21"/>
                  </a:lnTo>
                  <a:lnTo>
                    <a:pt x="21" y="21"/>
                  </a:lnTo>
                  <a:lnTo>
                    <a:pt x="24" y="17"/>
                  </a:lnTo>
                  <a:lnTo>
                    <a:pt x="31" y="17"/>
                  </a:lnTo>
                  <a:lnTo>
                    <a:pt x="35" y="17"/>
                  </a:lnTo>
                  <a:lnTo>
                    <a:pt x="39" y="17"/>
                  </a:lnTo>
                  <a:lnTo>
                    <a:pt x="42" y="21"/>
                  </a:lnTo>
                  <a:lnTo>
                    <a:pt x="49" y="21"/>
                  </a:lnTo>
                  <a:lnTo>
                    <a:pt x="56" y="24"/>
                  </a:lnTo>
                  <a:lnTo>
                    <a:pt x="60" y="24"/>
                  </a:lnTo>
                  <a:lnTo>
                    <a:pt x="74" y="31"/>
                  </a:lnTo>
                  <a:lnTo>
                    <a:pt x="74" y="35"/>
                  </a:lnTo>
                  <a:lnTo>
                    <a:pt x="77" y="38"/>
                  </a:lnTo>
                  <a:lnTo>
                    <a:pt x="84" y="38"/>
                  </a:lnTo>
                  <a:lnTo>
                    <a:pt x="95" y="42"/>
                  </a:lnTo>
                  <a:lnTo>
                    <a:pt x="105" y="42"/>
                  </a:lnTo>
                  <a:lnTo>
                    <a:pt x="105" y="45"/>
                  </a:lnTo>
                  <a:lnTo>
                    <a:pt x="98" y="5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8" name="Freeform 336"/>
            <p:cNvSpPr>
              <a:spLocks/>
            </p:cNvSpPr>
            <p:nvPr userDrawn="1"/>
          </p:nvSpPr>
          <p:spPr bwMode="gray">
            <a:xfrm>
              <a:off x="4690" y="2028"/>
              <a:ext cx="33" cy="15"/>
            </a:xfrm>
            <a:custGeom>
              <a:avLst/>
              <a:gdLst>
                <a:gd name="T0" fmla="*/ 11 w 32"/>
                <a:gd name="T1" fmla="*/ 0 h 14"/>
                <a:gd name="T2" fmla="*/ 4 w 32"/>
                <a:gd name="T3" fmla="*/ 4 h 14"/>
                <a:gd name="T4" fmla="*/ 0 w 32"/>
                <a:gd name="T5" fmla="*/ 7 h 14"/>
                <a:gd name="T6" fmla="*/ 0 w 32"/>
                <a:gd name="T7" fmla="*/ 11 h 14"/>
                <a:gd name="T8" fmla="*/ 7 w 32"/>
                <a:gd name="T9" fmla="*/ 14 h 14"/>
                <a:gd name="T10" fmla="*/ 14 w 32"/>
                <a:gd name="T11" fmla="*/ 11 h 14"/>
                <a:gd name="T12" fmla="*/ 25 w 32"/>
                <a:gd name="T13" fmla="*/ 14 h 14"/>
                <a:gd name="T14" fmla="*/ 25 w 32"/>
                <a:gd name="T15" fmla="*/ 11 h 14"/>
                <a:gd name="T16" fmla="*/ 32 w 32"/>
                <a:gd name="T17" fmla="*/ 4 h 14"/>
                <a:gd name="T18" fmla="*/ 21 w 32"/>
                <a:gd name="T19" fmla="*/ 0 h 14"/>
                <a:gd name="T20" fmla="*/ 11 w 32"/>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4">
                  <a:moveTo>
                    <a:pt x="11" y="0"/>
                  </a:moveTo>
                  <a:lnTo>
                    <a:pt x="4" y="4"/>
                  </a:lnTo>
                  <a:lnTo>
                    <a:pt x="0" y="7"/>
                  </a:lnTo>
                  <a:lnTo>
                    <a:pt x="0" y="11"/>
                  </a:lnTo>
                  <a:lnTo>
                    <a:pt x="7" y="14"/>
                  </a:lnTo>
                  <a:lnTo>
                    <a:pt x="14" y="11"/>
                  </a:lnTo>
                  <a:lnTo>
                    <a:pt x="25" y="14"/>
                  </a:lnTo>
                  <a:lnTo>
                    <a:pt x="25" y="11"/>
                  </a:lnTo>
                  <a:lnTo>
                    <a:pt x="32" y="4"/>
                  </a:lnTo>
                  <a:lnTo>
                    <a:pt x="21"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09" name="Freeform 337"/>
            <p:cNvSpPr>
              <a:spLocks/>
            </p:cNvSpPr>
            <p:nvPr userDrawn="1"/>
          </p:nvSpPr>
          <p:spPr bwMode="gray">
            <a:xfrm>
              <a:off x="3752" y="1253"/>
              <a:ext cx="11" cy="19"/>
            </a:xfrm>
            <a:custGeom>
              <a:avLst/>
              <a:gdLst>
                <a:gd name="T0" fmla="*/ 0 w 10"/>
                <a:gd name="T1" fmla="*/ 14 h 18"/>
                <a:gd name="T2" fmla="*/ 0 w 10"/>
                <a:gd name="T3" fmla="*/ 14 h 18"/>
                <a:gd name="T4" fmla="*/ 3 w 10"/>
                <a:gd name="T5" fmla="*/ 14 h 18"/>
                <a:gd name="T6" fmla="*/ 3 w 10"/>
                <a:gd name="T7" fmla="*/ 18 h 18"/>
                <a:gd name="T8" fmla="*/ 7 w 10"/>
                <a:gd name="T9" fmla="*/ 18 h 18"/>
                <a:gd name="T10" fmla="*/ 7 w 10"/>
                <a:gd name="T11" fmla="*/ 18 h 18"/>
                <a:gd name="T12" fmla="*/ 10 w 10"/>
                <a:gd name="T13" fmla="*/ 14 h 18"/>
                <a:gd name="T14" fmla="*/ 10 w 10"/>
                <a:gd name="T15" fmla="*/ 7 h 18"/>
                <a:gd name="T16" fmla="*/ 7 w 10"/>
                <a:gd name="T17" fmla="*/ 0 h 18"/>
                <a:gd name="T18" fmla="*/ 7 w 10"/>
                <a:gd name="T19" fmla="*/ 0 h 18"/>
                <a:gd name="T20" fmla="*/ 3 w 10"/>
                <a:gd name="T21" fmla="*/ 0 h 18"/>
                <a:gd name="T22" fmla="*/ 3 w 10"/>
                <a:gd name="T23" fmla="*/ 0 h 18"/>
                <a:gd name="T24" fmla="*/ 0 w 10"/>
                <a:gd name="T25" fmla="*/ 0 h 18"/>
                <a:gd name="T26" fmla="*/ 0 w 10"/>
                <a:gd name="T27" fmla="*/ 4 h 18"/>
                <a:gd name="T28" fmla="*/ 0 w 10"/>
                <a:gd name="T29" fmla="*/ 7 h 18"/>
                <a:gd name="T30" fmla="*/ 0 w 10"/>
                <a:gd name="T3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14"/>
                  </a:moveTo>
                  <a:lnTo>
                    <a:pt x="0" y="14"/>
                  </a:lnTo>
                  <a:lnTo>
                    <a:pt x="3" y="14"/>
                  </a:lnTo>
                  <a:lnTo>
                    <a:pt x="3" y="18"/>
                  </a:lnTo>
                  <a:lnTo>
                    <a:pt x="7" y="18"/>
                  </a:lnTo>
                  <a:lnTo>
                    <a:pt x="7" y="18"/>
                  </a:lnTo>
                  <a:lnTo>
                    <a:pt x="10" y="14"/>
                  </a:lnTo>
                  <a:lnTo>
                    <a:pt x="10" y="7"/>
                  </a:lnTo>
                  <a:lnTo>
                    <a:pt x="7" y="0"/>
                  </a:lnTo>
                  <a:lnTo>
                    <a:pt x="7" y="0"/>
                  </a:lnTo>
                  <a:lnTo>
                    <a:pt x="3" y="0"/>
                  </a:lnTo>
                  <a:lnTo>
                    <a:pt x="3" y="0"/>
                  </a:lnTo>
                  <a:lnTo>
                    <a:pt x="0" y="0"/>
                  </a:lnTo>
                  <a:lnTo>
                    <a:pt x="0" y="4"/>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0" name="Freeform 338"/>
            <p:cNvSpPr>
              <a:spLocks/>
            </p:cNvSpPr>
            <p:nvPr userDrawn="1"/>
          </p:nvSpPr>
          <p:spPr bwMode="gray">
            <a:xfrm>
              <a:off x="3484" y="1257"/>
              <a:ext cx="18" cy="27"/>
            </a:xfrm>
            <a:custGeom>
              <a:avLst/>
              <a:gdLst>
                <a:gd name="T0" fmla="*/ 11 w 18"/>
                <a:gd name="T1" fmla="*/ 0 h 25"/>
                <a:gd name="T2" fmla="*/ 7 w 18"/>
                <a:gd name="T3" fmla="*/ 0 h 25"/>
                <a:gd name="T4" fmla="*/ 7 w 18"/>
                <a:gd name="T5" fmla="*/ 0 h 25"/>
                <a:gd name="T6" fmla="*/ 4 w 18"/>
                <a:gd name="T7" fmla="*/ 0 h 25"/>
                <a:gd name="T8" fmla="*/ 4 w 18"/>
                <a:gd name="T9" fmla="*/ 3 h 25"/>
                <a:gd name="T10" fmla="*/ 0 w 18"/>
                <a:gd name="T11" fmla="*/ 7 h 25"/>
                <a:gd name="T12" fmla="*/ 0 w 18"/>
                <a:gd name="T13" fmla="*/ 14 h 25"/>
                <a:gd name="T14" fmla="*/ 0 w 18"/>
                <a:gd name="T15" fmla="*/ 14 h 25"/>
                <a:gd name="T16" fmla="*/ 0 w 18"/>
                <a:gd name="T17" fmla="*/ 17 h 25"/>
                <a:gd name="T18" fmla="*/ 0 w 18"/>
                <a:gd name="T19" fmla="*/ 21 h 25"/>
                <a:gd name="T20" fmla="*/ 0 w 18"/>
                <a:gd name="T21" fmla="*/ 21 h 25"/>
                <a:gd name="T22" fmla="*/ 4 w 18"/>
                <a:gd name="T23" fmla="*/ 25 h 25"/>
                <a:gd name="T24" fmla="*/ 7 w 18"/>
                <a:gd name="T25" fmla="*/ 21 h 25"/>
                <a:gd name="T26" fmla="*/ 14 w 18"/>
                <a:gd name="T27" fmla="*/ 17 h 25"/>
                <a:gd name="T28" fmla="*/ 14 w 18"/>
                <a:gd name="T29" fmla="*/ 17 h 25"/>
                <a:gd name="T30" fmla="*/ 18 w 18"/>
                <a:gd name="T31" fmla="*/ 14 h 25"/>
                <a:gd name="T32" fmla="*/ 14 w 18"/>
                <a:gd name="T33" fmla="*/ 7 h 25"/>
                <a:gd name="T34" fmla="*/ 14 w 18"/>
                <a:gd name="T35" fmla="*/ 3 h 25"/>
                <a:gd name="T36" fmla="*/ 11 w 18"/>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5">
                  <a:moveTo>
                    <a:pt x="11" y="0"/>
                  </a:moveTo>
                  <a:lnTo>
                    <a:pt x="7" y="0"/>
                  </a:lnTo>
                  <a:lnTo>
                    <a:pt x="7" y="0"/>
                  </a:lnTo>
                  <a:lnTo>
                    <a:pt x="4" y="0"/>
                  </a:lnTo>
                  <a:lnTo>
                    <a:pt x="4" y="3"/>
                  </a:lnTo>
                  <a:lnTo>
                    <a:pt x="0" y="7"/>
                  </a:lnTo>
                  <a:lnTo>
                    <a:pt x="0" y="14"/>
                  </a:lnTo>
                  <a:lnTo>
                    <a:pt x="0" y="14"/>
                  </a:lnTo>
                  <a:lnTo>
                    <a:pt x="0" y="17"/>
                  </a:lnTo>
                  <a:lnTo>
                    <a:pt x="0" y="21"/>
                  </a:lnTo>
                  <a:lnTo>
                    <a:pt x="0" y="21"/>
                  </a:lnTo>
                  <a:lnTo>
                    <a:pt x="4" y="25"/>
                  </a:lnTo>
                  <a:lnTo>
                    <a:pt x="7" y="21"/>
                  </a:lnTo>
                  <a:lnTo>
                    <a:pt x="14" y="17"/>
                  </a:lnTo>
                  <a:lnTo>
                    <a:pt x="14" y="17"/>
                  </a:lnTo>
                  <a:lnTo>
                    <a:pt x="18" y="14"/>
                  </a:lnTo>
                  <a:lnTo>
                    <a:pt x="14" y="7"/>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1" name="Freeform 339"/>
            <p:cNvSpPr>
              <a:spLocks/>
            </p:cNvSpPr>
            <p:nvPr userDrawn="1"/>
          </p:nvSpPr>
          <p:spPr bwMode="gray">
            <a:xfrm>
              <a:off x="575" y="454"/>
              <a:ext cx="2567" cy="1699"/>
            </a:xfrm>
            <a:custGeom>
              <a:avLst/>
              <a:gdLst>
                <a:gd name="T0" fmla="*/ 2269 w 2660"/>
                <a:gd name="T1" fmla="*/ 395 h 1723"/>
                <a:gd name="T2" fmla="*/ 2093 w 2660"/>
                <a:gd name="T3" fmla="*/ 303 h 1723"/>
                <a:gd name="T4" fmla="*/ 1889 w 2660"/>
                <a:gd name="T5" fmla="*/ 342 h 1723"/>
                <a:gd name="T6" fmla="*/ 1638 w 2660"/>
                <a:gd name="T7" fmla="*/ 194 h 1723"/>
                <a:gd name="T8" fmla="*/ 1603 w 2660"/>
                <a:gd name="T9" fmla="*/ 53 h 1723"/>
                <a:gd name="T10" fmla="*/ 1455 w 2660"/>
                <a:gd name="T11" fmla="*/ 81 h 1723"/>
                <a:gd name="T12" fmla="*/ 1300 w 2660"/>
                <a:gd name="T13" fmla="*/ 166 h 1723"/>
                <a:gd name="T14" fmla="*/ 1247 w 2660"/>
                <a:gd name="T15" fmla="*/ 395 h 1723"/>
                <a:gd name="T16" fmla="*/ 1156 w 2660"/>
                <a:gd name="T17" fmla="*/ 261 h 1723"/>
                <a:gd name="T18" fmla="*/ 1145 w 2660"/>
                <a:gd name="T19" fmla="*/ 412 h 1723"/>
                <a:gd name="T20" fmla="*/ 1202 w 2660"/>
                <a:gd name="T21" fmla="*/ 543 h 1723"/>
                <a:gd name="T22" fmla="*/ 1121 w 2660"/>
                <a:gd name="T23" fmla="*/ 451 h 1723"/>
                <a:gd name="T24" fmla="*/ 1110 w 2660"/>
                <a:gd name="T25" fmla="*/ 451 h 1723"/>
                <a:gd name="T26" fmla="*/ 1043 w 2660"/>
                <a:gd name="T27" fmla="*/ 310 h 1723"/>
                <a:gd name="T28" fmla="*/ 853 w 2660"/>
                <a:gd name="T29" fmla="*/ 423 h 1723"/>
                <a:gd name="T30" fmla="*/ 712 w 2660"/>
                <a:gd name="T31" fmla="*/ 430 h 1723"/>
                <a:gd name="T32" fmla="*/ 599 w 2660"/>
                <a:gd name="T33" fmla="*/ 571 h 1723"/>
                <a:gd name="T34" fmla="*/ 578 w 2660"/>
                <a:gd name="T35" fmla="*/ 402 h 1723"/>
                <a:gd name="T36" fmla="*/ 434 w 2660"/>
                <a:gd name="T37" fmla="*/ 342 h 1723"/>
                <a:gd name="T38" fmla="*/ 293 w 2660"/>
                <a:gd name="T39" fmla="*/ 546 h 1723"/>
                <a:gd name="T40" fmla="*/ 240 w 2660"/>
                <a:gd name="T41" fmla="*/ 754 h 1723"/>
                <a:gd name="T42" fmla="*/ 356 w 2660"/>
                <a:gd name="T43" fmla="*/ 779 h 1723"/>
                <a:gd name="T44" fmla="*/ 441 w 2660"/>
                <a:gd name="T45" fmla="*/ 532 h 1723"/>
                <a:gd name="T46" fmla="*/ 518 w 2660"/>
                <a:gd name="T47" fmla="*/ 694 h 1723"/>
                <a:gd name="T48" fmla="*/ 412 w 2660"/>
                <a:gd name="T49" fmla="*/ 779 h 1723"/>
                <a:gd name="T50" fmla="*/ 268 w 2660"/>
                <a:gd name="T51" fmla="*/ 811 h 1723"/>
                <a:gd name="T52" fmla="*/ 191 w 2660"/>
                <a:gd name="T53" fmla="*/ 885 h 1723"/>
                <a:gd name="T54" fmla="*/ 191 w 2660"/>
                <a:gd name="T55" fmla="*/ 948 h 1723"/>
                <a:gd name="T56" fmla="*/ 102 w 2660"/>
                <a:gd name="T57" fmla="*/ 1001 h 1723"/>
                <a:gd name="T58" fmla="*/ 18 w 2660"/>
                <a:gd name="T59" fmla="*/ 1184 h 1723"/>
                <a:gd name="T60" fmla="*/ 127 w 2660"/>
                <a:gd name="T61" fmla="*/ 1138 h 1723"/>
                <a:gd name="T62" fmla="*/ 346 w 2660"/>
                <a:gd name="T63" fmla="*/ 1156 h 1723"/>
                <a:gd name="T64" fmla="*/ 314 w 2660"/>
                <a:gd name="T65" fmla="*/ 1040 h 1723"/>
                <a:gd name="T66" fmla="*/ 423 w 2660"/>
                <a:gd name="T67" fmla="*/ 1198 h 1723"/>
                <a:gd name="T68" fmla="*/ 508 w 2660"/>
                <a:gd name="T69" fmla="*/ 1096 h 1723"/>
                <a:gd name="T70" fmla="*/ 571 w 2660"/>
                <a:gd name="T71" fmla="*/ 1025 h 1723"/>
                <a:gd name="T72" fmla="*/ 624 w 2660"/>
                <a:gd name="T73" fmla="*/ 1029 h 1723"/>
                <a:gd name="T74" fmla="*/ 606 w 2660"/>
                <a:gd name="T75" fmla="*/ 1107 h 1723"/>
                <a:gd name="T76" fmla="*/ 483 w 2660"/>
                <a:gd name="T77" fmla="*/ 1149 h 1723"/>
                <a:gd name="T78" fmla="*/ 603 w 2660"/>
                <a:gd name="T79" fmla="*/ 1205 h 1723"/>
                <a:gd name="T80" fmla="*/ 599 w 2660"/>
                <a:gd name="T81" fmla="*/ 1343 h 1723"/>
                <a:gd name="T82" fmla="*/ 708 w 2660"/>
                <a:gd name="T83" fmla="*/ 1561 h 1723"/>
                <a:gd name="T84" fmla="*/ 877 w 2660"/>
                <a:gd name="T85" fmla="*/ 1473 h 1723"/>
                <a:gd name="T86" fmla="*/ 832 w 2660"/>
                <a:gd name="T87" fmla="*/ 1406 h 1723"/>
                <a:gd name="T88" fmla="*/ 849 w 2660"/>
                <a:gd name="T89" fmla="*/ 1357 h 1723"/>
                <a:gd name="T90" fmla="*/ 983 w 2660"/>
                <a:gd name="T91" fmla="*/ 1385 h 1723"/>
                <a:gd name="T92" fmla="*/ 1075 w 2660"/>
                <a:gd name="T93" fmla="*/ 1441 h 1723"/>
                <a:gd name="T94" fmla="*/ 1184 w 2660"/>
                <a:gd name="T95" fmla="*/ 1554 h 1723"/>
                <a:gd name="T96" fmla="*/ 1346 w 2660"/>
                <a:gd name="T97" fmla="*/ 1431 h 1723"/>
                <a:gd name="T98" fmla="*/ 1455 w 2660"/>
                <a:gd name="T99" fmla="*/ 1660 h 1723"/>
                <a:gd name="T100" fmla="*/ 1455 w 2660"/>
                <a:gd name="T101" fmla="*/ 1540 h 1723"/>
                <a:gd name="T102" fmla="*/ 1533 w 2660"/>
                <a:gd name="T103" fmla="*/ 1455 h 1723"/>
                <a:gd name="T104" fmla="*/ 1628 w 2660"/>
                <a:gd name="T105" fmla="*/ 1420 h 1723"/>
                <a:gd name="T106" fmla="*/ 1755 w 2660"/>
                <a:gd name="T107" fmla="*/ 1188 h 1723"/>
                <a:gd name="T108" fmla="*/ 1741 w 2660"/>
                <a:gd name="T109" fmla="*/ 1159 h 1723"/>
                <a:gd name="T110" fmla="*/ 1825 w 2660"/>
                <a:gd name="T111" fmla="*/ 1159 h 1723"/>
                <a:gd name="T112" fmla="*/ 1882 w 2660"/>
                <a:gd name="T113" fmla="*/ 1064 h 1723"/>
                <a:gd name="T114" fmla="*/ 1934 w 2660"/>
                <a:gd name="T115" fmla="*/ 839 h 1723"/>
                <a:gd name="T116" fmla="*/ 2283 w 2660"/>
                <a:gd name="T117" fmla="*/ 680 h 1723"/>
                <a:gd name="T118" fmla="*/ 2297 w 2660"/>
                <a:gd name="T119" fmla="*/ 768 h 1723"/>
                <a:gd name="T120" fmla="*/ 2505 w 2660"/>
                <a:gd name="T121" fmla="*/ 645 h 1723"/>
                <a:gd name="T122" fmla="*/ 2621 w 2660"/>
                <a:gd name="T123" fmla="*/ 578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0" h="1723">
                  <a:moveTo>
                    <a:pt x="2618" y="501"/>
                  </a:moveTo>
                  <a:lnTo>
                    <a:pt x="2611" y="497"/>
                  </a:lnTo>
                  <a:lnTo>
                    <a:pt x="2607" y="497"/>
                  </a:lnTo>
                  <a:lnTo>
                    <a:pt x="2600" y="501"/>
                  </a:lnTo>
                  <a:lnTo>
                    <a:pt x="2600" y="504"/>
                  </a:lnTo>
                  <a:lnTo>
                    <a:pt x="2597" y="504"/>
                  </a:lnTo>
                  <a:lnTo>
                    <a:pt x="2590" y="490"/>
                  </a:lnTo>
                  <a:lnTo>
                    <a:pt x="2576" y="465"/>
                  </a:lnTo>
                  <a:lnTo>
                    <a:pt x="2554" y="451"/>
                  </a:lnTo>
                  <a:lnTo>
                    <a:pt x="2537" y="437"/>
                  </a:lnTo>
                  <a:lnTo>
                    <a:pt x="2519" y="430"/>
                  </a:lnTo>
                  <a:lnTo>
                    <a:pt x="2516" y="427"/>
                  </a:lnTo>
                  <a:lnTo>
                    <a:pt x="2477" y="395"/>
                  </a:lnTo>
                  <a:lnTo>
                    <a:pt x="2473" y="395"/>
                  </a:lnTo>
                  <a:lnTo>
                    <a:pt x="2470" y="395"/>
                  </a:lnTo>
                  <a:lnTo>
                    <a:pt x="2459" y="395"/>
                  </a:lnTo>
                  <a:lnTo>
                    <a:pt x="2452" y="395"/>
                  </a:lnTo>
                  <a:lnTo>
                    <a:pt x="2442" y="395"/>
                  </a:lnTo>
                  <a:lnTo>
                    <a:pt x="2438" y="391"/>
                  </a:lnTo>
                  <a:lnTo>
                    <a:pt x="2435" y="388"/>
                  </a:lnTo>
                  <a:lnTo>
                    <a:pt x="2428" y="384"/>
                  </a:lnTo>
                  <a:lnTo>
                    <a:pt x="2424" y="384"/>
                  </a:lnTo>
                  <a:lnTo>
                    <a:pt x="2417" y="384"/>
                  </a:lnTo>
                  <a:lnTo>
                    <a:pt x="2417" y="384"/>
                  </a:lnTo>
                  <a:lnTo>
                    <a:pt x="2413" y="409"/>
                  </a:lnTo>
                  <a:lnTo>
                    <a:pt x="2413" y="427"/>
                  </a:lnTo>
                  <a:lnTo>
                    <a:pt x="2410" y="437"/>
                  </a:lnTo>
                  <a:lnTo>
                    <a:pt x="2396" y="437"/>
                  </a:lnTo>
                  <a:lnTo>
                    <a:pt x="2396" y="430"/>
                  </a:lnTo>
                  <a:lnTo>
                    <a:pt x="2378" y="405"/>
                  </a:lnTo>
                  <a:lnTo>
                    <a:pt x="2396" y="395"/>
                  </a:lnTo>
                  <a:lnTo>
                    <a:pt x="2392" y="388"/>
                  </a:lnTo>
                  <a:lnTo>
                    <a:pt x="2354" y="405"/>
                  </a:lnTo>
                  <a:lnTo>
                    <a:pt x="2347" y="402"/>
                  </a:lnTo>
                  <a:lnTo>
                    <a:pt x="2301" y="398"/>
                  </a:lnTo>
                  <a:lnTo>
                    <a:pt x="2283" y="420"/>
                  </a:lnTo>
                  <a:lnTo>
                    <a:pt x="2269" y="398"/>
                  </a:lnTo>
                  <a:lnTo>
                    <a:pt x="2269" y="398"/>
                  </a:lnTo>
                  <a:lnTo>
                    <a:pt x="2269" y="395"/>
                  </a:lnTo>
                  <a:lnTo>
                    <a:pt x="2269" y="388"/>
                  </a:lnTo>
                  <a:lnTo>
                    <a:pt x="2269" y="381"/>
                  </a:lnTo>
                  <a:lnTo>
                    <a:pt x="2269" y="370"/>
                  </a:lnTo>
                  <a:lnTo>
                    <a:pt x="2262" y="360"/>
                  </a:lnTo>
                  <a:lnTo>
                    <a:pt x="2258" y="353"/>
                  </a:lnTo>
                  <a:lnTo>
                    <a:pt x="2251" y="346"/>
                  </a:lnTo>
                  <a:lnTo>
                    <a:pt x="2241" y="342"/>
                  </a:lnTo>
                  <a:lnTo>
                    <a:pt x="2234" y="342"/>
                  </a:lnTo>
                  <a:lnTo>
                    <a:pt x="2227" y="342"/>
                  </a:lnTo>
                  <a:lnTo>
                    <a:pt x="2220" y="342"/>
                  </a:lnTo>
                  <a:lnTo>
                    <a:pt x="2216" y="346"/>
                  </a:lnTo>
                  <a:lnTo>
                    <a:pt x="2213" y="346"/>
                  </a:lnTo>
                  <a:lnTo>
                    <a:pt x="2213" y="346"/>
                  </a:lnTo>
                  <a:lnTo>
                    <a:pt x="2206" y="346"/>
                  </a:lnTo>
                  <a:lnTo>
                    <a:pt x="2199" y="346"/>
                  </a:lnTo>
                  <a:lnTo>
                    <a:pt x="2188" y="349"/>
                  </a:lnTo>
                  <a:lnTo>
                    <a:pt x="2181" y="349"/>
                  </a:lnTo>
                  <a:lnTo>
                    <a:pt x="2174" y="346"/>
                  </a:lnTo>
                  <a:lnTo>
                    <a:pt x="2167" y="346"/>
                  </a:lnTo>
                  <a:lnTo>
                    <a:pt x="2160" y="342"/>
                  </a:lnTo>
                  <a:lnTo>
                    <a:pt x="2153" y="338"/>
                  </a:lnTo>
                  <a:lnTo>
                    <a:pt x="2149" y="338"/>
                  </a:lnTo>
                  <a:lnTo>
                    <a:pt x="2146" y="342"/>
                  </a:lnTo>
                  <a:lnTo>
                    <a:pt x="2146" y="331"/>
                  </a:lnTo>
                  <a:lnTo>
                    <a:pt x="2139" y="324"/>
                  </a:lnTo>
                  <a:lnTo>
                    <a:pt x="2139" y="324"/>
                  </a:lnTo>
                  <a:lnTo>
                    <a:pt x="2139" y="317"/>
                  </a:lnTo>
                  <a:lnTo>
                    <a:pt x="2139" y="307"/>
                  </a:lnTo>
                  <a:lnTo>
                    <a:pt x="2132" y="296"/>
                  </a:lnTo>
                  <a:lnTo>
                    <a:pt x="2128" y="293"/>
                  </a:lnTo>
                  <a:lnTo>
                    <a:pt x="2121" y="289"/>
                  </a:lnTo>
                  <a:lnTo>
                    <a:pt x="2118" y="293"/>
                  </a:lnTo>
                  <a:lnTo>
                    <a:pt x="2111" y="296"/>
                  </a:lnTo>
                  <a:lnTo>
                    <a:pt x="2107" y="300"/>
                  </a:lnTo>
                  <a:lnTo>
                    <a:pt x="2103" y="300"/>
                  </a:lnTo>
                  <a:lnTo>
                    <a:pt x="2100" y="303"/>
                  </a:lnTo>
                  <a:lnTo>
                    <a:pt x="2100" y="303"/>
                  </a:lnTo>
                  <a:lnTo>
                    <a:pt x="2096" y="303"/>
                  </a:lnTo>
                  <a:lnTo>
                    <a:pt x="2093" y="303"/>
                  </a:lnTo>
                  <a:lnTo>
                    <a:pt x="2093" y="303"/>
                  </a:lnTo>
                  <a:lnTo>
                    <a:pt x="2089" y="300"/>
                  </a:lnTo>
                  <a:lnTo>
                    <a:pt x="2089" y="296"/>
                  </a:lnTo>
                  <a:lnTo>
                    <a:pt x="2089" y="289"/>
                  </a:lnTo>
                  <a:lnTo>
                    <a:pt x="2086" y="286"/>
                  </a:lnTo>
                  <a:lnTo>
                    <a:pt x="2082" y="282"/>
                  </a:lnTo>
                  <a:lnTo>
                    <a:pt x="2075" y="282"/>
                  </a:lnTo>
                  <a:lnTo>
                    <a:pt x="2065" y="282"/>
                  </a:lnTo>
                  <a:lnTo>
                    <a:pt x="2054" y="279"/>
                  </a:lnTo>
                  <a:lnTo>
                    <a:pt x="2044" y="275"/>
                  </a:lnTo>
                  <a:lnTo>
                    <a:pt x="2033" y="275"/>
                  </a:lnTo>
                  <a:lnTo>
                    <a:pt x="2026" y="272"/>
                  </a:lnTo>
                  <a:lnTo>
                    <a:pt x="2019" y="268"/>
                  </a:lnTo>
                  <a:lnTo>
                    <a:pt x="2019" y="268"/>
                  </a:lnTo>
                  <a:lnTo>
                    <a:pt x="2022" y="275"/>
                  </a:lnTo>
                  <a:lnTo>
                    <a:pt x="2019" y="279"/>
                  </a:lnTo>
                  <a:lnTo>
                    <a:pt x="2012" y="286"/>
                  </a:lnTo>
                  <a:lnTo>
                    <a:pt x="2005" y="286"/>
                  </a:lnTo>
                  <a:lnTo>
                    <a:pt x="1998" y="286"/>
                  </a:lnTo>
                  <a:lnTo>
                    <a:pt x="1998" y="293"/>
                  </a:lnTo>
                  <a:lnTo>
                    <a:pt x="1994" y="300"/>
                  </a:lnTo>
                  <a:lnTo>
                    <a:pt x="1994" y="307"/>
                  </a:lnTo>
                  <a:lnTo>
                    <a:pt x="1994" y="314"/>
                  </a:lnTo>
                  <a:lnTo>
                    <a:pt x="1994" y="321"/>
                  </a:lnTo>
                  <a:lnTo>
                    <a:pt x="1994" y="324"/>
                  </a:lnTo>
                  <a:lnTo>
                    <a:pt x="1994" y="324"/>
                  </a:lnTo>
                  <a:lnTo>
                    <a:pt x="1984" y="328"/>
                  </a:lnTo>
                  <a:lnTo>
                    <a:pt x="1973" y="335"/>
                  </a:lnTo>
                  <a:lnTo>
                    <a:pt x="1948" y="321"/>
                  </a:lnTo>
                  <a:lnTo>
                    <a:pt x="1941" y="324"/>
                  </a:lnTo>
                  <a:lnTo>
                    <a:pt x="1927" y="324"/>
                  </a:lnTo>
                  <a:lnTo>
                    <a:pt x="1910" y="310"/>
                  </a:lnTo>
                  <a:lnTo>
                    <a:pt x="1910" y="310"/>
                  </a:lnTo>
                  <a:lnTo>
                    <a:pt x="1906" y="314"/>
                  </a:lnTo>
                  <a:lnTo>
                    <a:pt x="1903" y="321"/>
                  </a:lnTo>
                  <a:lnTo>
                    <a:pt x="1899" y="328"/>
                  </a:lnTo>
                  <a:lnTo>
                    <a:pt x="1896" y="331"/>
                  </a:lnTo>
                  <a:lnTo>
                    <a:pt x="1892" y="338"/>
                  </a:lnTo>
                  <a:lnTo>
                    <a:pt x="1889" y="342"/>
                  </a:lnTo>
                  <a:lnTo>
                    <a:pt x="1885" y="346"/>
                  </a:lnTo>
                  <a:lnTo>
                    <a:pt x="1882" y="349"/>
                  </a:lnTo>
                  <a:lnTo>
                    <a:pt x="1882" y="353"/>
                  </a:lnTo>
                  <a:lnTo>
                    <a:pt x="1878" y="335"/>
                  </a:lnTo>
                  <a:lnTo>
                    <a:pt x="1867" y="321"/>
                  </a:lnTo>
                  <a:lnTo>
                    <a:pt x="1867" y="289"/>
                  </a:lnTo>
                  <a:lnTo>
                    <a:pt x="1871" y="268"/>
                  </a:lnTo>
                  <a:lnTo>
                    <a:pt x="1871" y="261"/>
                  </a:lnTo>
                  <a:lnTo>
                    <a:pt x="1867" y="257"/>
                  </a:lnTo>
                  <a:lnTo>
                    <a:pt x="1864" y="254"/>
                  </a:lnTo>
                  <a:lnTo>
                    <a:pt x="1860" y="254"/>
                  </a:lnTo>
                  <a:lnTo>
                    <a:pt x="1857" y="254"/>
                  </a:lnTo>
                  <a:lnTo>
                    <a:pt x="1853" y="257"/>
                  </a:lnTo>
                  <a:lnTo>
                    <a:pt x="1853" y="257"/>
                  </a:lnTo>
                  <a:lnTo>
                    <a:pt x="1853" y="254"/>
                  </a:lnTo>
                  <a:lnTo>
                    <a:pt x="1850" y="250"/>
                  </a:lnTo>
                  <a:lnTo>
                    <a:pt x="1843" y="247"/>
                  </a:lnTo>
                  <a:lnTo>
                    <a:pt x="1832" y="243"/>
                  </a:lnTo>
                  <a:lnTo>
                    <a:pt x="1822" y="240"/>
                  </a:lnTo>
                  <a:lnTo>
                    <a:pt x="1811" y="240"/>
                  </a:lnTo>
                  <a:lnTo>
                    <a:pt x="1804" y="240"/>
                  </a:lnTo>
                  <a:lnTo>
                    <a:pt x="1801" y="243"/>
                  </a:lnTo>
                  <a:lnTo>
                    <a:pt x="1793" y="243"/>
                  </a:lnTo>
                  <a:lnTo>
                    <a:pt x="1786" y="250"/>
                  </a:lnTo>
                  <a:lnTo>
                    <a:pt x="1779" y="254"/>
                  </a:lnTo>
                  <a:lnTo>
                    <a:pt x="1772" y="254"/>
                  </a:lnTo>
                  <a:lnTo>
                    <a:pt x="1762" y="254"/>
                  </a:lnTo>
                  <a:lnTo>
                    <a:pt x="1751" y="250"/>
                  </a:lnTo>
                  <a:lnTo>
                    <a:pt x="1744" y="247"/>
                  </a:lnTo>
                  <a:lnTo>
                    <a:pt x="1741" y="247"/>
                  </a:lnTo>
                  <a:lnTo>
                    <a:pt x="1737" y="247"/>
                  </a:lnTo>
                  <a:lnTo>
                    <a:pt x="1702" y="226"/>
                  </a:lnTo>
                  <a:lnTo>
                    <a:pt x="1681" y="226"/>
                  </a:lnTo>
                  <a:lnTo>
                    <a:pt x="1663" y="222"/>
                  </a:lnTo>
                  <a:lnTo>
                    <a:pt x="1649" y="215"/>
                  </a:lnTo>
                  <a:lnTo>
                    <a:pt x="1642" y="212"/>
                  </a:lnTo>
                  <a:lnTo>
                    <a:pt x="1631" y="205"/>
                  </a:lnTo>
                  <a:lnTo>
                    <a:pt x="1628" y="198"/>
                  </a:lnTo>
                  <a:lnTo>
                    <a:pt x="1638" y="194"/>
                  </a:lnTo>
                  <a:lnTo>
                    <a:pt x="1638" y="194"/>
                  </a:lnTo>
                  <a:lnTo>
                    <a:pt x="1638" y="187"/>
                  </a:lnTo>
                  <a:lnTo>
                    <a:pt x="1635" y="180"/>
                  </a:lnTo>
                  <a:lnTo>
                    <a:pt x="1631" y="176"/>
                  </a:lnTo>
                  <a:lnTo>
                    <a:pt x="1628" y="176"/>
                  </a:lnTo>
                  <a:lnTo>
                    <a:pt x="1624" y="176"/>
                  </a:lnTo>
                  <a:lnTo>
                    <a:pt x="1621" y="180"/>
                  </a:lnTo>
                  <a:lnTo>
                    <a:pt x="1617" y="180"/>
                  </a:lnTo>
                  <a:lnTo>
                    <a:pt x="1617" y="183"/>
                  </a:lnTo>
                  <a:lnTo>
                    <a:pt x="1614" y="187"/>
                  </a:lnTo>
                  <a:lnTo>
                    <a:pt x="1610" y="194"/>
                  </a:lnTo>
                  <a:lnTo>
                    <a:pt x="1607" y="201"/>
                  </a:lnTo>
                  <a:lnTo>
                    <a:pt x="1600" y="205"/>
                  </a:lnTo>
                  <a:lnTo>
                    <a:pt x="1596" y="208"/>
                  </a:lnTo>
                  <a:lnTo>
                    <a:pt x="1589" y="212"/>
                  </a:lnTo>
                  <a:lnTo>
                    <a:pt x="1586" y="219"/>
                  </a:lnTo>
                  <a:lnTo>
                    <a:pt x="1582" y="222"/>
                  </a:lnTo>
                  <a:lnTo>
                    <a:pt x="1579" y="229"/>
                  </a:lnTo>
                  <a:lnTo>
                    <a:pt x="1575" y="233"/>
                  </a:lnTo>
                  <a:lnTo>
                    <a:pt x="1575" y="236"/>
                  </a:lnTo>
                  <a:lnTo>
                    <a:pt x="1564" y="236"/>
                  </a:lnTo>
                  <a:lnTo>
                    <a:pt x="1561" y="215"/>
                  </a:lnTo>
                  <a:lnTo>
                    <a:pt x="1554" y="205"/>
                  </a:lnTo>
                  <a:lnTo>
                    <a:pt x="1579" y="201"/>
                  </a:lnTo>
                  <a:lnTo>
                    <a:pt x="1607" y="166"/>
                  </a:lnTo>
                  <a:lnTo>
                    <a:pt x="1617" y="155"/>
                  </a:lnTo>
                  <a:lnTo>
                    <a:pt x="1624" y="145"/>
                  </a:lnTo>
                  <a:lnTo>
                    <a:pt x="1631" y="138"/>
                  </a:lnTo>
                  <a:lnTo>
                    <a:pt x="1635" y="131"/>
                  </a:lnTo>
                  <a:lnTo>
                    <a:pt x="1635" y="127"/>
                  </a:lnTo>
                  <a:lnTo>
                    <a:pt x="1635" y="124"/>
                  </a:lnTo>
                  <a:lnTo>
                    <a:pt x="1638" y="99"/>
                  </a:lnTo>
                  <a:lnTo>
                    <a:pt x="1638" y="88"/>
                  </a:lnTo>
                  <a:lnTo>
                    <a:pt x="1638" y="78"/>
                  </a:lnTo>
                  <a:lnTo>
                    <a:pt x="1635" y="67"/>
                  </a:lnTo>
                  <a:lnTo>
                    <a:pt x="1628" y="60"/>
                  </a:lnTo>
                  <a:lnTo>
                    <a:pt x="1617" y="57"/>
                  </a:lnTo>
                  <a:lnTo>
                    <a:pt x="1610" y="53"/>
                  </a:lnTo>
                  <a:lnTo>
                    <a:pt x="1603" y="53"/>
                  </a:lnTo>
                  <a:lnTo>
                    <a:pt x="1596" y="57"/>
                  </a:lnTo>
                  <a:lnTo>
                    <a:pt x="1586" y="60"/>
                  </a:lnTo>
                  <a:lnTo>
                    <a:pt x="1579" y="67"/>
                  </a:lnTo>
                  <a:lnTo>
                    <a:pt x="1564" y="71"/>
                  </a:lnTo>
                  <a:lnTo>
                    <a:pt x="1554" y="71"/>
                  </a:lnTo>
                  <a:lnTo>
                    <a:pt x="1550" y="71"/>
                  </a:lnTo>
                  <a:lnTo>
                    <a:pt x="1547" y="71"/>
                  </a:lnTo>
                  <a:lnTo>
                    <a:pt x="1547" y="53"/>
                  </a:lnTo>
                  <a:lnTo>
                    <a:pt x="1540" y="46"/>
                  </a:lnTo>
                  <a:lnTo>
                    <a:pt x="1550" y="18"/>
                  </a:lnTo>
                  <a:lnTo>
                    <a:pt x="1550" y="18"/>
                  </a:lnTo>
                  <a:lnTo>
                    <a:pt x="1554" y="18"/>
                  </a:lnTo>
                  <a:lnTo>
                    <a:pt x="1554" y="14"/>
                  </a:lnTo>
                  <a:lnTo>
                    <a:pt x="1557" y="14"/>
                  </a:lnTo>
                  <a:lnTo>
                    <a:pt x="1557" y="11"/>
                  </a:lnTo>
                  <a:lnTo>
                    <a:pt x="1554" y="7"/>
                  </a:lnTo>
                  <a:lnTo>
                    <a:pt x="1550" y="4"/>
                  </a:lnTo>
                  <a:lnTo>
                    <a:pt x="1536" y="0"/>
                  </a:lnTo>
                  <a:lnTo>
                    <a:pt x="1529" y="0"/>
                  </a:lnTo>
                  <a:lnTo>
                    <a:pt x="1519" y="4"/>
                  </a:lnTo>
                  <a:lnTo>
                    <a:pt x="1512" y="11"/>
                  </a:lnTo>
                  <a:lnTo>
                    <a:pt x="1508" y="14"/>
                  </a:lnTo>
                  <a:lnTo>
                    <a:pt x="1505" y="18"/>
                  </a:lnTo>
                  <a:lnTo>
                    <a:pt x="1501" y="25"/>
                  </a:lnTo>
                  <a:lnTo>
                    <a:pt x="1498" y="32"/>
                  </a:lnTo>
                  <a:lnTo>
                    <a:pt x="1490" y="39"/>
                  </a:lnTo>
                  <a:lnTo>
                    <a:pt x="1487" y="46"/>
                  </a:lnTo>
                  <a:lnTo>
                    <a:pt x="1480" y="50"/>
                  </a:lnTo>
                  <a:lnTo>
                    <a:pt x="1480" y="53"/>
                  </a:lnTo>
                  <a:lnTo>
                    <a:pt x="1476" y="57"/>
                  </a:lnTo>
                  <a:lnTo>
                    <a:pt x="1480" y="64"/>
                  </a:lnTo>
                  <a:lnTo>
                    <a:pt x="1473" y="78"/>
                  </a:lnTo>
                  <a:lnTo>
                    <a:pt x="1455" y="71"/>
                  </a:lnTo>
                  <a:lnTo>
                    <a:pt x="1452" y="71"/>
                  </a:lnTo>
                  <a:lnTo>
                    <a:pt x="1448" y="71"/>
                  </a:lnTo>
                  <a:lnTo>
                    <a:pt x="1448" y="71"/>
                  </a:lnTo>
                  <a:lnTo>
                    <a:pt x="1452" y="74"/>
                  </a:lnTo>
                  <a:lnTo>
                    <a:pt x="1455" y="78"/>
                  </a:lnTo>
                  <a:lnTo>
                    <a:pt x="1455" y="81"/>
                  </a:lnTo>
                  <a:lnTo>
                    <a:pt x="1455" y="81"/>
                  </a:lnTo>
                  <a:lnTo>
                    <a:pt x="1483" y="102"/>
                  </a:lnTo>
                  <a:lnTo>
                    <a:pt x="1483" y="102"/>
                  </a:lnTo>
                  <a:lnTo>
                    <a:pt x="1483" y="109"/>
                  </a:lnTo>
                  <a:lnTo>
                    <a:pt x="1483" y="117"/>
                  </a:lnTo>
                  <a:lnTo>
                    <a:pt x="1483" y="127"/>
                  </a:lnTo>
                  <a:lnTo>
                    <a:pt x="1480" y="134"/>
                  </a:lnTo>
                  <a:lnTo>
                    <a:pt x="1476" y="134"/>
                  </a:lnTo>
                  <a:lnTo>
                    <a:pt x="1473" y="134"/>
                  </a:lnTo>
                  <a:lnTo>
                    <a:pt x="1466" y="127"/>
                  </a:lnTo>
                  <a:lnTo>
                    <a:pt x="1462" y="117"/>
                  </a:lnTo>
                  <a:lnTo>
                    <a:pt x="1459" y="106"/>
                  </a:lnTo>
                  <a:lnTo>
                    <a:pt x="1452" y="102"/>
                  </a:lnTo>
                  <a:lnTo>
                    <a:pt x="1441" y="95"/>
                  </a:lnTo>
                  <a:lnTo>
                    <a:pt x="1434" y="95"/>
                  </a:lnTo>
                  <a:lnTo>
                    <a:pt x="1424" y="95"/>
                  </a:lnTo>
                  <a:lnTo>
                    <a:pt x="1413" y="95"/>
                  </a:lnTo>
                  <a:lnTo>
                    <a:pt x="1402" y="95"/>
                  </a:lnTo>
                  <a:lnTo>
                    <a:pt x="1395" y="95"/>
                  </a:lnTo>
                  <a:lnTo>
                    <a:pt x="1392" y="92"/>
                  </a:lnTo>
                  <a:lnTo>
                    <a:pt x="1388" y="92"/>
                  </a:lnTo>
                  <a:lnTo>
                    <a:pt x="1388" y="88"/>
                  </a:lnTo>
                  <a:lnTo>
                    <a:pt x="1388" y="88"/>
                  </a:lnTo>
                  <a:lnTo>
                    <a:pt x="1388" y="88"/>
                  </a:lnTo>
                  <a:lnTo>
                    <a:pt x="1381" y="88"/>
                  </a:lnTo>
                  <a:lnTo>
                    <a:pt x="1378" y="92"/>
                  </a:lnTo>
                  <a:lnTo>
                    <a:pt x="1371" y="95"/>
                  </a:lnTo>
                  <a:lnTo>
                    <a:pt x="1364" y="99"/>
                  </a:lnTo>
                  <a:lnTo>
                    <a:pt x="1360" y="102"/>
                  </a:lnTo>
                  <a:lnTo>
                    <a:pt x="1353" y="109"/>
                  </a:lnTo>
                  <a:lnTo>
                    <a:pt x="1343" y="117"/>
                  </a:lnTo>
                  <a:lnTo>
                    <a:pt x="1328" y="120"/>
                  </a:lnTo>
                  <a:lnTo>
                    <a:pt x="1325" y="124"/>
                  </a:lnTo>
                  <a:lnTo>
                    <a:pt x="1318" y="131"/>
                  </a:lnTo>
                  <a:lnTo>
                    <a:pt x="1314" y="138"/>
                  </a:lnTo>
                  <a:lnTo>
                    <a:pt x="1307" y="145"/>
                  </a:lnTo>
                  <a:lnTo>
                    <a:pt x="1304" y="155"/>
                  </a:lnTo>
                  <a:lnTo>
                    <a:pt x="1300" y="162"/>
                  </a:lnTo>
                  <a:lnTo>
                    <a:pt x="1300" y="166"/>
                  </a:lnTo>
                  <a:lnTo>
                    <a:pt x="1300" y="169"/>
                  </a:lnTo>
                  <a:lnTo>
                    <a:pt x="1293" y="176"/>
                  </a:lnTo>
                  <a:lnTo>
                    <a:pt x="1286" y="183"/>
                  </a:lnTo>
                  <a:lnTo>
                    <a:pt x="1279" y="187"/>
                  </a:lnTo>
                  <a:lnTo>
                    <a:pt x="1276" y="191"/>
                  </a:lnTo>
                  <a:lnTo>
                    <a:pt x="1272" y="194"/>
                  </a:lnTo>
                  <a:lnTo>
                    <a:pt x="1272" y="198"/>
                  </a:lnTo>
                  <a:lnTo>
                    <a:pt x="1276" y="201"/>
                  </a:lnTo>
                  <a:lnTo>
                    <a:pt x="1276" y="208"/>
                  </a:lnTo>
                  <a:lnTo>
                    <a:pt x="1272" y="212"/>
                  </a:lnTo>
                  <a:lnTo>
                    <a:pt x="1265" y="215"/>
                  </a:lnTo>
                  <a:lnTo>
                    <a:pt x="1251" y="219"/>
                  </a:lnTo>
                  <a:lnTo>
                    <a:pt x="1233" y="226"/>
                  </a:lnTo>
                  <a:lnTo>
                    <a:pt x="1223" y="233"/>
                  </a:lnTo>
                  <a:lnTo>
                    <a:pt x="1216" y="247"/>
                  </a:lnTo>
                  <a:lnTo>
                    <a:pt x="1216" y="264"/>
                  </a:lnTo>
                  <a:lnTo>
                    <a:pt x="1216" y="279"/>
                  </a:lnTo>
                  <a:lnTo>
                    <a:pt x="1216" y="286"/>
                  </a:lnTo>
                  <a:lnTo>
                    <a:pt x="1219" y="289"/>
                  </a:lnTo>
                  <a:lnTo>
                    <a:pt x="1226" y="293"/>
                  </a:lnTo>
                  <a:lnTo>
                    <a:pt x="1230" y="293"/>
                  </a:lnTo>
                  <a:lnTo>
                    <a:pt x="1237" y="293"/>
                  </a:lnTo>
                  <a:lnTo>
                    <a:pt x="1237" y="293"/>
                  </a:lnTo>
                  <a:lnTo>
                    <a:pt x="1237" y="296"/>
                  </a:lnTo>
                  <a:lnTo>
                    <a:pt x="1240" y="300"/>
                  </a:lnTo>
                  <a:lnTo>
                    <a:pt x="1244" y="307"/>
                  </a:lnTo>
                  <a:lnTo>
                    <a:pt x="1251" y="310"/>
                  </a:lnTo>
                  <a:lnTo>
                    <a:pt x="1254" y="310"/>
                  </a:lnTo>
                  <a:lnTo>
                    <a:pt x="1254" y="314"/>
                  </a:lnTo>
                  <a:lnTo>
                    <a:pt x="1254" y="363"/>
                  </a:lnTo>
                  <a:lnTo>
                    <a:pt x="1251" y="374"/>
                  </a:lnTo>
                  <a:lnTo>
                    <a:pt x="1251" y="381"/>
                  </a:lnTo>
                  <a:lnTo>
                    <a:pt x="1254" y="388"/>
                  </a:lnTo>
                  <a:lnTo>
                    <a:pt x="1258" y="391"/>
                  </a:lnTo>
                  <a:lnTo>
                    <a:pt x="1261" y="395"/>
                  </a:lnTo>
                  <a:lnTo>
                    <a:pt x="1265" y="395"/>
                  </a:lnTo>
                  <a:lnTo>
                    <a:pt x="1265" y="402"/>
                  </a:lnTo>
                  <a:lnTo>
                    <a:pt x="1254" y="402"/>
                  </a:lnTo>
                  <a:lnTo>
                    <a:pt x="1247" y="395"/>
                  </a:lnTo>
                  <a:lnTo>
                    <a:pt x="1240" y="391"/>
                  </a:lnTo>
                  <a:lnTo>
                    <a:pt x="1233" y="381"/>
                  </a:lnTo>
                  <a:lnTo>
                    <a:pt x="1233" y="377"/>
                  </a:lnTo>
                  <a:lnTo>
                    <a:pt x="1233" y="370"/>
                  </a:lnTo>
                  <a:lnTo>
                    <a:pt x="1233" y="363"/>
                  </a:lnTo>
                  <a:lnTo>
                    <a:pt x="1233" y="360"/>
                  </a:lnTo>
                  <a:lnTo>
                    <a:pt x="1230" y="356"/>
                  </a:lnTo>
                  <a:lnTo>
                    <a:pt x="1226" y="353"/>
                  </a:lnTo>
                  <a:lnTo>
                    <a:pt x="1226" y="353"/>
                  </a:lnTo>
                  <a:lnTo>
                    <a:pt x="1230" y="349"/>
                  </a:lnTo>
                  <a:lnTo>
                    <a:pt x="1233" y="342"/>
                  </a:lnTo>
                  <a:lnTo>
                    <a:pt x="1237" y="338"/>
                  </a:lnTo>
                  <a:lnTo>
                    <a:pt x="1240" y="331"/>
                  </a:lnTo>
                  <a:lnTo>
                    <a:pt x="1240" y="324"/>
                  </a:lnTo>
                  <a:lnTo>
                    <a:pt x="1240" y="317"/>
                  </a:lnTo>
                  <a:lnTo>
                    <a:pt x="1240" y="314"/>
                  </a:lnTo>
                  <a:lnTo>
                    <a:pt x="1237" y="314"/>
                  </a:lnTo>
                  <a:lnTo>
                    <a:pt x="1230" y="314"/>
                  </a:lnTo>
                  <a:lnTo>
                    <a:pt x="1223" y="314"/>
                  </a:lnTo>
                  <a:lnTo>
                    <a:pt x="1219" y="310"/>
                  </a:lnTo>
                  <a:lnTo>
                    <a:pt x="1216" y="307"/>
                  </a:lnTo>
                  <a:lnTo>
                    <a:pt x="1212" y="307"/>
                  </a:lnTo>
                  <a:lnTo>
                    <a:pt x="1212" y="303"/>
                  </a:lnTo>
                  <a:lnTo>
                    <a:pt x="1209" y="303"/>
                  </a:lnTo>
                  <a:lnTo>
                    <a:pt x="1205" y="303"/>
                  </a:lnTo>
                  <a:lnTo>
                    <a:pt x="1195" y="303"/>
                  </a:lnTo>
                  <a:lnTo>
                    <a:pt x="1188" y="300"/>
                  </a:lnTo>
                  <a:lnTo>
                    <a:pt x="1180" y="296"/>
                  </a:lnTo>
                  <a:lnTo>
                    <a:pt x="1177" y="293"/>
                  </a:lnTo>
                  <a:lnTo>
                    <a:pt x="1173" y="289"/>
                  </a:lnTo>
                  <a:lnTo>
                    <a:pt x="1170" y="289"/>
                  </a:lnTo>
                  <a:lnTo>
                    <a:pt x="1166" y="293"/>
                  </a:lnTo>
                  <a:lnTo>
                    <a:pt x="1166" y="296"/>
                  </a:lnTo>
                  <a:lnTo>
                    <a:pt x="1163" y="296"/>
                  </a:lnTo>
                  <a:lnTo>
                    <a:pt x="1159" y="293"/>
                  </a:lnTo>
                  <a:lnTo>
                    <a:pt x="1159" y="286"/>
                  </a:lnTo>
                  <a:lnTo>
                    <a:pt x="1159" y="279"/>
                  </a:lnTo>
                  <a:lnTo>
                    <a:pt x="1156" y="272"/>
                  </a:lnTo>
                  <a:lnTo>
                    <a:pt x="1156" y="261"/>
                  </a:lnTo>
                  <a:lnTo>
                    <a:pt x="1156" y="257"/>
                  </a:lnTo>
                  <a:lnTo>
                    <a:pt x="1152" y="254"/>
                  </a:lnTo>
                  <a:lnTo>
                    <a:pt x="1145" y="254"/>
                  </a:lnTo>
                  <a:lnTo>
                    <a:pt x="1142" y="254"/>
                  </a:lnTo>
                  <a:lnTo>
                    <a:pt x="1138" y="257"/>
                  </a:lnTo>
                  <a:lnTo>
                    <a:pt x="1138" y="257"/>
                  </a:lnTo>
                  <a:lnTo>
                    <a:pt x="1131" y="257"/>
                  </a:lnTo>
                  <a:lnTo>
                    <a:pt x="1131" y="261"/>
                  </a:lnTo>
                  <a:lnTo>
                    <a:pt x="1131" y="264"/>
                  </a:lnTo>
                  <a:lnTo>
                    <a:pt x="1131" y="272"/>
                  </a:lnTo>
                  <a:lnTo>
                    <a:pt x="1131" y="275"/>
                  </a:lnTo>
                  <a:lnTo>
                    <a:pt x="1131" y="279"/>
                  </a:lnTo>
                  <a:lnTo>
                    <a:pt x="1135" y="286"/>
                  </a:lnTo>
                  <a:lnTo>
                    <a:pt x="1135" y="289"/>
                  </a:lnTo>
                  <a:lnTo>
                    <a:pt x="1135" y="296"/>
                  </a:lnTo>
                  <a:lnTo>
                    <a:pt x="1135" y="300"/>
                  </a:lnTo>
                  <a:lnTo>
                    <a:pt x="1128" y="303"/>
                  </a:lnTo>
                  <a:lnTo>
                    <a:pt x="1121" y="310"/>
                  </a:lnTo>
                  <a:lnTo>
                    <a:pt x="1117" y="314"/>
                  </a:lnTo>
                  <a:lnTo>
                    <a:pt x="1114" y="321"/>
                  </a:lnTo>
                  <a:lnTo>
                    <a:pt x="1114" y="328"/>
                  </a:lnTo>
                  <a:lnTo>
                    <a:pt x="1114" y="335"/>
                  </a:lnTo>
                  <a:lnTo>
                    <a:pt x="1117" y="338"/>
                  </a:lnTo>
                  <a:lnTo>
                    <a:pt x="1121" y="342"/>
                  </a:lnTo>
                  <a:lnTo>
                    <a:pt x="1124" y="342"/>
                  </a:lnTo>
                  <a:lnTo>
                    <a:pt x="1128" y="346"/>
                  </a:lnTo>
                  <a:lnTo>
                    <a:pt x="1128" y="349"/>
                  </a:lnTo>
                  <a:lnTo>
                    <a:pt x="1124" y="360"/>
                  </a:lnTo>
                  <a:lnTo>
                    <a:pt x="1124" y="367"/>
                  </a:lnTo>
                  <a:lnTo>
                    <a:pt x="1121" y="374"/>
                  </a:lnTo>
                  <a:lnTo>
                    <a:pt x="1117" y="377"/>
                  </a:lnTo>
                  <a:lnTo>
                    <a:pt x="1114" y="384"/>
                  </a:lnTo>
                  <a:lnTo>
                    <a:pt x="1114" y="395"/>
                  </a:lnTo>
                  <a:lnTo>
                    <a:pt x="1114" y="402"/>
                  </a:lnTo>
                  <a:lnTo>
                    <a:pt x="1114" y="412"/>
                  </a:lnTo>
                  <a:lnTo>
                    <a:pt x="1114" y="416"/>
                  </a:lnTo>
                  <a:lnTo>
                    <a:pt x="1114" y="420"/>
                  </a:lnTo>
                  <a:lnTo>
                    <a:pt x="1131" y="420"/>
                  </a:lnTo>
                  <a:lnTo>
                    <a:pt x="1145" y="412"/>
                  </a:lnTo>
                  <a:lnTo>
                    <a:pt x="1152" y="409"/>
                  </a:lnTo>
                  <a:lnTo>
                    <a:pt x="1159" y="412"/>
                  </a:lnTo>
                  <a:lnTo>
                    <a:pt x="1163" y="416"/>
                  </a:lnTo>
                  <a:lnTo>
                    <a:pt x="1166" y="420"/>
                  </a:lnTo>
                  <a:lnTo>
                    <a:pt x="1170" y="423"/>
                  </a:lnTo>
                  <a:lnTo>
                    <a:pt x="1170" y="423"/>
                  </a:lnTo>
                  <a:lnTo>
                    <a:pt x="1170" y="427"/>
                  </a:lnTo>
                  <a:lnTo>
                    <a:pt x="1173" y="430"/>
                  </a:lnTo>
                  <a:lnTo>
                    <a:pt x="1173" y="437"/>
                  </a:lnTo>
                  <a:lnTo>
                    <a:pt x="1177" y="448"/>
                  </a:lnTo>
                  <a:lnTo>
                    <a:pt x="1177" y="455"/>
                  </a:lnTo>
                  <a:lnTo>
                    <a:pt x="1180" y="462"/>
                  </a:lnTo>
                  <a:lnTo>
                    <a:pt x="1180" y="469"/>
                  </a:lnTo>
                  <a:lnTo>
                    <a:pt x="1184" y="472"/>
                  </a:lnTo>
                  <a:lnTo>
                    <a:pt x="1188" y="472"/>
                  </a:lnTo>
                  <a:lnTo>
                    <a:pt x="1191" y="472"/>
                  </a:lnTo>
                  <a:lnTo>
                    <a:pt x="1191" y="472"/>
                  </a:lnTo>
                  <a:lnTo>
                    <a:pt x="1191" y="472"/>
                  </a:lnTo>
                  <a:lnTo>
                    <a:pt x="1198" y="472"/>
                  </a:lnTo>
                  <a:lnTo>
                    <a:pt x="1202" y="472"/>
                  </a:lnTo>
                  <a:lnTo>
                    <a:pt x="1205" y="476"/>
                  </a:lnTo>
                  <a:lnTo>
                    <a:pt x="1212" y="479"/>
                  </a:lnTo>
                  <a:lnTo>
                    <a:pt x="1219" y="483"/>
                  </a:lnTo>
                  <a:lnTo>
                    <a:pt x="1223" y="483"/>
                  </a:lnTo>
                  <a:lnTo>
                    <a:pt x="1226" y="483"/>
                  </a:lnTo>
                  <a:lnTo>
                    <a:pt x="1223" y="486"/>
                  </a:lnTo>
                  <a:lnTo>
                    <a:pt x="1216" y="490"/>
                  </a:lnTo>
                  <a:lnTo>
                    <a:pt x="1212" y="493"/>
                  </a:lnTo>
                  <a:lnTo>
                    <a:pt x="1209" y="493"/>
                  </a:lnTo>
                  <a:lnTo>
                    <a:pt x="1205" y="493"/>
                  </a:lnTo>
                  <a:lnTo>
                    <a:pt x="1202" y="497"/>
                  </a:lnTo>
                  <a:lnTo>
                    <a:pt x="1198" y="501"/>
                  </a:lnTo>
                  <a:lnTo>
                    <a:pt x="1195" y="504"/>
                  </a:lnTo>
                  <a:lnTo>
                    <a:pt x="1195" y="508"/>
                  </a:lnTo>
                  <a:lnTo>
                    <a:pt x="1198" y="511"/>
                  </a:lnTo>
                  <a:lnTo>
                    <a:pt x="1198" y="518"/>
                  </a:lnTo>
                  <a:lnTo>
                    <a:pt x="1202" y="525"/>
                  </a:lnTo>
                  <a:lnTo>
                    <a:pt x="1202" y="532"/>
                  </a:lnTo>
                  <a:lnTo>
                    <a:pt x="1202" y="543"/>
                  </a:lnTo>
                  <a:lnTo>
                    <a:pt x="1202" y="546"/>
                  </a:lnTo>
                  <a:lnTo>
                    <a:pt x="1198" y="550"/>
                  </a:lnTo>
                  <a:lnTo>
                    <a:pt x="1195" y="550"/>
                  </a:lnTo>
                  <a:lnTo>
                    <a:pt x="1191" y="550"/>
                  </a:lnTo>
                  <a:lnTo>
                    <a:pt x="1188" y="543"/>
                  </a:lnTo>
                  <a:lnTo>
                    <a:pt x="1188" y="539"/>
                  </a:lnTo>
                  <a:lnTo>
                    <a:pt x="1184" y="529"/>
                  </a:lnTo>
                  <a:lnTo>
                    <a:pt x="1184" y="522"/>
                  </a:lnTo>
                  <a:lnTo>
                    <a:pt x="1180" y="515"/>
                  </a:lnTo>
                  <a:lnTo>
                    <a:pt x="1177" y="508"/>
                  </a:lnTo>
                  <a:lnTo>
                    <a:pt x="1173" y="501"/>
                  </a:lnTo>
                  <a:lnTo>
                    <a:pt x="1170" y="501"/>
                  </a:lnTo>
                  <a:lnTo>
                    <a:pt x="1166" y="501"/>
                  </a:lnTo>
                  <a:lnTo>
                    <a:pt x="1166" y="504"/>
                  </a:lnTo>
                  <a:lnTo>
                    <a:pt x="1163" y="508"/>
                  </a:lnTo>
                  <a:lnTo>
                    <a:pt x="1163" y="511"/>
                  </a:lnTo>
                  <a:lnTo>
                    <a:pt x="1159" y="515"/>
                  </a:lnTo>
                  <a:lnTo>
                    <a:pt x="1156" y="518"/>
                  </a:lnTo>
                  <a:lnTo>
                    <a:pt x="1152" y="522"/>
                  </a:lnTo>
                  <a:lnTo>
                    <a:pt x="1149" y="522"/>
                  </a:lnTo>
                  <a:lnTo>
                    <a:pt x="1149" y="518"/>
                  </a:lnTo>
                  <a:lnTo>
                    <a:pt x="1152" y="515"/>
                  </a:lnTo>
                  <a:lnTo>
                    <a:pt x="1152" y="515"/>
                  </a:lnTo>
                  <a:lnTo>
                    <a:pt x="1152" y="511"/>
                  </a:lnTo>
                  <a:lnTo>
                    <a:pt x="1156" y="493"/>
                  </a:lnTo>
                  <a:lnTo>
                    <a:pt x="1159" y="465"/>
                  </a:lnTo>
                  <a:lnTo>
                    <a:pt x="1159" y="441"/>
                  </a:lnTo>
                  <a:lnTo>
                    <a:pt x="1159" y="430"/>
                  </a:lnTo>
                  <a:lnTo>
                    <a:pt x="1152" y="420"/>
                  </a:lnTo>
                  <a:lnTo>
                    <a:pt x="1145" y="430"/>
                  </a:lnTo>
                  <a:lnTo>
                    <a:pt x="1145" y="430"/>
                  </a:lnTo>
                  <a:lnTo>
                    <a:pt x="1138" y="430"/>
                  </a:lnTo>
                  <a:lnTo>
                    <a:pt x="1131" y="434"/>
                  </a:lnTo>
                  <a:lnTo>
                    <a:pt x="1128" y="434"/>
                  </a:lnTo>
                  <a:lnTo>
                    <a:pt x="1124" y="437"/>
                  </a:lnTo>
                  <a:lnTo>
                    <a:pt x="1124" y="441"/>
                  </a:lnTo>
                  <a:lnTo>
                    <a:pt x="1121" y="441"/>
                  </a:lnTo>
                  <a:lnTo>
                    <a:pt x="1121" y="444"/>
                  </a:lnTo>
                  <a:lnTo>
                    <a:pt x="1121" y="451"/>
                  </a:lnTo>
                  <a:lnTo>
                    <a:pt x="1121" y="462"/>
                  </a:lnTo>
                  <a:lnTo>
                    <a:pt x="1121" y="476"/>
                  </a:lnTo>
                  <a:lnTo>
                    <a:pt x="1121" y="486"/>
                  </a:lnTo>
                  <a:lnTo>
                    <a:pt x="1121" y="493"/>
                  </a:lnTo>
                  <a:lnTo>
                    <a:pt x="1121" y="501"/>
                  </a:lnTo>
                  <a:lnTo>
                    <a:pt x="1117" y="508"/>
                  </a:lnTo>
                  <a:lnTo>
                    <a:pt x="1114" y="511"/>
                  </a:lnTo>
                  <a:lnTo>
                    <a:pt x="1106" y="511"/>
                  </a:lnTo>
                  <a:lnTo>
                    <a:pt x="1099" y="515"/>
                  </a:lnTo>
                  <a:lnTo>
                    <a:pt x="1096" y="515"/>
                  </a:lnTo>
                  <a:lnTo>
                    <a:pt x="1089" y="518"/>
                  </a:lnTo>
                  <a:lnTo>
                    <a:pt x="1089" y="518"/>
                  </a:lnTo>
                  <a:lnTo>
                    <a:pt x="1078" y="522"/>
                  </a:lnTo>
                  <a:lnTo>
                    <a:pt x="1068" y="518"/>
                  </a:lnTo>
                  <a:lnTo>
                    <a:pt x="1061" y="518"/>
                  </a:lnTo>
                  <a:lnTo>
                    <a:pt x="1050" y="515"/>
                  </a:lnTo>
                  <a:lnTo>
                    <a:pt x="1047" y="511"/>
                  </a:lnTo>
                  <a:lnTo>
                    <a:pt x="1043" y="511"/>
                  </a:lnTo>
                  <a:lnTo>
                    <a:pt x="1047" y="508"/>
                  </a:lnTo>
                  <a:lnTo>
                    <a:pt x="1054" y="508"/>
                  </a:lnTo>
                  <a:lnTo>
                    <a:pt x="1061" y="504"/>
                  </a:lnTo>
                  <a:lnTo>
                    <a:pt x="1068" y="504"/>
                  </a:lnTo>
                  <a:lnTo>
                    <a:pt x="1078" y="501"/>
                  </a:lnTo>
                  <a:lnTo>
                    <a:pt x="1082" y="501"/>
                  </a:lnTo>
                  <a:lnTo>
                    <a:pt x="1085" y="501"/>
                  </a:lnTo>
                  <a:lnTo>
                    <a:pt x="1089" y="497"/>
                  </a:lnTo>
                  <a:lnTo>
                    <a:pt x="1092" y="493"/>
                  </a:lnTo>
                  <a:lnTo>
                    <a:pt x="1092" y="493"/>
                  </a:lnTo>
                  <a:lnTo>
                    <a:pt x="1092" y="490"/>
                  </a:lnTo>
                  <a:lnTo>
                    <a:pt x="1089" y="486"/>
                  </a:lnTo>
                  <a:lnTo>
                    <a:pt x="1089" y="483"/>
                  </a:lnTo>
                  <a:lnTo>
                    <a:pt x="1089" y="479"/>
                  </a:lnTo>
                  <a:lnTo>
                    <a:pt x="1089" y="479"/>
                  </a:lnTo>
                  <a:lnTo>
                    <a:pt x="1092" y="476"/>
                  </a:lnTo>
                  <a:lnTo>
                    <a:pt x="1096" y="472"/>
                  </a:lnTo>
                  <a:lnTo>
                    <a:pt x="1099" y="465"/>
                  </a:lnTo>
                  <a:lnTo>
                    <a:pt x="1103" y="458"/>
                  </a:lnTo>
                  <a:lnTo>
                    <a:pt x="1106" y="455"/>
                  </a:lnTo>
                  <a:lnTo>
                    <a:pt x="1110" y="451"/>
                  </a:lnTo>
                  <a:lnTo>
                    <a:pt x="1110" y="448"/>
                  </a:lnTo>
                  <a:lnTo>
                    <a:pt x="1114" y="444"/>
                  </a:lnTo>
                  <a:lnTo>
                    <a:pt x="1114" y="441"/>
                  </a:lnTo>
                  <a:lnTo>
                    <a:pt x="1110" y="437"/>
                  </a:lnTo>
                  <a:lnTo>
                    <a:pt x="1110" y="437"/>
                  </a:lnTo>
                  <a:lnTo>
                    <a:pt x="1110" y="437"/>
                  </a:lnTo>
                  <a:lnTo>
                    <a:pt x="1106" y="437"/>
                  </a:lnTo>
                  <a:lnTo>
                    <a:pt x="1103" y="434"/>
                  </a:lnTo>
                  <a:lnTo>
                    <a:pt x="1099" y="430"/>
                  </a:lnTo>
                  <a:lnTo>
                    <a:pt x="1099" y="430"/>
                  </a:lnTo>
                  <a:lnTo>
                    <a:pt x="1099" y="416"/>
                  </a:lnTo>
                  <a:lnTo>
                    <a:pt x="1099" y="395"/>
                  </a:lnTo>
                  <a:lnTo>
                    <a:pt x="1099" y="377"/>
                  </a:lnTo>
                  <a:lnTo>
                    <a:pt x="1099" y="367"/>
                  </a:lnTo>
                  <a:lnTo>
                    <a:pt x="1103" y="356"/>
                  </a:lnTo>
                  <a:lnTo>
                    <a:pt x="1099" y="349"/>
                  </a:lnTo>
                  <a:lnTo>
                    <a:pt x="1096" y="342"/>
                  </a:lnTo>
                  <a:lnTo>
                    <a:pt x="1096" y="335"/>
                  </a:lnTo>
                  <a:lnTo>
                    <a:pt x="1092" y="335"/>
                  </a:lnTo>
                  <a:lnTo>
                    <a:pt x="1092" y="307"/>
                  </a:lnTo>
                  <a:lnTo>
                    <a:pt x="1099" y="300"/>
                  </a:lnTo>
                  <a:lnTo>
                    <a:pt x="1103" y="289"/>
                  </a:lnTo>
                  <a:lnTo>
                    <a:pt x="1114" y="275"/>
                  </a:lnTo>
                  <a:lnTo>
                    <a:pt x="1117" y="272"/>
                  </a:lnTo>
                  <a:lnTo>
                    <a:pt x="1114" y="268"/>
                  </a:lnTo>
                  <a:lnTo>
                    <a:pt x="1110" y="264"/>
                  </a:lnTo>
                  <a:lnTo>
                    <a:pt x="1106" y="261"/>
                  </a:lnTo>
                  <a:lnTo>
                    <a:pt x="1103" y="261"/>
                  </a:lnTo>
                  <a:lnTo>
                    <a:pt x="1075" y="264"/>
                  </a:lnTo>
                  <a:lnTo>
                    <a:pt x="1071" y="257"/>
                  </a:lnTo>
                  <a:lnTo>
                    <a:pt x="1064" y="261"/>
                  </a:lnTo>
                  <a:lnTo>
                    <a:pt x="1057" y="264"/>
                  </a:lnTo>
                  <a:lnTo>
                    <a:pt x="1054" y="272"/>
                  </a:lnTo>
                  <a:lnTo>
                    <a:pt x="1054" y="282"/>
                  </a:lnTo>
                  <a:lnTo>
                    <a:pt x="1050" y="289"/>
                  </a:lnTo>
                  <a:lnTo>
                    <a:pt x="1050" y="293"/>
                  </a:lnTo>
                  <a:lnTo>
                    <a:pt x="1050" y="296"/>
                  </a:lnTo>
                  <a:lnTo>
                    <a:pt x="1047" y="303"/>
                  </a:lnTo>
                  <a:lnTo>
                    <a:pt x="1043" y="310"/>
                  </a:lnTo>
                  <a:lnTo>
                    <a:pt x="1036" y="314"/>
                  </a:lnTo>
                  <a:lnTo>
                    <a:pt x="1033" y="317"/>
                  </a:lnTo>
                  <a:lnTo>
                    <a:pt x="1033" y="321"/>
                  </a:lnTo>
                  <a:lnTo>
                    <a:pt x="1022" y="335"/>
                  </a:lnTo>
                  <a:lnTo>
                    <a:pt x="1018" y="360"/>
                  </a:lnTo>
                  <a:lnTo>
                    <a:pt x="1022" y="381"/>
                  </a:lnTo>
                  <a:lnTo>
                    <a:pt x="1022" y="388"/>
                  </a:lnTo>
                  <a:lnTo>
                    <a:pt x="1022" y="391"/>
                  </a:lnTo>
                  <a:lnTo>
                    <a:pt x="1025" y="395"/>
                  </a:lnTo>
                  <a:lnTo>
                    <a:pt x="1025" y="402"/>
                  </a:lnTo>
                  <a:lnTo>
                    <a:pt x="1029" y="409"/>
                  </a:lnTo>
                  <a:lnTo>
                    <a:pt x="1029" y="416"/>
                  </a:lnTo>
                  <a:lnTo>
                    <a:pt x="1029" y="423"/>
                  </a:lnTo>
                  <a:lnTo>
                    <a:pt x="1029" y="423"/>
                  </a:lnTo>
                  <a:lnTo>
                    <a:pt x="1025" y="427"/>
                  </a:lnTo>
                  <a:lnTo>
                    <a:pt x="1022" y="427"/>
                  </a:lnTo>
                  <a:lnTo>
                    <a:pt x="1022" y="427"/>
                  </a:lnTo>
                  <a:lnTo>
                    <a:pt x="990" y="391"/>
                  </a:lnTo>
                  <a:lnTo>
                    <a:pt x="951" y="388"/>
                  </a:lnTo>
                  <a:lnTo>
                    <a:pt x="948" y="402"/>
                  </a:lnTo>
                  <a:lnTo>
                    <a:pt x="951" y="409"/>
                  </a:lnTo>
                  <a:lnTo>
                    <a:pt x="951" y="423"/>
                  </a:lnTo>
                  <a:lnTo>
                    <a:pt x="930" y="441"/>
                  </a:lnTo>
                  <a:lnTo>
                    <a:pt x="930" y="430"/>
                  </a:lnTo>
                  <a:lnTo>
                    <a:pt x="930" y="423"/>
                  </a:lnTo>
                  <a:lnTo>
                    <a:pt x="934" y="420"/>
                  </a:lnTo>
                  <a:lnTo>
                    <a:pt x="934" y="416"/>
                  </a:lnTo>
                  <a:lnTo>
                    <a:pt x="923" y="416"/>
                  </a:lnTo>
                  <a:lnTo>
                    <a:pt x="916" y="427"/>
                  </a:lnTo>
                  <a:lnTo>
                    <a:pt x="913" y="437"/>
                  </a:lnTo>
                  <a:lnTo>
                    <a:pt x="888" y="434"/>
                  </a:lnTo>
                  <a:lnTo>
                    <a:pt x="881" y="434"/>
                  </a:lnTo>
                  <a:lnTo>
                    <a:pt x="870" y="437"/>
                  </a:lnTo>
                  <a:lnTo>
                    <a:pt x="867" y="441"/>
                  </a:lnTo>
                  <a:lnTo>
                    <a:pt x="863" y="441"/>
                  </a:lnTo>
                  <a:lnTo>
                    <a:pt x="863" y="441"/>
                  </a:lnTo>
                  <a:lnTo>
                    <a:pt x="863" y="420"/>
                  </a:lnTo>
                  <a:lnTo>
                    <a:pt x="856" y="420"/>
                  </a:lnTo>
                  <a:lnTo>
                    <a:pt x="853" y="423"/>
                  </a:lnTo>
                  <a:lnTo>
                    <a:pt x="846" y="427"/>
                  </a:lnTo>
                  <a:lnTo>
                    <a:pt x="839" y="430"/>
                  </a:lnTo>
                  <a:lnTo>
                    <a:pt x="832" y="437"/>
                  </a:lnTo>
                  <a:lnTo>
                    <a:pt x="825" y="441"/>
                  </a:lnTo>
                  <a:lnTo>
                    <a:pt x="821" y="444"/>
                  </a:lnTo>
                  <a:lnTo>
                    <a:pt x="818" y="444"/>
                  </a:lnTo>
                  <a:lnTo>
                    <a:pt x="804" y="448"/>
                  </a:lnTo>
                  <a:lnTo>
                    <a:pt x="796" y="451"/>
                  </a:lnTo>
                  <a:lnTo>
                    <a:pt x="789" y="458"/>
                  </a:lnTo>
                  <a:lnTo>
                    <a:pt x="782" y="465"/>
                  </a:lnTo>
                  <a:lnTo>
                    <a:pt x="779" y="472"/>
                  </a:lnTo>
                  <a:lnTo>
                    <a:pt x="775" y="479"/>
                  </a:lnTo>
                  <a:lnTo>
                    <a:pt x="775" y="483"/>
                  </a:lnTo>
                  <a:lnTo>
                    <a:pt x="775" y="483"/>
                  </a:lnTo>
                  <a:lnTo>
                    <a:pt x="775" y="490"/>
                  </a:lnTo>
                  <a:lnTo>
                    <a:pt x="772" y="497"/>
                  </a:lnTo>
                  <a:lnTo>
                    <a:pt x="772" y="497"/>
                  </a:lnTo>
                  <a:lnTo>
                    <a:pt x="768" y="497"/>
                  </a:lnTo>
                  <a:lnTo>
                    <a:pt x="765" y="493"/>
                  </a:lnTo>
                  <a:lnTo>
                    <a:pt x="765" y="490"/>
                  </a:lnTo>
                  <a:lnTo>
                    <a:pt x="765" y="490"/>
                  </a:lnTo>
                  <a:lnTo>
                    <a:pt x="747" y="483"/>
                  </a:lnTo>
                  <a:lnTo>
                    <a:pt x="747" y="469"/>
                  </a:lnTo>
                  <a:lnTo>
                    <a:pt x="758" y="462"/>
                  </a:lnTo>
                  <a:lnTo>
                    <a:pt x="761" y="455"/>
                  </a:lnTo>
                  <a:lnTo>
                    <a:pt x="761" y="451"/>
                  </a:lnTo>
                  <a:lnTo>
                    <a:pt x="761" y="448"/>
                  </a:lnTo>
                  <a:lnTo>
                    <a:pt x="761" y="448"/>
                  </a:lnTo>
                  <a:lnTo>
                    <a:pt x="758" y="441"/>
                  </a:lnTo>
                  <a:lnTo>
                    <a:pt x="754" y="434"/>
                  </a:lnTo>
                  <a:lnTo>
                    <a:pt x="747" y="430"/>
                  </a:lnTo>
                  <a:lnTo>
                    <a:pt x="740" y="427"/>
                  </a:lnTo>
                  <a:lnTo>
                    <a:pt x="737" y="427"/>
                  </a:lnTo>
                  <a:lnTo>
                    <a:pt x="733" y="427"/>
                  </a:lnTo>
                  <a:lnTo>
                    <a:pt x="730" y="427"/>
                  </a:lnTo>
                  <a:lnTo>
                    <a:pt x="726" y="427"/>
                  </a:lnTo>
                  <a:lnTo>
                    <a:pt x="722" y="430"/>
                  </a:lnTo>
                  <a:lnTo>
                    <a:pt x="719" y="430"/>
                  </a:lnTo>
                  <a:lnTo>
                    <a:pt x="712" y="430"/>
                  </a:lnTo>
                  <a:lnTo>
                    <a:pt x="712" y="430"/>
                  </a:lnTo>
                  <a:lnTo>
                    <a:pt x="726" y="437"/>
                  </a:lnTo>
                  <a:lnTo>
                    <a:pt x="722" y="462"/>
                  </a:lnTo>
                  <a:lnTo>
                    <a:pt x="726" y="479"/>
                  </a:lnTo>
                  <a:lnTo>
                    <a:pt x="726" y="479"/>
                  </a:lnTo>
                  <a:lnTo>
                    <a:pt x="730" y="483"/>
                  </a:lnTo>
                  <a:lnTo>
                    <a:pt x="730" y="490"/>
                  </a:lnTo>
                  <a:lnTo>
                    <a:pt x="730" y="493"/>
                  </a:lnTo>
                  <a:lnTo>
                    <a:pt x="730" y="504"/>
                  </a:lnTo>
                  <a:lnTo>
                    <a:pt x="730" y="511"/>
                  </a:lnTo>
                  <a:lnTo>
                    <a:pt x="726" y="515"/>
                  </a:lnTo>
                  <a:lnTo>
                    <a:pt x="726" y="515"/>
                  </a:lnTo>
                  <a:lnTo>
                    <a:pt x="715" y="511"/>
                  </a:lnTo>
                  <a:lnTo>
                    <a:pt x="708" y="508"/>
                  </a:lnTo>
                  <a:lnTo>
                    <a:pt x="701" y="508"/>
                  </a:lnTo>
                  <a:lnTo>
                    <a:pt x="684" y="525"/>
                  </a:lnTo>
                  <a:lnTo>
                    <a:pt x="666" y="536"/>
                  </a:lnTo>
                  <a:lnTo>
                    <a:pt x="666" y="543"/>
                  </a:lnTo>
                  <a:lnTo>
                    <a:pt x="666" y="546"/>
                  </a:lnTo>
                  <a:lnTo>
                    <a:pt x="670" y="550"/>
                  </a:lnTo>
                  <a:lnTo>
                    <a:pt x="673" y="553"/>
                  </a:lnTo>
                  <a:lnTo>
                    <a:pt x="677" y="557"/>
                  </a:lnTo>
                  <a:lnTo>
                    <a:pt x="677" y="557"/>
                  </a:lnTo>
                  <a:lnTo>
                    <a:pt x="677" y="567"/>
                  </a:lnTo>
                  <a:lnTo>
                    <a:pt x="652" y="567"/>
                  </a:lnTo>
                  <a:lnTo>
                    <a:pt x="641" y="553"/>
                  </a:lnTo>
                  <a:lnTo>
                    <a:pt x="634" y="539"/>
                  </a:lnTo>
                  <a:lnTo>
                    <a:pt x="624" y="536"/>
                  </a:lnTo>
                  <a:lnTo>
                    <a:pt x="620" y="546"/>
                  </a:lnTo>
                  <a:lnTo>
                    <a:pt x="627" y="564"/>
                  </a:lnTo>
                  <a:lnTo>
                    <a:pt x="638" y="585"/>
                  </a:lnTo>
                  <a:lnTo>
                    <a:pt x="638" y="589"/>
                  </a:lnTo>
                  <a:lnTo>
                    <a:pt x="634" y="592"/>
                  </a:lnTo>
                  <a:lnTo>
                    <a:pt x="634" y="592"/>
                  </a:lnTo>
                  <a:lnTo>
                    <a:pt x="631" y="592"/>
                  </a:lnTo>
                  <a:lnTo>
                    <a:pt x="627" y="589"/>
                  </a:lnTo>
                  <a:lnTo>
                    <a:pt x="627" y="589"/>
                  </a:lnTo>
                  <a:lnTo>
                    <a:pt x="617" y="578"/>
                  </a:lnTo>
                  <a:lnTo>
                    <a:pt x="599" y="571"/>
                  </a:lnTo>
                  <a:lnTo>
                    <a:pt x="599" y="567"/>
                  </a:lnTo>
                  <a:lnTo>
                    <a:pt x="599" y="564"/>
                  </a:lnTo>
                  <a:lnTo>
                    <a:pt x="599" y="557"/>
                  </a:lnTo>
                  <a:lnTo>
                    <a:pt x="599" y="553"/>
                  </a:lnTo>
                  <a:lnTo>
                    <a:pt x="603" y="550"/>
                  </a:lnTo>
                  <a:lnTo>
                    <a:pt x="603" y="543"/>
                  </a:lnTo>
                  <a:lnTo>
                    <a:pt x="603" y="539"/>
                  </a:lnTo>
                  <a:lnTo>
                    <a:pt x="603" y="532"/>
                  </a:lnTo>
                  <a:lnTo>
                    <a:pt x="603" y="532"/>
                  </a:lnTo>
                  <a:lnTo>
                    <a:pt x="578" y="511"/>
                  </a:lnTo>
                  <a:lnTo>
                    <a:pt x="571" y="493"/>
                  </a:lnTo>
                  <a:lnTo>
                    <a:pt x="592" y="501"/>
                  </a:lnTo>
                  <a:lnTo>
                    <a:pt x="599" y="508"/>
                  </a:lnTo>
                  <a:lnTo>
                    <a:pt x="613" y="515"/>
                  </a:lnTo>
                  <a:lnTo>
                    <a:pt x="627" y="525"/>
                  </a:lnTo>
                  <a:lnTo>
                    <a:pt x="634" y="529"/>
                  </a:lnTo>
                  <a:lnTo>
                    <a:pt x="645" y="529"/>
                  </a:lnTo>
                  <a:lnTo>
                    <a:pt x="652" y="525"/>
                  </a:lnTo>
                  <a:lnTo>
                    <a:pt x="659" y="525"/>
                  </a:lnTo>
                  <a:lnTo>
                    <a:pt x="666" y="522"/>
                  </a:lnTo>
                  <a:lnTo>
                    <a:pt x="666" y="522"/>
                  </a:lnTo>
                  <a:lnTo>
                    <a:pt x="680" y="508"/>
                  </a:lnTo>
                  <a:lnTo>
                    <a:pt x="684" y="497"/>
                  </a:lnTo>
                  <a:lnTo>
                    <a:pt x="687" y="486"/>
                  </a:lnTo>
                  <a:lnTo>
                    <a:pt x="691" y="479"/>
                  </a:lnTo>
                  <a:lnTo>
                    <a:pt x="691" y="472"/>
                  </a:lnTo>
                  <a:lnTo>
                    <a:pt x="691" y="469"/>
                  </a:lnTo>
                  <a:lnTo>
                    <a:pt x="687" y="465"/>
                  </a:lnTo>
                  <a:lnTo>
                    <a:pt x="680" y="458"/>
                  </a:lnTo>
                  <a:lnTo>
                    <a:pt x="673" y="455"/>
                  </a:lnTo>
                  <a:lnTo>
                    <a:pt x="666" y="455"/>
                  </a:lnTo>
                  <a:lnTo>
                    <a:pt x="659" y="451"/>
                  </a:lnTo>
                  <a:lnTo>
                    <a:pt x="656" y="451"/>
                  </a:lnTo>
                  <a:lnTo>
                    <a:pt x="649" y="434"/>
                  </a:lnTo>
                  <a:lnTo>
                    <a:pt x="634" y="416"/>
                  </a:lnTo>
                  <a:lnTo>
                    <a:pt x="617" y="405"/>
                  </a:lnTo>
                  <a:lnTo>
                    <a:pt x="599" y="402"/>
                  </a:lnTo>
                  <a:lnTo>
                    <a:pt x="585" y="402"/>
                  </a:lnTo>
                  <a:lnTo>
                    <a:pt x="578" y="402"/>
                  </a:lnTo>
                  <a:lnTo>
                    <a:pt x="578" y="398"/>
                  </a:lnTo>
                  <a:lnTo>
                    <a:pt x="575" y="395"/>
                  </a:lnTo>
                  <a:lnTo>
                    <a:pt x="571" y="391"/>
                  </a:lnTo>
                  <a:lnTo>
                    <a:pt x="567" y="391"/>
                  </a:lnTo>
                  <a:lnTo>
                    <a:pt x="564" y="391"/>
                  </a:lnTo>
                  <a:lnTo>
                    <a:pt x="567" y="384"/>
                  </a:lnTo>
                  <a:lnTo>
                    <a:pt x="578" y="388"/>
                  </a:lnTo>
                  <a:lnTo>
                    <a:pt x="585" y="384"/>
                  </a:lnTo>
                  <a:lnTo>
                    <a:pt x="560" y="374"/>
                  </a:lnTo>
                  <a:lnTo>
                    <a:pt x="553" y="384"/>
                  </a:lnTo>
                  <a:lnTo>
                    <a:pt x="543" y="381"/>
                  </a:lnTo>
                  <a:lnTo>
                    <a:pt x="532" y="377"/>
                  </a:lnTo>
                  <a:lnTo>
                    <a:pt x="525" y="374"/>
                  </a:lnTo>
                  <a:lnTo>
                    <a:pt x="518" y="370"/>
                  </a:lnTo>
                  <a:lnTo>
                    <a:pt x="515" y="370"/>
                  </a:lnTo>
                  <a:lnTo>
                    <a:pt x="515" y="370"/>
                  </a:lnTo>
                  <a:lnTo>
                    <a:pt x="532" y="367"/>
                  </a:lnTo>
                  <a:lnTo>
                    <a:pt x="532" y="370"/>
                  </a:lnTo>
                  <a:lnTo>
                    <a:pt x="529" y="370"/>
                  </a:lnTo>
                  <a:lnTo>
                    <a:pt x="529" y="370"/>
                  </a:lnTo>
                  <a:lnTo>
                    <a:pt x="532" y="370"/>
                  </a:lnTo>
                  <a:lnTo>
                    <a:pt x="536" y="367"/>
                  </a:lnTo>
                  <a:lnTo>
                    <a:pt x="543" y="367"/>
                  </a:lnTo>
                  <a:lnTo>
                    <a:pt x="546" y="360"/>
                  </a:lnTo>
                  <a:lnTo>
                    <a:pt x="546" y="353"/>
                  </a:lnTo>
                  <a:lnTo>
                    <a:pt x="546" y="349"/>
                  </a:lnTo>
                  <a:lnTo>
                    <a:pt x="546" y="346"/>
                  </a:lnTo>
                  <a:lnTo>
                    <a:pt x="532" y="346"/>
                  </a:lnTo>
                  <a:lnTo>
                    <a:pt x="529" y="335"/>
                  </a:lnTo>
                  <a:lnTo>
                    <a:pt x="518" y="328"/>
                  </a:lnTo>
                  <a:lnTo>
                    <a:pt x="497" y="331"/>
                  </a:lnTo>
                  <a:lnTo>
                    <a:pt x="472" y="324"/>
                  </a:lnTo>
                  <a:lnTo>
                    <a:pt x="469" y="331"/>
                  </a:lnTo>
                  <a:lnTo>
                    <a:pt x="462" y="335"/>
                  </a:lnTo>
                  <a:lnTo>
                    <a:pt x="455" y="335"/>
                  </a:lnTo>
                  <a:lnTo>
                    <a:pt x="448" y="338"/>
                  </a:lnTo>
                  <a:lnTo>
                    <a:pt x="444" y="338"/>
                  </a:lnTo>
                  <a:lnTo>
                    <a:pt x="441" y="338"/>
                  </a:lnTo>
                  <a:lnTo>
                    <a:pt x="434" y="342"/>
                  </a:lnTo>
                  <a:lnTo>
                    <a:pt x="430" y="342"/>
                  </a:lnTo>
                  <a:lnTo>
                    <a:pt x="427" y="346"/>
                  </a:lnTo>
                  <a:lnTo>
                    <a:pt x="427" y="346"/>
                  </a:lnTo>
                  <a:lnTo>
                    <a:pt x="427" y="349"/>
                  </a:lnTo>
                  <a:lnTo>
                    <a:pt x="427" y="353"/>
                  </a:lnTo>
                  <a:lnTo>
                    <a:pt x="423" y="356"/>
                  </a:lnTo>
                  <a:lnTo>
                    <a:pt x="420" y="360"/>
                  </a:lnTo>
                  <a:lnTo>
                    <a:pt x="416" y="363"/>
                  </a:lnTo>
                  <a:lnTo>
                    <a:pt x="409" y="363"/>
                  </a:lnTo>
                  <a:lnTo>
                    <a:pt x="405" y="363"/>
                  </a:lnTo>
                  <a:lnTo>
                    <a:pt x="405" y="360"/>
                  </a:lnTo>
                  <a:lnTo>
                    <a:pt x="405" y="360"/>
                  </a:lnTo>
                  <a:lnTo>
                    <a:pt x="405" y="356"/>
                  </a:lnTo>
                  <a:lnTo>
                    <a:pt x="398" y="360"/>
                  </a:lnTo>
                  <a:lnTo>
                    <a:pt x="391" y="363"/>
                  </a:lnTo>
                  <a:lnTo>
                    <a:pt x="388" y="370"/>
                  </a:lnTo>
                  <a:lnTo>
                    <a:pt x="384" y="374"/>
                  </a:lnTo>
                  <a:lnTo>
                    <a:pt x="384" y="377"/>
                  </a:lnTo>
                  <a:lnTo>
                    <a:pt x="377" y="381"/>
                  </a:lnTo>
                  <a:lnTo>
                    <a:pt x="370" y="384"/>
                  </a:lnTo>
                  <a:lnTo>
                    <a:pt x="363" y="388"/>
                  </a:lnTo>
                  <a:lnTo>
                    <a:pt x="360" y="391"/>
                  </a:lnTo>
                  <a:lnTo>
                    <a:pt x="356" y="398"/>
                  </a:lnTo>
                  <a:lnTo>
                    <a:pt x="356" y="405"/>
                  </a:lnTo>
                  <a:lnTo>
                    <a:pt x="356" y="409"/>
                  </a:lnTo>
                  <a:lnTo>
                    <a:pt x="356" y="412"/>
                  </a:lnTo>
                  <a:lnTo>
                    <a:pt x="342" y="444"/>
                  </a:lnTo>
                  <a:lnTo>
                    <a:pt x="321" y="483"/>
                  </a:lnTo>
                  <a:lnTo>
                    <a:pt x="321" y="483"/>
                  </a:lnTo>
                  <a:lnTo>
                    <a:pt x="317" y="490"/>
                  </a:lnTo>
                  <a:lnTo>
                    <a:pt x="317" y="497"/>
                  </a:lnTo>
                  <a:lnTo>
                    <a:pt x="314" y="504"/>
                  </a:lnTo>
                  <a:lnTo>
                    <a:pt x="310" y="511"/>
                  </a:lnTo>
                  <a:lnTo>
                    <a:pt x="307" y="515"/>
                  </a:lnTo>
                  <a:lnTo>
                    <a:pt x="307" y="518"/>
                  </a:lnTo>
                  <a:lnTo>
                    <a:pt x="303" y="522"/>
                  </a:lnTo>
                  <a:lnTo>
                    <a:pt x="300" y="529"/>
                  </a:lnTo>
                  <a:lnTo>
                    <a:pt x="296" y="536"/>
                  </a:lnTo>
                  <a:lnTo>
                    <a:pt x="293" y="546"/>
                  </a:lnTo>
                  <a:lnTo>
                    <a:pt x="289" y="553"/>
                  </a:lnTo>
                  <a:lnTo>
                    <a:pt x="286" y="557"/>
                  </a:lnTo>
                  <a:lnTo>
                    <a:pt x="286" y="560"/>
                  </a:lnTo>
                  <a:lnTo>
                    <a:pt x="275" y="567"/>
                  </a:lnTo>
                  <a:lnTo>
                    <a:pt x="257" y="592"/>
                  </a:lnTo>
                  <a:lnTo>
                    <a:pt x="233" y="610"/>
                  </a:lnTo>
                  <a:lnTo>
                    <a:pt x="229" y="617"/>
                  </a:lnTo>
                  <a:lnTo>
                    <a:pt x="222" y="620"/>
                  </a:lnTo>
                  <a:lnTo>
                    <a:pt x="219" y="624"/>
                  </a:lnTo>
                  <a:lnTo>
                    <a:pt x="215" y="624"/>
                  </a:lnTo>
                  <a:lnTo>
                    <a:pt x="215" y="631"/>
                  </a:lnTo>
                  <a:lnTo>
                    <a:pt x="212" y="638"/>
                  </a:lnTo>
                  <a:lnTo>
                    <a:pt x="208" y="641"/>
                  </a:lnTo>
                  <a:lnTo>
                    <a:pt x="208" y="641"/>
                  </a:lnTo>
                  <a:lnTo>
                    <a:pt x="201" y="652"/>
                  </a:lnTo>
                  <a:lnTo>
                    <a:pt x="201" y="663"/>
                  </a:lnTo>
                  <a:lnTo>
                    <a:pt x="201" y="670"/>
                  </a:lnTo>
                  <a:lnTo>
                    <a:pt x="205" y="677"/>
                  </a:lnTo>
                  <a:lnTo>
                    <a:pt x="208" y="680"/>
                  </a:lnTo>
                  <a:lnTo>
                    <a:pt x="208" y="684"/>
                  </a:lnTo>
                  <a:lnTo>
                    <a:pt x="208" y="687"/>
                  </a:lnTo>
                  <a:lnTo>
                    <a:pt x="208" y="687"/>
                  </a:lnTo>
                  <a:lnTo>
                    <a:pt x="208" y="691"/>
                  </a:lnTo>
                  <a:lnTo>
                    <a:pt x="205" y="694"/>
                  </a:lnTo>
                  <a:lnTo>
                    <a:pt x="205" y="698"/>
                  </a:lnTo>
                  <a:lnTo>
                    <a:pt x="205" y="701"/>
                  </a:lnTo>
                  <a:lnTo>
                    <a:pt x="205" y="705"/>
                  </a:lnTo>
                  <a:lnTo>
                    <a:pt x="201" y="712"/>
                  </a:lnTo>
                  <a:lnTo>
                    <a:pt x="201" y="719"/>
                  </a:lnTo>
                  <a:lnTo>
                    <a:pt x="201" y="726"/>
                  </a:lnTo>
                  <a:lnTo>
                    <a:pt x="205" y="733"/>
                  </a:lnTo>
                  <a:lnTo>
                    <a:pt x="205" y="733"/>
                  </a:lnTo>
                  <a:lnTo>
                    <a:pt x="208" y="744"/>
                  </a:lnTo>
                  <a:lnTo>
                    <a:pt x="212" y="747"/>
                  </a:lnTo>
                  <a:lnTo>
                    <a:pt x="219" y="754"/>
                  </a:lnTo>
                  <a:lnTo>
                    <a:pt x="226" y="758"/>
                  </a:lnTo>
                  <a:lnTo>
                    <a:pt x="229" y="758"/>
                  </a:lnTo>
                  <a:lnTo>
                    <a:pt x="229" y="758"/>
                  </a:lnTo>
                  <a:lnTo>
                    <a:pt x="240" y="754"/>
                  </a:lnTo>
                  <a:lnTo>
                    <a:pt x="247" y="751"/>
                  </a:lnTo>
                  <a:lnTo>
                    <a:pt x="250" y="744"/>
                  </a:lnTo>
                  <a:lnTo>
                    <a:pt x="254" y="740"/>
                  </a:lnTo>
                  <a:lnTo>
                    <a:pt x="257" y="737"/>
                  </a:lnTo>
                  <a:lnTo>
                    <a:pt x="257" y="730"/>
                  </a:lnTo>
                  <a:lnTo>
                    <a:pt x="257" y="722"/>
                  </a:lnTo>
                  <a:lnTo>
                    <a:pt x="261" y="722"/>
                  </a:lnTo>
                  <a:lnTo>
                    <a:pt x="261" y="719"/>
                  </a:lnTo>
                  <a:lnTo>
                    <a:pt x="265" y="719"/>
                  </a:lnTo>
                  <a:lnTo>
                    <a:pt x="272" y="715"/>
                  </a:lnTo>
                  <a:lnTo>
                    <a:pt x="275" y="712"/>
                  </a:lnTo>
                  <a:lnTo>
                    <a:pt x="275" y="708"/>
                  </a:lnTo>
                  <a:lnTo>
                    <a:pt x="282" y="701"/>
                  </a:lnTo>
                  <a:lnTo>
                    <a:pt x="282" y="694"/>
                  </a:lnTo>
                  <a:lnTo>
                    <a:pt x="286" y="687"/>
                  </a:lnTo>
                  <a:lnTo>
                    <a:pt x="286" y="684"/>
                  </a:lnTo>
                  <a:lnTo>
                    <a:pt x="282" y="684"/>
                  </a:lnTo>
                  <a:lnTo>
                    <a:pt x="289" y="701"/>
                  </a:lnTo>
                  <a:lnTo>
                    <a:pt x="289" y="705"/>
                  </a:lnTo>
                  <a:lnTo>
                    <a:pt x="289" y="708"/>
                  </a:lnTo>
                  <a:lnTo>
                    <a:pt x="293" y="715"/>
                  </a:lnTo>
                  <a:lnTo>
                    <a:pt x="293" y="722"/>
                  </a:lnTo>
                  <a:lnTo>
                    <a:pt x="293" y="726"/>
                  </a:lnTo>
                  <a:lnTo>
                    <a:pt x="289" y="730"/>
                  </a:lnTo>
                  <a:lnTo>
                    <a:pt x="289" y="737"/>
                  </a:lnTo>
                  <a:lnTo>
                    <a:pt x="289" y="744"/>
                  </a:lnTo>
                  <a:lnTo>
                    <a:pt x="289" y="744"/>
                  </a:lnTo>
                  <a:lnTo>
                    <a:pt x="289" y="775"/>
                  </a:lnTo>
                  <a:lnTo>
                    <a:pt x="303" y="793"/>
                  </a:lnTo>
                  <a:lnTo>
                    <a:pt x="307" y="814"/>
                  </a:lnTo>
                  <a:lnTo>
                    <a:pt x="317" y="818"/>
                  </a:lnTo>
                  <a:lnTo>
                    <a:pt x="328" y="811"/>
                  </a:lnTo>
                  <a:lnTo>
                    <a:pt x="331" y="807"/>
                  </a:lnTo>
                  <a:lnTo>
                    <a:pt x="335" y="800"/>
                  </a:lnTo>
                  <a:lnTo>
                    <a:pt x="342" y="800"/>
                  </a:lnTo>
                  <a:lnTo>
                    <a:pt x="346" y="796"/>
                  </a:lnTo>
                  <a:lnTo>
                    <a:pt x="349" y="796"/>
                  </a:lnTo>
                  <a:lnTo>
                    <a:pt x="353" y="789"/>
                  </a:lnTo>
                  <a:lnTo>
                    <a:pt x="356" y="779"/>
                  </a:lnTo>
                  <a:lnTo>
                    <a:pt x="356" y="768"/>
                  </a:lnTo>
                  <a:lnTo>
                    <a:pt x="360" y="761"/>
                  </a:lnTo>
                  <a:lnTo>
                    <a:pt x="360" y="754"/>
                  </a:lnTo>
                  <a:lnTo>
                    <a:pt x="360" y="751"/>
                  </a:lnTo>
                  <a:lnTo>
                    <a:pt x="360" y="744"/>
                  </a:lnTo>
                  <a:lnTo>
                    <a:pt x="377" y="722"/>
                  </a:lnTo>
                  <a:lnTo>
                    <a:pt x="384" y="715"/>
                  </a:lnTo>
                  <a:lnTo>
                    <a:pt x="388" y="708"/>
                  </a:lnTo>
                  <a:lnTo>
                    <a:pt x="388" y="705"/>
                  </a:lnTo>
                  <a:lnTo>
                    <a:pt x="388" y="698"/>
                  </a:lnTo>
                  <a:lnTo>
                    <a:pt x="388" y="698"/>
                  </a:lnTo>
                  <a:lnTo>
                    <a:pt x="388" y="691"/>
                  </a:lnTo>
                  <a:lnTo>
                    <a:pt x="381" y="687"/>
                  </a:lnTo>
                  <a:lnTo>
                    <a:pt x="377" y="684"/>
                  </a:lnTo>
                  <a:lnTo>
                    <a:pt x="374" y="684"/>
                  </a:lnTo>
                  <a:lnTo>
                    <a:pt x="370" y="680"/>
                  </a:lnTo>
                  <a:lnTo>
                    <a:pt x="374" y="645"/>
                  </a:lnTo>
                  <a:lnTo>
                    <a:pt x="374" y="649"/>
                  </a:lnTo>
                  <a:lnTo>
                    <a:pt x="374" y="649"/>
                  </a:lnTo>
                  <a:lnTo>
                    <a:pt x="374" y="649"/>
                  </a:lnTo>
                  <a:lnTo>
                    <a:pt x="374" y="649"/>
                  </a:lnTo>
                  <a:lnTo>
                    <a:pt x="374" y="641"/>
                  </a:lnTo>
                  <a:lnTo>
                    <a:pt x="374" y="634"/>
                  </a:lnTo>
                  <a:lnTo>
                    <a:pt x="377" y="627"/>
                  </a:lnTo>
                  <a:lnTo>
                    <a:pt x="381" y="620"/>
                  </a:lnTo>
                  <a:lnTo>
                    <a:pt x="384" y="617"/>
                  </a:lnTo>
                  <a:lnTo>
                    <a:pt x="388" y="613"/>
                  </a:lnTo>
                  <a:lnTo>
                    <a:pt x="391" y="606"/>
                  </a:lnTo>
                  <a:lnTo>
                    <a:pt x="398" y="603"/>
                  </a:lnTo>
                  <a:lnTo>
                    <a:pt x="402" y="599"/>
                  </a:lnTo>
                  <a:lnTo>
                    <a:pt x="405" y="599"/>
                  </a:lnTo>
                  <a:lnTo>
                    <a:pt x="409" y="596"/>
                  </a:lnTo>
                  <a:lnTo>
                    <a:pt x="416" y="589"/>
                  </a:lnTo>
                  <a:lnTo>
                    <a:pt x="420" y="578"/>
                  </a:lnTo>
                  <a:lnTo>
                    <a:pt x="420" y="571"/>
                  </a:lnTo>
                  <a:lnTo>
                    <a:pt x="420" y="567"/>
                  </a:lnTo>
                  <a:lnTo>
                    <a:pt x="420" y="553"/>
                  </a:lnTo>
                  <a:lnTo>
                    <a:pt x="430" y="539"/>
                  </a:lnTo>
                  <a:lnTo>
                    <a:pt x="441" y="532"/>
                  </a:lnTo>
                  <a:lnTo>
                    <a:pt x="448" y="529"/>
                  </a:lnTo>
                  <a:lnTo>
                    <a:pt x="458" y="529"/>
                  </a:lnTo>
                  <a:lnTo>
                    <a:pt x="465" y="532"/>
                  </a:lnTo>
                  <a:lnTo>
                    <a:pt x="472" y="539"/>
                  </a:lnTo>
                  <a:lnTo>
                    <a:pt x="476" y="546"/>
                  </a:lnTo>
                  <a:lnTo>
                    <a:pt x="472" y="553"/>
                  </a:lnTo>
                  <a:lnTo>
                    <a:pt x="469" y="560"/>
                  </a:lnTo>
                  <a:lnTo>
                    <a:pt x="465" y="567"/>
                  </a:lnTo>
                  <a:lnTo>
                    <a:pt x="462" y="571"/>
                  </a:lnTo>
                  <a:lnTo>
                    <a:pt x="458" y="571"/>
                  </a:lnTo>
                  <a:lnTo>
                    <a:pt x="437" y="592"/>
                  </a:lnTo>
                  <a:lnTo>
                    <a:pt x="427" y="599"/>
                  </a:lnTo>
                  <a:lnTo>
                    <a:pt x="423" y="610"/>
                  </a:lnTo>
                  <a:lnTo>
                    <a:pt x="420" y="613"/>
                  </a:lnTo>
                  <a:lnTo>
                    <a:pt x="420" y="617"/>
                  </a:lnTo>
                  <a:lnTo>
                    <a:pt x="420" y="652"/>
                  </a:lnTo>
                  <a:lnTo>
                    <a:pt x="420" y="659"/>
                  </a:lnTo>
                  <a:lnTo>
                    <a:pt x="420" y="666"/>
                  </a:lnTo>
                  <a:lnTo>
                    <a:pt x="420" y="673"/>
                  </a:lnTo>
                  <a:lnTo>
                    <a:pt x="420" y="677"/>
                  </a:lnTo>
                  <a:lnTo>
                    <a:pt x="420" y="680"/>
                  </a:lnTo>
                  <a:lnTo>
                    <a:pt x="423" y="684"/>
                  </a:lnTo>
                  <a:lnTo>
                    <a:pt x="427" y="687"/>
                  </a:lnTo>
                  <a:lnTo>
                    <a:pt x="434" y="694"/>
                  </a:lnTo>
                  <a:lnTo>
                    <a:pt x="437" y="694"/>
                  </a:lnTo>
                  <a:lnTo>
                    <a:pt x="441" y="698"/>
                  </a:lnTo>
                  <a:lnTo>
                    <a:pt x="451" y="701"/>
                  </a:lnTo>
                  <a:lnTo>
                    <a:pt x="458" y="698"/>
                  </a:lnTo>
                  <a:lnTo>
                    <a:pt x="465" y="694"/>
                  </a:lnTo>
                  <a:lnTo>
                    <a:pt x="469" y="694"/>
                  </a:lnTo>
                  <a:lnTo>
                    <a:pt x="472" y="694"/>
                  </a:lnTo>
                  <a:lnTo>
                    <a:pt x="486" y="691"/>
                  </a:lnTo>
                  <a:lnTo>
                    <a:pt x="493" y="687"/>
                  </a:lnTo>
                  <a:lnTo>
                    <a:pt x="501" y="684"/>
                  </a:lnTo>
                  <a:lnTo>
                    <a:pt x="504" y="684"/>
                  </a:lnTo>
                  <a:lnTo>
                    <a:pt x="508" y="684"/>
                  </a:lnTo>
                  <a:lnTo>
                    <a:pt x="508" y="684"/>
                  </a:lnTo>
                  <a:lnTo>
                    <a:pt x="515" y="691"/>
                  </a:lnTo>
                  <a:lnTo>
                    <a:pt x="518" y="694"/>
                  </a:lnTo>
                  <a:lnTo>
                    <a:pt x="525" y="698"/>
                  </a:lnTo>
                  <a:lnTo>
                    <a:pt x="532" y="698"/>
                  </a:lnTo>
                  <a:lnTo>
                    <a:pt x="536" y="698"/>
                  </a:lnTo>
                  <a:lnTo>
                    <a:pt x="532" y="701"/>
                  </a:lnTo>
                  <a:lnTo>
                    <a:pt x="529" y="701"/>
                  </a:lnTo>
                  <a:lnTo>
                    <a:pt x="525" y="705"/>
                  </a:lnTo>
                  <a:lnTo>
                    <a:pt x="525" y="705"/>
                  </a:lnTo>
                  <a:lnTo>
                    <a:pt x="515" y="705"/>
                  </a:lnTo>
                  <a:lnTo>
                    <a:pt x="508" y="708"/>
                  </a:lnTo>
                  <a:lnTo>
                    <a:pt x="501" y="712"/>
                  </a:lnTo>
                  <a:lnTo>
                    <a:pt x="497" y="715"/>
                  </a:lnTo>
                  <a:lnTo>
                    <a:pt x="493" y="715"/>
                  </a:lnTo>
                  <a:lnTo>
                    <a:pt x="490" y="712"/>
                  </a:lnTo>
                  <a:lnTo>
                    <a:pt x="479" y="708"/>
                  </a:lnTo>
                  <a:lnTo>
                    <a:pt x="469" y="708"/>
                  </a:lnTo>
                  <a:lnTo>
                    <a:pt x="462" y="712"/>
                  </a:lnTo>
                  <a:lnTo>
                    <a:pt x="458" y="715"/>
                  </a:lnTo>
                  <a:lnTo>
                    <a:pt x="455" y="719"/>
                  </a:lnTo>
                  <a:lnTo>
                    <a:pt x="451" y="722"/>
                  </a:lnTo>
                  <a:lnTo>
                    <a:pt x="451" y="722"/>
                  </a:lnTo>
                  <a:lnTo>
                    <a:pt x="451" y="726"/>
                  </a:lnTo>
                  <a:lnTo>
                    <a:pt x="448" y="730"/>
                  </a:lnTo>
                  <a:lnTo>
                    <a:pt x="448" y="737"/>
                  </a:lnTo>
                  <a:lnTo>
                    <a:pt x="448" y="744"/>
                  </a:lnTo>
                  <a:lnTo>
                    <a:pt x="448" y="744"/>
                  </a:lnTo>
                  <a:lnTo>
                    <a:pt x="455" y="747"/>
                  </a:lnTo>
                  <a:lnTo>
                    <a:pt x="458" y="758"/>
                  </a:lnTo>
                  <a:lnTo>
                    <a:pt x="458" y="768"/>
                  </a:lnTo>
                  <a:lnTo>
                    <a:pt x="455" y="772"/>
                  </a:lnTo>
                  <a:lnTo>
                    <a:pt x="455" y="775"/>
                  </a:lnTo>
                  <a:lnTo>
                    <a:pt x="451" y="779"/>
                  </a:lnTo>
                  <a:lnTo>
                    <a:pt x="451" y="779"/>
                  </a:lnTo>
                  <a:lnTo>
                    <a:pt x="444" y="775"/>
                  </a:lnTo>
                  <a:lnTo>
                    <a:pt x="441" y="772"/>
                  </a:lnTo>
                  <a:lnTo>
                    <a:pt x="437" y="772"/>
                  </a:lnTo>
                  <a:lnTo>
                    <a:pt x="437" y="768"/>
                  </a:lnTo>
                  <a:lnTo>
                    <a:pt x="427" y="761"/>
                  </a:lnTo>
                  <a:lnTo>
                    <a:pt x="412" y="775"/>
                  </a:lnTo>
                  <a:lnTo>
                    <a:pt x="412" y="779"/>
                  </a:lnTo>
                  <a:lnTo>
                    <a:pt x="409" y="786"/>
                  </a:lnTo>
                  <a:lnTo>
                    <a:pt x="409" y="796"/>
                  </a:lnTo>
                  <a:lnTo>
                    <a:pt x="409" y="804"/>
                  </a:lnTo>
                  <a:lnTo>
                    <a:pt x="409" y="821"/>
                  </a:lnTo>
                  <a:lnTo>
                    <a:pt x="398" y="818"/>
                  </a:lnTo>
                  <a:lnTo>
                    <a:pt x="398" y="821"/>
                  </a:lnTo>
                  <a:lnTo>
                    <a:pt x="398" y="825"/>
                  </a:lnTo>
                  <a:lnTo>
                    <a:pt x="395" y="828"/>
                  </a:lnTo>
                  <a:lnTo>
                    <a:pt x="395" y="828"/>
                  </a:lnTo>
                  <a:lnTo>
                    <a:pt x="374" y="835"/>
                  </a:lnTo>
                  <a:lnTo>
                    <a:pt x="370" y="835"/>
                  </a:lnTo>
                  <a:lnTo>
                    <a:pt x="367" y="835"/>
                  </a:lnTo>
                  <a:lnTo>
                    <a:pt x="367" y="835"/>
                  </a:lnTo>
                  <a:lnTo>
                    <a:pt x="363" y="832"/>
                  </a:lnTo>
                  <a:lnTo>
                    <a:pt x="356" y="835"/>
                  </a:lnTo>
                  <a:lnTo>
                    <a:pt x="353" y="835"/>
                  </a:lnTo>
                  <a:lnTo>
                    <a:pt x="349" y="842"/>
                  </a:lnTo>
                  <a:lnTo>
                    <a:pt x="342" y="842"/>
                  </a:lnTo>
                  <a:lnTo>
                    <a:pt x="342" y="846"/>
                  </a:lnTo>
                  <a:lnTo>
                    <a:pt x="314" y="849"/>
                  </a:lnTo>
                  <a:lnTo>
                    <a:pt x="307" y="839"/>
                  </a:lnTo>
                  <a:lnTo>
                    <a:pt x="300" y="839"/>
                  </a:lnTo>
                  <a:lnTo>
                    <a:pt x="289" y="849"/>
                  </a:lnTo>
                  <a:lnTo>
                    <a:pt x="286" y="853"/>
                  </a:lnTo>
                  <a:lnTo>
                    <a:pt x="282" y="853"/>
                  </a:lnTo>
                  <a:lnTo>
                    <a:pt x="279" y="853"/>
                  </a:lnTo>
                  <a:lnTo>
                    <a:pt x="279" y="853"/>
                  </a:lnTo>
                  <a:lnTo>
                    <a:pt x="279" y="856"/>
                  </a:lnTo>
                  <a:lnTo>
                    <a:pt x="279" y="853"/>
                  </a:lnTo>
                  <a:lnTo>
                    <a:pt x="279" y="853"/>
                  </a:lnTo>
                  <a:lnTo>
                    <a:pt x="279" y="849"/>
                  </a:lnTo>
                  <a:lnTo>
                    <a:pt x="279" y="846"/>
                  </a:lnTo>
                  <a:lnTo>
                    <a:pt x="282" y="846"/>
                  </a:lnTo>
                  <a:lnTo>
                    <a:pt x="282" y="842"/>
                  </a:lnTo>
                  <a:lnTo>
                    <a:pt x="279" y="839"/>
                  </a:lnTo>
                  <a:lnTo>
                    <a:pt x="272" y="835"/>
                  </a:lnTo>
                  <a:lnTo>
                    <a:pt x="268" y="828"/>
                  </a:lnTo>
                  <a:lnTo>
                    <a:pt x="268" y="825"/>
                  </a:lnTo>
                  <a:lnTo>
                    <a:pt x="268" y="811"/>
                  </a:lnTo>
                  <a:lnTo>
                    <a:pt x="268" y="807"/>
                  </a:lnTo>
                  <a:lnTo>
                    <a:pt x="268" y="804"/>
                  </a:lnTo>
                  <a:lnTo>
                    <a:pt x="268" y="800"/>
                  </a:lnTo>
                  <a:lnTo>
                    <a:pt x="268" y="796"/>
                  </a:lnTo>
                  <a:lnTo>
                    <a:pt x="272" y="793"/>
                  </a:lnTo>
                  <a:lnTo>
                    <a:pt x="275" y="793"/>
                  </a:lnTo>
                  <a:lnTo>
                    <a:pt x="275" y="789"/>
                  </a:lnTo>
                  <a:lnTo>
                    <a:pt x="275" y="786"/>
                  </a:lnTo>
                  <a:lnTo>
                    <a:pt x="275" y="782"/>
                  </a:lnTo>
                  <a:lnTo>
                    <a:pt x="272" y="779"/>
                  </a:lnTo>
                  <a:lnTo>
                    <a:pt x="272" y="779"/>
                  </a:lnTo>
                  <a:lnTo>
                    <a:pt x="268" y="772"/>
                  </a:lnTo>
                  <a:lnTo>
                    <a:pt x="268" y="768"/>
                  </a:lnTo>
                  <a:lnTo>
                    <a:pt x="268" y="761"/>
                  </a:lnTo>
                  <a:lnTo>
                    <a:pt x="268" y="761"/>
                  </a:lnTo>
                  <a:lnTo>
                    <a:pt x="265" y="761"/>
                  </a:lnTo>
                  <a:lnTo>
                    <a:pt x="240" y="782"/>
                  </a:lnTo>
                  <a:lnTo>
                    <a:pt x="240" y="786"/>
                  </a:lnTo>
                  <a:lnTo>
                    <a:pt x="236" y="789"/>
                  </a:lnTo>
                  <a:lnTo>
                    <a:pt x="236" y="796"/>
                  </a:lnTo>
                  <a:lnTo>
                    <a:pt x="240" y="804"/>
                  </a:lnTo>
                  <a:lnTo>
                    <a:pt x="240" y="807"/>
                  </a:lnTo>
                  <a:lnTo>
                    <a:pt x="240" y="811"/>
                  </a:lnTo>
                  <a:lnTo>
                    <a:pt x="247" y="821"/>
                  </a:lnTo>
                  <a:lnTo>
                    <a:pt x="247" y="828"/>
                  </a:lnTo>
                  <a:lnTo>
                    <a:pt x="247" y="849"/>
                  </a:lnTo>
                  <a:lnTo>
                    <a:pt x="243" y="856"/>
                  </a:lnTo>
                  <a:lnTo>
                    <a:pt x="240" y="853"/>
                  </a:lnTo>
                  <a:lnTo>
                    <a:pt x="233" y="856"/>
                  </a:lnTo>
                  <a:lnTo>
                    <a:pt x="229" y="860"/>
                  </a:lnTo>
                  <a:lnTo>
                    <a:pt x="222" y="863"/>
                  </a:lnTo>
                  <a:lnTo>
                    <a:pt x="215" y="860"/>
                  </a:lnTo>
                  <a:lnTo>
                    <a:pt x="212" y="860"/>
                  </a:lnTo>
                  <a:lnTo>
                    <a:pt x="212" y="860"/>
                  </a:lnTo>
                  <a:lnTo>
                    <a:pt x="205" y="863"/>
                  </a:lnTo>
                  <a:lnTo>
                    <a:pt x="198" y="870"/>
                  </a:lnTo>
                  <a:lnTo>
                    <a:pt x="194" y="878"/>
                  </a:lnTo>
                  <a:lnTo>
                    <a:pt x="191" y="885"/>
                  </a:lnTo>
                  <a:lnTo>
                    <a:pt x="191" y="885"/>
                  </a:lnTo>
                  <a:lnTo>
                    <a:pt x="187" y="892"/>
                  </a:lnTo>
                  <a:lnTo>
                    <a:pt x="187" y="895"/>
                  </a:lnTo>
                  <a:lnTo>
                    <a:pt x="183" y="902"/>
                  </a:lnTo>
                  <a:lnTo>
                    <a:pt x="180" y="902"/>
                  </a:lnTo>
                  <a:lnTo>
                    <a:pt x="176" y="909"/>
                  </a:lnTo>
                  <a:lnTo>
                    <a:pt x="173" y="913"/>
                  </a:lnTo>
                  <a:lnTo>
                    <a:pt x="169" y="916"/>
                  </a:lnTo>
                  <a:lnTo>
                    <a:pt x="169" y="916"/>
                  </a:lnTo>
                  <a:lnTo>
                    <a:pt x="183" y="934"/>
                  </a:lnTo>
                  <a:lnTo>
                    <a:pt x="183" y="934"/>
                  </a:lnTo>
                  <a:lnTo>
                    <a:pt x="183" y="937"/>
                  </a:lnTo>
                  <a:lnTo>
                    <a:pt x="183" y="941"/>
                  </a:lnTo>
                  <a:lnTo>
                    <a:pt x="187" y="944"/>
                  </a:lnTo>
                  <a:lnTo>
                    <a:pt x="191" y="948"/>
                  </a:lnTo>
                  <a:lnTo>
                    <a:pt x="191" y="948"/>
                  </a:lnTo>
                  <a:lnTo>
                    <a:pt x="194" y="951"/>
                  </a:lnTo>
                  <a:lnTo>
                    <a:pt x="194" y="951"/>
                  </a:lnTo>
                  <a:lnTo>
                    <a:pt x="198" y="959"/>
                  </a:lnTo>
                  <a:lnTo>
                    <a:pt x="198" y="955"/>
                  </a:lnTo>
                  <a:lnTo>
                    <a:pt x="198" y="955"/>
                  </a:lnTo>
                  <a:lnTo>
                    <a:pt x="198" y="955"/>
                  </a:lnTo>
                  <a:lnTo>
                    <a:pt x="198" y="959"/>
                  </a:lnTo>
                  <a:lnTo>
                    <a:pt x="198" y="959"/>
                  </a:lnTo>
                  <a:lnTo>
                    <a:pt x="198" y="962"/>
                  </a:lnTo>
                  <a:lnTo>
                    <a:pt x="201" y="966"/>
                  </a:lnTo>
                  <a:lnTo>
                    <a:pt x="208" y="969"/>
                  </a:lnTo>
                  <a:lnTo>
                    <a:pt x="212" y="973"/>
                  </a:lnTo>
                  <a:lnTo>
                    <a:pt x="212" y="973"/>
                  </a:lnTo>
                  <a:lnTo>
                    <a:pt x="215" y="973"/>
                  </a:lnTo>
                  <a:lnTo>
                    <a:pt x="212" y="973"/>
                  </a:lnTo>
                  <a:lnTo>
                    <a:pt x="212" y="973"/>
                  </a:lnTo>
                  <a:lnTo>
                    <a:pt x="205" y="969"/>
                  </a:lnTo>
                  <a:lnTo>
                    <a:pt x="201" y="966"/>
                  </a:lnTo>
                  <a:lnTo>
                    <a:pt x="201" y="962"/>
                  </a:lnTo>
                  <a:lnTo>
                    <a:pt x="198" y="962"/>
                  </a:lnTo>
                  <a:lnTo>
                    <a:pt x="198" y="959"/>
                  </a:lnTo>
                  <a:lnTo>
                    <a:pt x="198" y="955"/>
                  </a:lnTo>
                  <a:lnTo>
                    <a:pt x="194" y="951"/>
                  </a:lnTo>
                  <a:lnTo>
                    <a:pt x="191" y="948"/>
                  </a:lnTo>
                  <a:lnTo>
                    <a:pt x="183" y="948"/>
                  </a:lnTo>
                  <a:lnTo>
                    <a:pt x="183" y="941"/>
                  </a:lnTo>
                  <a:lnTo>
                    <a:pt x="183" y="937"/>
                  </a:lnTo>
                  <a:lnTo>
                    <a:pt x="183" y="934"/>
                  </a:lnTo>
                  <a:lnTo>
                    <a:pt x="183" y="934"/>
                  </a:lnTo>
                  <a:lnTo>
                    <a:pt x="183" y="930"/>
                  </a:lnTo>
                  <a:lnTo>
                    <a:pt x="180" y="930"/>
                  </a:lnTo>
                  <a:lnTo>
                    <a:pt x="176" y="923"/>
                  </a:lnTo>
                  <a:lnTo>
                    <a:pt x="173" y="920"/>
                  </a:lnTo>
                  <a:lnTo>
                    <a:pt x="169" y="920"/>
                  </a:lnTo>
                  <a:lnTo>
                    <a:pt x="169" y="916"/>
                  </a:lnTo>
                  <a:lnTo>
                    <a:pt x="162" y="920"/>
                  </a:lnTo>
                  <a:lnTo>
                    <a:pt x="159" y="923"/>
                  </a:lnTo>
                  <a:lnTo>
                    <a:pt x="155" y="927"/>
                  </a:lnTo>
                  <a:lnTo>
                    <a:pt x="152" y="930"/>
                  </a:lnTo>
                  <a:lnTo>
                    <a:pt x="148" y="930"/>
                  </a:lnTo>
                  <a:lnTo>
                    <a:pt x="141" y="934"/>
                  </a:lnTo>
                  <a:lnTo>
                    <a:pt x="134" y="944"/>
                  </a:lnTo>
                  <a:lnTo>
                    <a:pt x="131" y="944"/>
                  </a:lnTo>
                  <a:lnTo>
                    <a:pt x="124" y="944"/>
                  </a:lnTo>
                  <a:lnTo>
                    <a:pt x="120" y="948"/>
                  </a:lnTo>
                  <a:lnTo>
                    <a:pt x="117" y="948"/>
                  </a:lnTo>
                  <a:lnTo>
                    <a:pt x="113" y="948"/>
                  </a:lnTo>
                  <a:lnTo>
                    <a:pt x="106" y="951"/>
                  </a:lnTo>
                  <a:lnTo>
                    <a:pt x="99" y="955"/>
                  </a:lnTo>
                  <a:lnTo>
                    <a:pt x="92" y="955"/>
                  </a:lnTo>
                  <a:lnTo>
                    <a:pt x="92" y="955"/>
                  </a:lnTo>
                  <a:lnTo>
                    <a:pt x="81" y="955"/>
                  </a:lnTo>
                  <a:lnTo>
                    <a:pt x="85" y="969"/>
                  </a:lnTo>
                  <a:lnTo>
                    <a:pt x="74" y="966"/>
                  </a:lnTo>
                  <a:lnTo>
                    <a:pt x="71" y="969"/>
                  </a:lnTo>
                  <a:lnTo>
                    <a:pt x="67" y="973"/>
                  </a:lnTo>
                  <a:lnTo>
                    <a:pt x="71" y="976"/>
                  </a:lnTo>
                  <a:lnTo>
                    <a:pt x="71" y="976"/>
                  </a:lnTo>
                  <a:lnTo>
                    <a:pt x="71" y="980"/>
                  </a:lnTo>
                  <a:lnTo>
                    <a:pt x="92" y="987"/>
                  </a:lnTo>
                  <a:lnTo>
                    <a:pt x="92" y="990"/>
                  </a:lnTo>
                  <a:lnTo>
                    <a:pt x="102" y="997"/>
                  </a:lnTo>
                  <a:lnTo>
                    <a:pt x="102" y="1001"/>
                  </a:lnTo>
                  <a:lnTo>
                    <a:pt x="106" y="1004"/>
                  </a:lnTo>
                  <a:lnTo>
                    <a:pt x="109" y="1008"/>
                  </a:lnTo>
                  <a:lnTo>
                    <a:pt x="109" y="1011"/>
                  </a:lnTo>
                  <a:lnTo>
                    <a:pt x="109" y="1015"/>
                  </a:lnTo>
                  <a:lnTo>
                    <a:pt x="109" y="1064"/>
                  </a:lnTo>
                  <a:lnTo>
                    <a:pt x="106" y="1068"/>
                  </a:lnTo>
                  <a:lnTo>
                    <a:pt x="106" y="1068"/>
                  </a:lnTo>
                  <a:lnTo>
                    <a:pt x="106" y="1068"/>
                  </a:lnTo>
                  <a:lnTo>
                    <a:pt x="92" y="1071"/>
                  </a:lnTo>
                  <a:lnTo>
                    <a:pt x="78" y="1068"/>
                  </a:lnTo>
                  <a:lnTo>
                    <a:pt x="64" y="1068"/>
                  </a:lnTo>
                  <a:lnTo>
                    <a:pt x="60" y="1068"/>
                  </a:lnTo>
                  <a:lnTo>
                    <a:pt x="32" y="1064"/>
                  </a:lnTo>
                  <a:lnTo>
                    <a:pt x="28" y="1061"/>
                  </a:lnTo>
                  <a:lnTo>
                    <a:pt x="25" y="1061"/>
                  </a:lnTo>
                  <a:lnTo>
                    <a:pt x="21" y="1061"/>
                  </a:lnTo>
                  <a:lnTo>
                    <a:pt x="11" y="1071"/>
                  </a:lnTo>
                  <a:lnTo>
                    <a:pt x="7" y="1071"/>
                  </a:lnTo>
                  <a:lnTo>
                    <a:pt x="4" y="1075"/>
                  </a:lnTo>
                  <a:lnTo>
                    <a:pt x="4" y="1075"/>
                  </a:lnTo>
                  <a:lnTo>
                    <a:pt x="4" y="1075"/>
                  </a:lnTo>
                  <a:lnTo>
                    <a:pt x="7" y="1082"/>
                  </a:lnTo>
                  <a:lnTo>
                    <a:pt x="7" y="1085"/>
                  </a:lnTo>
                  <a:lnTo>
                    <a:pt x="7" y="1085"/>
                  </a:lnTo>
                  <a:lnTo>
                    <a:pt x="7" y="1092"/>
                  </a:lnTo>
                  <a:lnTo>
                    <a:pt x="7" y="1124"/>
                  </a:lnTo>
                  <a:lnTo>
                    <a:pt x="7" y="1135"/>
                  </a:lnTo>
                  <a:lnTo>
                    <a:pt x="4" y="1145"/>
                  </a:lnTo>
                  <a:lnTo>
                    <a:pt x="0" y="1149"/>
                  </a:lnTo>
                  <a:lnTo>
                    <a:pt x="0" y="1149"/>
                  </a:lnTo>
                  <a:lnTo>
                    <a:pt x="0" y="1156"/>
                  </a:lnTo>
                  <a:lnTo>
                    <a:pt x="4" y="1159"/>
                  </a:lnTo>
                  <a:lnTo>
                    <a:pt x="4" y="1163"/>
                  </a:lnTo>
                  <a:lnTo>
                    <a:pt x="4" y="1163"/>
                  </a:lnTo>
                  <a:lnTo>
                    <a:pt x="4" y="1180"/>
                  </a:lnTo>
                  <a:lnTo>
                    <a:pt x="11" y="1184"/>
                  </a:lnTo>
                  <a:lnTo>
                    <a:pt x="14" y="1184"/>
                  </a:lnTo>
                  <a:lnTo>
                    <a:pt x="14" y="1184"/>
                  </a:lnTo>
                  <a:lnTo>
                    <a:pt x="18" y="1184"/>
                  </a:lnTo>
                  <a:lnTo>
                    <a:pt x="18" y="1184"/>
                  </a:lnTo>
                  <a:lnTo>
                    <a:pt x="18" y="1188"/>
                  </a:lnTo>
                  <a:lnTo>
                    <a:pt x="21" y="1184"/>
                  </a:lnTo>
                  <a:lnTo>
                    <a:pt x="21" y="1180"/>
                  </a:lnTo>
                  <a:lnTo>
                    <a:pt x="25" y="1173"/>
                  </a:lnTo>
                  <a:lnTo>
                    <a:pt x="21" y="1173"/>
                  </a:lnTo>
                  <a:lnTo>
                    <a:pt x="21" y="1177"/>
                  </a:lnTo>
                  <a:lnTo>
                    <a:pt x="21" y="1180"/>
                  </a:lnTo>
                  <a:lnTo>
                    <a:pt x="21" y="1184"/>
                  </a:lnTo>
                  <a:lnTo>
                    <a:pt x="18" y="1188"/>
                  </a:lnTo>
                  <a:lnTo>
                    <a:pt x="21" y="1191"/>
                  </a:lnTo>
                  <a:lnTo>
                    <a:pt x="21" y="1191"/>
                  </a:lnTo>
                  <a:lnTo>
                    <a:pt x="21" y="1195"/>
                  </a:lnTo>
                  <a:lnTo>
                    <a:pt x="25" y="1198"/>
                  </a:lnTo>
                  <a:lnTo>
                    <a:pt x="28" y="1202"/>
                  </a:lnTo>
                  <a:lnTo>
                    <a:pt x="32" y="1202"/>
                  </a:lnTo>
                  <a:lnTo>
                    <a:pt x="32" y="1202"/>
                  </a:lnTo>
                  <a:lnTo>
                    <a:pt x="36" y="1198"/>
                  </a:lnTo>
                  <a:lnTo>
                    <a:pt x="36" y="1191"/>
                  </a:lnTo>
                  <a:lnTo>
                    <a:pt x="43" y="1188"/>
                  </a:lnTo>
                  <a:lnTo>
                    <a:pt x="46" y="1188"/>
                  </a:lnTo>
                  <a:lnTo>
                    <a:pt x="50" y="1188"/>
                  </a:lnTo>
                  <a:lnTo>
                    <a:pt x="53" y="1191"/>
                  </a:lnTo>
                  <a:lnTo>
                    <a:pt x="57" y="1191"/>
                  </a:lnTo>
                  <a:lnTo>
                    <a:pt x="60" y="1188"/>
                  </a:lnTo>
                  <a:lnTo>
                    <a:pt x="67" y="1184"/>
                  </a:lnTo>
                  <a:lnTo>
                    <a:pt x="74" y="1184"/>
                  </a:lnTo>
                  <a:lnTo>
                    <a:pt x="74" y="1184"/>
                  </a:lnTo>
                  <a:lnTo>
                    <a:pt x="88" y="1184"/>
                  </a:lnTo>
                  <a:lnTo>
                    <a:pt x="95" y="1188"/>
                  </a:lnTo>
                  <a:lnTo>
                    <a:pt x="102" y="1184"/>
                  </a:lnTo>
                  <a:lnTo>
                    <a:pt x="106" y="1184"/>
                  </a:lnTo>
                  <a:lnTo>
                    <a:pt x="117" y="1163"/>
                  </a:lnTo>
                  <a:lnTo>
                    <a:pt x="120" y="1156"/>
                  </a:lnTo>
                  <a:lnTo>
                    <a:pt x="124" y="1152"/>
                  </a:lnTo>
                  <a:lnTo>
                    <a:pt x="127" y="1149"/>
                  </a:lnTo>
                  <a:lnTo>
                    <a:pt x="131" y="1145"/>
                  </a:lnTo>
                  <a:lnTo>
                    <a:pt x="131" y="1145"/>
                  </a:lnTo>
                  <a:lnTo>
                    <a:pt x="127" y="1138"/>
                  </a:lnTo>
                  <a:lnTo>
                    <a:pt x="131" y="1131"/>
                  </a:lnTo>
                  <a:lnTo>
                    <a:pt x="134" y="1128"/>
                  </a:lnTo>
                  <a:lnTo>
                    <a:pt x="138" y="1121"/>
                  </a:lnTo>
                  <a:lnTo>
                    <a:pt x="141" y="1117"/>
                  </a:lnTo>
                  <a:lnTo>
                    <a:pt x="141" y="1117"/>
                  </a:lnTo>
                  <a:lnTo>
                    <a:pt x="148" y="1114"/>
                  </a:lnTo>
                  <a:lnTo>
                    <a:pt x="155" y="1110"/>
                  </a:lnTo>
                  <a:lnTo>
                    <a:pt x="162" y="1110"/>
                  </a:lnTo>
                  <a:lnTo>
                    <a:pt x="166" y="1110"/>
                  </a:lnTo>
                  <a:lnTo>
                    <a:pt x="166" y="1110"/>
                  </a:lnTo>
                  <a:lnTo>
                    <a:pt x="169" y="1107"/>
                  </a:lnTo>
                  <a:lnTo>
                    <a:pt x="176" y="1099"/>
                  </a:lnTo>
                  <a:lnTo>
                    <a:pt x="176" y="1096"/>
                  </a:lnTo>
                  <a:lnTo>
                    <a:pt x="173" y="1092"/>
                  </a:lnTo>
                  <a:lnTo>
                    <a:pt x="173" y="1092"/>
                  </a:lnTo>
                  <a:lnTo>
                    <a:pt x="176" y="1082"/>
                  </a:lnTo>
                  <a:lnTo>
                    <a:pt x="183" y="1078"/>
                  </a:lnTo>
                  <a:lnTo>
                    <a:pt x="191" y="1078"/>
                  </a:lnTo>
                  <a:lnTo>
                    <a:pt x="201" y="1078"/>
                  </a:lnTo>
                  <a:lnTo>
                    <a:pt x="208" y="1078"/>
                  </a:lnTo>
                  <a:lnTo>
                    <a:pt x="215" y="1078"/>
                  </a:lnTo>
                  <a:lnTo>
                    <a:pt x="215" y="1078"/>
                  </a:lnTo>
                  <a:lnTo>
                    <a:pt x="226" y="1075"/>
                  </a:lnTo>
                  <a:lnTo>
                    <a:pt x="226" y="1071"/>
                  </a:lnTo>
                  <a:lnTo>
                    <a:pt x="229" y="1071"/>
                  </a:lnTo>
                  <a:lnTo>
                    <a:pt x="233" y="1071"/>
                  </a:lnTo>
                  <a:lnTo>
                    <a:pt x="254" y="1061"/>
                  </a:lnTo>
                  <a:lnTo>
                    <a:pt x="261" y="1064"/>
                  </a:lnTo>
                  <a:lnTo>
                    <a:pt x="265" y="1068"/>
                  </a:lnTo>
                  <a:lnTo>
                    <a:pt x="268" y="1071"/>
                  </a:lnTo>
                  <a:lnTo>
                    <a:pt x="268" y="1075"/>
                  </a:lnTo>
                  <a:lnTo>
                    <a:pt x="268" y="1078"/>
                  </a:lnTo>
                  <a:lnTo>
                    <a:pt x="293" y="1099"/>
                  </a:lnTo>
                  <a:lnTo>
                    <a:pt x="300" y="1110"/>
                  </a:lnTo>
                  <a:lnTo>
                    <a:pt x="307" y="1121"/>
                  </a:lnTo>
                  <a:lnTo>
                    <a:pt x="331" y="1135"/>
                  </a:lnTo>
                  <a:lnTo>
                    <a:pt x="335" y="1138"/>
                  </a:lnTo>
                  <a:lnTo>
                    <a:pt x="342" y="1142"/>
                  </a:lnTo>
                  <a:lnTo>
                    <a:pt x="346" y="1156"/>
                  </a:lnTo>
                  <a:lnTo>
                    <a:pt x="338" y="1156"/>
                  </a:lnTo>
                  <a:lnTo>
                    <a:pt x="338" y="1159"/>
                  </a:lnTo>
                  <a:lnTo>
                    <a:pt x="338" y="1159"/>
                  </a:lnTo>
                  <a:lnTo>
                    <a:pt x="338" y="1159"/>
                  </a:lnTo>
                  <a:lnTo>
                    <a:pt x="342" y="1163"/>
                  </a:lnTo>
                  <a:lnTo>
                    <a:pt x="342" y="1163"/>
                  </a:lnTo>
                  <a:lnTo>
                    <a:pt x="338" y="1173"/>
                  </a:lnTo>
                  <a:lnTo>
                    <a:pt x="346" y="1177"/>
                  </a:lnTo>
                  <a:lnTo>
                    <a:pt x="353" y="1170"/>
                  </a:lnTo>
                  <a:lnTo>
                    <a:pt x="353" y="1163"/>
                  </a:lnTo>
                  <a:lnTo>
                    <a:pt x="360" y="1159"/>
                  </a:lnTo>
                  <a:lnTo>
                    <a:pt x="356" y="1152"/>
                  </a:lnTo>
                  <a:lnTo>
                    <a:pt x="360" y="1145"/>
                  </a:lnTo>
                  <a:lnTo>
                    <a:pt x="367" y="1145"/>
                  </a:lnTo>
                  <a:lnTo>
                    <a:pt x="374" y="1156"/>
                  </a:lnTo>
                  <a:lnTo>
                    <a:pt x="381" y="1149"/>
                  </a:lnTo>
                  <a:lnTo>
                    <a:pt x="370" y="1128"/>
                  </a:lnTo>
                  <a:lnTo>
                    <a:pt x="360" y="1117"/>
                  </a:lnTo>
                  <a:lnTo>
                    <a:pt x="328" y="1089"/>
                  </a:lnTo>
                  <a:lnTo>
                    <a:pt x="324" y="1085"/>
                  </a:lnTo>
                  <a:lnTo>
                    <a:pt x="324" y="1082"/>
                  </a:lnTo>
                  <a:lnTo>
                    <a:pt x="324" y="1078"/>
                  </a:lnTo>
                  <a:lnTo>
                    <a:pt x="324" y="1075"/>
                  </a:lnTo>
                  <a:lnTo>
                    <a:pt x="317" y="1075"/>
                  </a:lnTo>
                  <a:lnTo>
                    <a:pt x="310" y="1068"/>
                  </a:lnTo>
                  <a:lnTo>
                    <a:pt x="303" y="1061"/>
                  </a:lnTo>
                  <a:lnTo>
                    <a:pt x="300" y="1057"/>
                  </a:lnTo>
                  <a:lnTo>
                    <a:pt x="296" y="1054"/>
                  </a:lnTo>
                  <a:lnTo>
                    <a:pt x="296" y="1050"/>
                  </a:lnTo>
                  <a:lnTo>
                    <a:pt x="303" y="1047"/>
                  </a:lnTo>
                  <a:lnTo>
                    <a:pt x="314" y="1043"/>
                  </a:lnTo>
                  <a:lnTo>
                    <a:pt x="314" y="1043"/>
                  </a:lnTo>
                  <a:lnTo>
                    <a:pt x="314" y="1040"/>
                  </a:lnTo>
                  <a:lnTo>
                    <a:pt x="314" y="1040"/>
                  </a:lnTo>
                  <a:lnTo>
                    <a:pt x="310" y="1040"/>
                  </a:lnTo>
                  <a:lnTo>
                    <a:pt x="310" y="1040"/>
                  </a:lnTo>
                  <a:lnTo>
                    <a:pt x="310" y="1040"/>
                  </a:lnTo>
                  <a:lnTo>
                    <a:pt x="314" y="1040"/>
                  </a:lnTo>
                  <a:lnTo>
                    <a:pt x="314" y="1040"/>
                  </a:lnTo>
                  <a:lnTo>
                    <a:pt x="314" y="1043"/>
                  </a:lnTo>
                  <a:lnTo>
                    <a:pt x="321" y="1054"/>
                  </a:lnTo>
                  <a:lnTo>
                    <a:pt x="331" y="1061"/>
                  </a:lnTo>
                  <a:lnTo>
                    <a:pt x="338" y="1057"/>
                  </a:lnTo>
                  <a:lnTo>
                    <a:pt x="342" y="1064"/>
                  </a:lnTo>
                  <a:lnTo>
                    <a:pt x="346" y="1068"/>
                  </a:lnTo>
                  <a:lnTo>
                    <a:pt x="349" y="1075"/>
                  </a:lnTo>
                  <a:lnTo>
                    <a:pt x="353" y="1078"/>
                  </a:lnTo>
                  <a:lnTo>
                    <a:pt x="353" y="1078"/>
                  </a:lnTo>
                  <a:lnTo>
                    <a:pt x="360" y="1078"/>
                  </a:lnTo>
                  <a:lnTo>
                    <a:pt x="384" y="1103"/>
                  </a:lnTo>
                  <a:lnTo>
                    <a:pt x="391" y="1110"/>
                  </a:lnTo>
                  <a:lnTo>
                    <a:pt x="395" y="1110"/>
                  </a:lnTo>
                  <a:lnTo>
                    <a:pt x="395" y="1114"/>
                  </a:lnTo>
                  <a:lnTo>
                    <a:pt x="395" y="1117"/>
                  </a:lnTo>
                  <a:lnTo>
                    <a:pt x="395" y="1124"/>
                  </a:lnTo>
                  <a:lnTo>
                    <a:pt x="395" y="1124"/>
                  </a:lnTo>
                  <a:lnTo>
                    <a:pt x="395" y="1124"/>
                  </a:lnTo>
                  <a:lnTo>
                    <a:pt x="391" y="1128"/>
                  </a:lnTo>
                  <a:lnTo>
                    <a:pt x="391" y="1131"/>
                  </a:lnTo>
                  <a:lnTo>
                    <a:pt x="391" y="1138"/>
                  </a:lnTo>
                  <a:lnTo>
                    <a:pt x="391" y="1138"/>
                  </a:lnTo>
                  <a:lnTo>
                    <a:pt x="391" y="1145"/>
                  </a:lnTo>
                  <a:lnTo>
                    <a:pt x="391" y="1149"/>
                  </a:lnTo>
                  <a:lnTo>
                    <a:pt x="391" y="1145"/>
                  </a:lnTo>
                  <a:lnTo>
                    <a:pt x="395" y="1142"/>
                  </a:lnTo>
                  <a:lnTo>
                    <a:pt x="398" y="1138"/>
                  </a:lnTo>
                  <a:lnTo>
                    <a:pt x="395" y="1142"/>
                  </a:lnTo>
                  <a:lnTo>
                    <a:pt x="391" y="1149"/>
                  </a:lnTo>
                  <a:lnTo>
                    <a:pt x="391" y="1149"/>
                  </a:lnTo>
                  <a:lnTo>
                    <a:pt x="391" y="1152"/>
                  </a:lnTo>
                  <a:lnTo>
                    <a:pt x="395" y="1156"/>
                  </a:lnTo>
                  <a:lnTo>
                    <a:pt x="395" y="1159"/>
                  </a:lnTo>
                  <a:lnTo>
                    <a:pt x="398" y="1163"/>
                  </a:lnTo>
                  <a:lnTo>
                    <a:pt x="405" y="1170"/>
                  </a:lnTo>
                  <a:lnTo>
                    <a:pt x="409" y="1177"/>
                  </a:lnTo>
                  <a:lnTo>
                    <a:pt x="416" y="1184"/>
                  </a:lnTo>
                  <a:lnTo>
                    <a:pt x="420" y="1195"/>
                  </a:lnTo>
                  <a:lnTo>
                    <a:pt x="423" y="1198"/>
                  </a:lnTo>
                  <a:lnTo>
                    <a:pt x="437" y="1198"/>
                  </a:lnTo>
                  <a:lnTo>
                    <a:pt x="437" y="1180"/>
                  </a:lnTo>
                  <a:lnTo>
                    <a:pt x="441" y="1180"/>
                  </a:lnTo>
                  <a:lnTo>
                    <a:pt x="444" y="1177"/>
                  </a:lnTo>
                  <a:lnTo>
                    <a:pt x="448" y="1170"/>
                  </a:lnTo>
                  <a:lnTo>
                    <a:pt x="455" y="1159"/>
                  </a:lnTo>
                  <a:lnTo>
                    <a:pt x="455" y="1159"/>
                  </a:lnTo>
                  <a:lnTo>
                    <a:pt x="455" y="1156"/>
                  </a:lnTo>
                  <a:lnTo>
                    <a:pt x="455" y="1152"/>
                  </a:lnTo>
                  <a:lnTo>
                    <a:pt x="455" y="1145"/>
                  </a:lnTo>
                  <a:lnTo>
                    <a:pt x="458" y="1138"/>
                  </a:lnTo>
                  <a:lnTo>
                    <a:pt x="458" y="1135"/>
                  </a:lnTo>
                  <a:lnTo>
                    <a:pt x="462" y="1135"/>
                  </a:lnTo>
                  <a:lnTo>
                    <a:pt x="465" y="1131"/>
                  </a:lnTo>
                  <a:lnTo>
                    <a:pt x="469" y="1128"/>
                  </a:lnTo>
                  <a:lnTo>
                    <a:pt x="472" y="1128"/>
                  </a:lnTo>
                  <a:lnTo>
                    <a:pt x="479" y="1131"/>
                  </a:lnTo>
                  <a:lnTo>
                    <a:pt x="479" y="1138"/>
                  </a:lnTo>
                  <a:lnTo>
                    <a:pt x="483" y="1138"/>
                  </a:lnTo>
                  <a:lnTo>
                    <a:pt x="486" y="1138"/>
                  </a:lnTo>
                  <a:lnTo>
                    <a:pt x="486" y="1138"/>
                  </a:lnTo>
                  <a:lnTo>
                    <a:pt x="490" y="1135"/>
                  </a:lnTo>
                  <a:lnTo>
                    <a:pt x="493" y="1135"/>
                  </a:lnTo>
                  <a:lnTo>
                    <a:pt x="493" y="1131"/>
                  </a:lnTo>
                  <a:lnTo>
                    <a:pt x="497" y="1131"/>
                  </a:lnTo>
                  <a:lnTo>
                    <a:pt x="497" y="1128"/>
                  </a:lnTo>
                  <a:lnTo>
                    <a:pt x="501" y="1128"/>
                  </a:lnTo>
                  <a:lnTo>
                    <a:pt x="501" y="1124"/>
                  </a:lnTo>
                  <a:lnTo>
                    <a:pt x="504" y="1124"/>
                  </a:lnTo>
                  <a:lnTo>
                    <a:pt x="511" y="1124"/>
                  </a:lnTo>
                  <a:lnTo>
                    <a:pt x="515" y="1124"/>
                  </a:lnTo>
                  <a:lnTo>
                    <a:pt x="515" y="1124"/>
                  </a:lnTo>
                  <a:lnTo>
                    <a:pt x="518" y="1121"/>
                  </a:lnTo>
                  <a:lnTo>
                    <a:pt x="518" y="1117"/>
                  </a:lnTo>
                  <a:lnTo>
                    <a:pt x="522" y="1117"/>
                  </a:lnTo>
                  <a:lnTo>
                    <a:pt x="522" y="1114"/>
                  </a:lnTo>
                  <a:lnTo>
                    <a:pt x="515" y="1107"/>
                  </a:lnTo>
                  <a:lnTo>
                    <a:pt x="511" y="1099"/>
                  </a:lnTo>
                  <a:lnTo>
                    <a:pt x="508" y="1096"/>
                  </a:lnTo>
                  <a:lnTo>
                    <a:pt x="508" y="1092"/>
                  </a:lnTo>
                  <a:lnTo>
                    <a:pt x="504" y="1092"/>
                  </a:lnTo>
                  <a:lnTo>
                    <a:pt x="504" y="1092"/>
                  </a:lnTo>
                  <a:lnTo>
                    <a:pt x="504" y="1092"/>
                  </a:lnTo>
                  <a:lnTo>
                    <a:pt x="504" y="1092"/>
                  </a:lnTo>
                  <a:lnTo>
                    <a:pt x="504" y="1092"/>
                  </a:lnTo>
                  <a:lnTo>
                    <a:pt x="504" y="1092"/>
                  </a:lnTo>
                  <a:lnTo>
                    <a:pt x="504" y="1089"/>
                  </a:lnTo>
                  <a:lnTo>
                    <a:pt x="508" y="1082"/>
                  </a:lnTo>
                  <a:lnTo>
                    <a:pt x="508" y="1078"/>
                  </a:lnTo>
                  <a:lnTo>
                    <a:pt x="511" y="1078"/>
                  </a:lnTo>
                  <a:lnTo>
                    <a:pt x="511" y="1075"/>
                  </a:lnTo>
                  <a:lnTo>
                    <a:pt x="515" y="1071"/>
                  </a:lnTo>
                  <a:lnTo>
                    <a:pt x="515" y="1068"/>
                  </a:lnTo>
                  <a:lnTo>
                    <a:pt x="515" y="1068"/>
                  </a:lnTo>
                  <a:lnTo>
                    <a:pt x="518" y="1061"/>
                  </a:lnTo>
                  <a:lnTo>
                    <a:pt x="518" y="1057"/>
                  </a:lnTo>
                  <a:lnTo>
                    <a:pt x="522" y="1054"/>
                  </a:lnTo>
                  <a:lnTo>
                    <a:pt x="518" y="1050"/>
                  </a:lnTo>
                  <a:lnTo>
                    <a:pt x="518" y="1047"/>
                  </a:lnTo>
                  <a:lnTo>
                    <a:pt x="518" y="1050"/>
                  </a:lnTo>
                  <a:lnTo>
                    <a:pt x="522" y="1050"/>
                  </a:lnTo>
                  <a:lnTo>
                    <a:pt x="522" y="1047"/>
                  </a:lnTo>
                  <a:lnTo>
                    <a:pt x="522" y="1043"/>
                  </a:lnTo>
                  <a:lnTo>
                    <a:pt x="522" y="1040"/>
                  </a:lnTo>
                  <a:lnTo>
                    <a:pt x="522" y="1036"/>
                  </a:lnTo>
                  <a:lnTo>
                    <a:pt x="522" y="1033"/>
                  </a:lnTo>
                  <a:lnTo>
                    <a:pt x="522" y="1029"/>
                  </a:lnTo>
                  <a:lnTo>
                    <a:pt x="522" y="1029"/>
                  </a:lnTo>
                  <a:lnTo>
                    <a:pt x="525" y="1025"/>
                  </a:lnTo>
                  <a:lnTo>
                    <a:pt x="529" y="1022"/>
                  </a:lnTo>
                  <a:lnTo>
                    <a:pt x="529" y="1022"/>
                  </a:lnTo>
                  <a:lnTo>
                    <a:pt x="536" y="1022"/>
                  </a:lnTo>
                  <a:lnTo>
                    <a:pt x="543" y="1018"/>
                  </a:lnTo>
                  <a:lnTo>
                    <a:pt x="543" y="1018"/>
                  </a:lnTo>
                  <a:lnTo>
                    <a:pt x="550" y="1018"/>
                  </a:lnTo>
                  <a:lnTo>
                    <a:pt x="557" y="1018"/>
                  </a:lnTo>
                  <a:lnTo>
                    <a:pt x="564" y="1022"/>
                  </a:lnTo>
                  <a:lnTo>
                    <a:pt x="571" y="1025"/>
                  </a:lnTo>
                  <a:lnTo>
                    <a:pt x="575" y="1025"/>
                  </a:lnTo>
                  <a:lnTo>
                    <a:pt x="578" y="1029"/>
                  </a:lnTo>
                  <a:lnTo>
                    <a:pt x="575" y="1029"/>
                  </a:lnTo>
                  <a:lnTo>
                    <a:pt x="578" y="1029"/>
                  </a:lnTo>
                  <a:lnTo>
                    <a:pt x="589" y="1029"/>
                  </a:lnTo>
                  <a:lnTo>
                    <a:pt x="592" y="1029"/>
                  </a:lnTo>
                  <a:lnTo>
                    <a:pt x="596" y="1033"/>
                  </a:lnTo>
                  <a:lnTo>
                    <a:pt x="599" y="1033"/>
                  </a:lnTo>
                  <a:lnTo>
                    <a:pt x="596" y="1033"/>
                  </a:lnTo>
                  <a:lnTo>
                    <a:pt x="596" y="1036"/>
                  </a:lnTo>
                  <a:lnTo>
                    <a:pt x="592" y="1036"/>
                  </a:lnTo>
                  <a:lnTo>
                    <a:pt x="592" y="1040"/>
                  </a:lnTo>
                  <a:lnTo>
                    <a:pt x="589" y="1043"/>
                  </a:lnTo>
                  <a:lnTo>
                    <a:pt x="589" y="1047"/>
                  </a:lnTo>
                  <a:lnTo>
                    <a:pt x="589" y="1054"/>
                  </a:lnTo>
                  <a:lnTo>
                    <a:pt x="596" y="1054"/>
                  </a:lnTo>
                  <a:lnTo>
                    <a:pt x="599" y="1054"/>
                  </a:lnTo>
                  <a:lnTo>
                    <a:pt x="606" y="1050"/>
                  </a:lnTo>
                  <a:lnTo>
                    <a:pt x="610" y="1043"/>
                  </a:lnTo>
                  <a:lnTo>
                    <a:pt x="610" y="1040"/>
                  </a:lnTo>
                  <a:lnTo>
                    <a:pt x="613" y="1040"/>
                  </a:lnTo>
                  <a:lnTo>
                    <a:pt x="610" y="1040"/>
                  </a:lnTo>
                  <a:lnTo>
                    <a:pt x="606" y="1036"/>
                  </a:lnTo>
                  <a:lnTo>
                    <a:pt x="603" y="1033"/>
                  </a:lnTo>
                  <a:lnTo>
                    <a:pt x="603" y="1029"/>
                  </a:lnTo>
                  <a:lnTo>
                    <a:pt x="603" y="1025"/>
                  </a:lnTo>
                  <a:lnTo>
                    <a:pt x="603" y="1022"/>
                  </a:lnTo>
                  <a:lnTo>
                    <a:pt x="606" y="1018"/>
                  </a:lnTo>
                  <a:lnTo>
                    <a:pt x="610" y="1015"/>
                  </a:lnTo>
                  <a:lnTo>
                    <a:pt x="617" y="1015"/>
                  </a:lnTo>
                  <a:lnTo>
                    <a:pt x="620" y="1011"/>
                  </a:lnTo>
                  <a:lnTo>
                    <a:pt x="627" y="1011"/>
                  </a:lnTo>
                  <a:lnTo>
                    <a:pt x="631" y="1015"/>
                  </a:lnTo>
                  <a:lnTo>
                    <a:pt x="634" y="1022"/>
                  </a:lnTo>
                  <a:lnTo>
                    <a:pt x="634" y="1025"/>
                  </a:lnTo>
                  <a:lnTo>
                    <a:pt x="631" y="1029"/>
                  </a:lnTo>
                  <a:lnTo>
                    <a:pt x="627" y="1029"/>
                  </a:lnTo>
                  <a:lnTo>
                    <a:pt x="627" y="1029"/>
                  </a:lnTo>
                  <a:lnTo>
                    <a:pt x="624" y="1029"/>
                  </a:lnTo>
                  <a:lnTo>
                    <a:pt x="620" y="1033"/>
                  </a:lnTo>
                  <a:lnTo>
                    <a:pt x="617" y="1033"/>
                  </a:lnTo>
                  <a:lnTo>
                    <a:pt x="617" y="1033"/>
                  </a:lnTo>
                  <a:lnTo>
                    <a:pt x="617" y="1040"/>
                  </a:lnTo>
                  <a:lnTo>
                    <a:pt x="617" y="1043"/>
                  </a:lnTo>
                  <a:lnTo>
                    <a:pt x="620" y="1047"/>
                  </a:lnTo>
                  <a:lnTo>
                    <a:pt x="624" y="1050"/>
                  </a:lnTo>
                  <a:lnTo>
                    <a:pt x="627" y="1050"/>
                  </a:lnTo>
                  <a:lnTo>
                    <a:pt x="631" y="1054"/>
                  </a:lnTo>
                  <a:lnTo>
                    <a:pt x="634" y="1057"/>
                  </a:lnTo>
                  <a:lnTo>
                    <a:pt x="638" y="1057"/>
                  </a:lnTo>
                  <a:lnTo>
                    <a:pt x="638" y="1061"/>
                  </a:lnTo>
                  <a:lnTo>
                    <a:pt x="641" y="1064"/>
                  </a:lnTo>
                  <a:lnTo>
                    <a:pt x="645" y="1068"/>
                  </a:lnTo>
                  <a:lnTo>
                    <a:pt x="645" y="1071"/>
                  </a:lnTo>
                  <a:lnTo>
                    <a:pt x="649" y="1071"/>
                  </a:lnTo>
                  <a:lnTo>
                    <a:pt x="652" y="1075"/>
                  </a:lnTo>
                  <a:lnTo>
                    <a:pt x="659" y="1078"/>
                  </a:lnTo>
                  <a:lnTo>
                    <a:pt x="666" y="1082"/>
                  </a:lnTo>
                  <a:lnTo>
                    <a:pt x="670" y="1085"/>
                  </a:lnTo>
                  <a:lnTo>
                    <a:pt x="673" y="1089"/>
                  </a:lnTo>
                  <a:lnTo>
                    <a:pt x="677" y="1089"/>
                  </a:lnTo>
                  <a:lnTo>
                    <a:pt x="677" y="1099"/>
                  </a:lnTo>
                  <a:lnTo>
                    <a:pt x="677" y="1107"/>
                  </a:lnTo>
                  <a:lnTo>
                    <a:pt x="673" y="1117"/>
                  </a:lnTo>
                  <a:lnTo>
                    <a:pt x="670" y="1121"/>
                  </a:lnTo>
                  <a:lnTo>
                    <a:pt x="659" y="1117"/>
                  </a:lnTo>
                  <a:lnTo>
                    <a:pt x="652" y="1114"/>
                  </a:lnTo>
                  <a:lnTo>
                    <a:pt x="649" y="1110"/>
                  </a:lnTo>
                  <a:lnTo>
                    <a:pt x="649" y="1110"/>
                  </a:lnTo>
                  <a:lnTo>
                    <a:pt x="645" y="1107"/>
                  </a:lnTo>
                  <a:lnTo>
                    <a:pt x="638" y="1107"/>
                  </a:lnTo>
                  <a:lnTo>
                    <a:pt x="634" y="1107"/>
                  </a:lnTo>
                  <a:lnTo>
                    <a:pt x="627" y="1107"/>
                  </a:lnTo>
                  <a:lnTo>
                    <a:pt x="627" y="1107"/>
                  </a:lnTo>
                  <a:lnTo>
                    <a:pt x="624" y="1110"/>
                  </a:lnTo>
                  <a:lnTo>
                    <a:pt x="617" y="1110"/>
                  </a:lnTo>
                  <a:lnTo>
                    <a:pt x="613" y="1110"/>
                  </a:lnTo>
                  <a:lnTo>
                    <a:pt x="606" y="1107"/>
                  </a:lnTo>
                  <a:lnTo>
                    <a:pt x="603" y="1103"/>
                  </a:lnTo>
                  <a:lnTo>
                    <a:pt x="599" y="1099"/>
                  </a:lnTo>
                  <a:lnTo>
                    <a:pt x="599" y="1096"/>
                  </a:lnTo>
                  <a:lnTo>
                    <a:pt x="589" y="1096"/>
                  </a:lnTo>
                  <a:lnTo>
                    <a:pt x="582" y="1092"/>
                  </a:lnTo>
                  <a:lnTo>
                    <a:pt x="578" y="1096"/>
                  </a:lnTo>
                  <a:lnTo>
                    <a:pt x="575" y="1096"/>
                  </a:lnTo>
                  <a:lnTo>
                    <a:pt x="571" y="1096"/>
                  </a:lnTo>
                  <a:lnTo>
                    <a:pt x="571" y="1099"/>
                  </a:lnTo>
                  <a:lnTo>
                    <a:pt x="567" y="1103"/>
                  </a:lnTo>
                  <a:lnTo>
                    <a:pt x="560" y="1107"/>
                  </a:lnTo>
                  <a:lnTo>
                    <a:pt x="553" y="1110"/>
                  </a:lnTo>
                  <a:lnTo>
                    <a:pt x="546" y="1110"/>
                  </a:lnTo>
                  <a:lnTo>
                    <a:pt x="546" y="1110"/>
                  </a:lnTo>
                  <a:lnTo>
                    <a:pt x="543" y="1110"/>
                  </a:lnTo>
                  <a:lnTo>
                    <a:pt x="539" y="1110"/>
                  </a:lnTo>
                  <a:lnTo>
                    <a:pt x="532" y="1110"/>
                  </a:lnTo>
                  <a:lnTo>
                    <a:pt x="532" y="1110"/>
                  </a:lnTo>
                  <a:lnTo>
                    <a:pt x="525" y="1114"/>
                  </a:lnTo>
                  <a:lnTo>
                    <a:pt x="522" y="1121"/>
                  </a:lnTo>
                  <a:lnTo>
                    <a:pt x="522" y="1124"/>
                  </a:lnTo>
                  <a:lnTo>
                    <a:pt x="522" y="1128"/>
                  </a:lnTo>
                  <a:lnTo>
                    <a:pt x="522" y="1131"/>
                  </a:lnTo>
                  <a:lnTo>
                    <a:pt x="525" y="1131"/>
                  </a:lnTo>
                  <a:lnTo>
                    <a:pt x="529" y="1135"/>
                  </a:lnTo>
                  <a:lnTo>
                    <a:pt x="532" y="1135"/>
                  </a:lnTo>
                  <a:lnTo>
                    <a:pt x="536" y="1135"/>
                  </a:lnTo>
                  <a:lnTo>
                    <a:pt x="525" y="1135"/>
                  </a:lnTo>
                  <a:lnTo>
                    <a:pt x="522" y="1135"/>
                  </a:lnTo>
                  <a:lnTo>
                    <a:pt x="518" y="1138"/>
                  </a:lnTo>
                  <a:lnTo>
                    <a:pt x="515" y="1138"/>
                  </a:lnTo>
                  <a:lnTo>
                    <a:pt x="511" y="1142"/>
                  </a:lnTo>
                  <a:lnTo>
                    <a:pt x="508" y="1142"/>
                  </a:lnTo>
                  <a:lnTo>
                    <a:pt x="501" y="1142"/>
                  </a:lnTo>
                  <a:lnTo>
                    <a:pt x="497" y="1142"/>
                  </a:lnTo>
                  <a:lnTo>
                    <a:pt x="493" y="1138"/>
                  </a:lnTo>
                  <a:lnTo>
                    <a:pt x="490" y="1142"/>
                  </a:lnTo>
                  <a:lnTo>
                    <a:pt x="486" y="1145"/>
                  </a:lnTo>
                  <a:lnTo>
                    <a:pt x="483" y="1149"/>
                  </a:lnTo>
                  <a:lnTo>
                    <a:pt x="483" y="1149"/>
                  </a:lnTo>
                  <a:lnTo>
                    <a:pt x="483" y="1152"/>
                  </a:lnTo>
                  <a:lnTo>
                    <a:pt x="483" y="1156"/>
                  </a:lnTo>
                  <a:lnTo>
                    <a:pt x="483" y="1159"/>
                  </a:lnTo>
                  <a:lnTo>
                    <a:pt x="483" y="1166"/>
                  </a:lnTo>
                  <a:lnTo>
                    <a:pt x="483" y="1166"/>
                  </a:lnTo>
                  <a:lnTo>
                    <a:pt x="490" y="1173"/>
                  </a:lnTo>
                  <a:lnTo>
                    <a:pt x="490" y="1177"/>
                  </a:lnTo>
                  <a:lnTo>
                    <a:pt x="493" y="1184"/>
                  </a:lnTo>
                  <a:lnTo>
                    <a:pt x="493" y="1188"/>
                  </a:lnTo>
                  <a:lnTo>
                    <a:pt x="493" y="1188"/>
                  </a:lnTo>
                  <a:lnTo>
                    <a:pt x="497" y="1195"/>
                  </a:lnTo>
                  <a:lnTo>
                    <a:pt x="504" y="1198"/>
                  </a:lnTo>
                  <a:lnTo>
                    <a:pt x="511" y="1202"/>
                  </a:lnTo>
                  <a:lnTo>
                    <a:pt x="515" y="1205"/>
                  </a:lnTo>
                  <a:lnTo>
                    <a:pt x="515" y="1205"/>
                  </a:lnTo>
                  <a:lnTo>
                    <a:pt x="522" y="1205"/>
                  </a:lnTo>
                  <a:lnTo>
                    <a:pt x="525" y="1209"/>
                  </a:lnTo>
                  <a:lnTo>
                    <a:pt x="529" y="1209"/>
                  </a:lnTo>
                  <a:lnTo>
                    <a:pt x="532" y="1209"/>
                  </a:lnTo>
                  <a:lnTo>
                    <a:pt x="536" y="1209"/>
                  </a:lnTo>
                  <a:lnTo>
                    <a:pt x="539" y="1205"/>
                  </a:lnTo>
                  <a:lnTo>
                    <a:pt x="543" y="1202"/>
                  </a:lnTo>
                  <a:lnTo>
                    <a:pt x="543" y="1202"/>
                  </a:lnTo>
                  <a:lnTo>
                    <a:pt x="550" y="1202"/>
                  </a:lnTo>
                  <a:lnTo>
                    <a:pt x="557" y="1205"/>
                  </a:lnTo>
                  <a:lnTo>
                    <a:pt x="564" y="1205"/>
                  </a:lnTo>
                  <a:lnTo>
                    <a:pt x="567" y="1205"/>
                  </a:lnTo>
                  <a:lnTo>
                    <a:pt x="571" y="1209"/>
                  </a:lnTo>
                  <a:lnTo>
                    <a:pt x="575" y="1205"/>
                  </a:lnTo>
                  <a:lnTo>
                    <a:pt x="578" y="1205"/>
                  </a:lnTo>
                  <a:lnTo>
                    <a:pt x="582" y="1202"/>
                  </a:lnTo>
                  <a:lnTo>
                    <a:pt x="585" y="1202"/>
                  </a:lnTo>
                  <a:lnTo>
                    <a:pt x="589" y="1205"/>
                  </a:lnTo>
                  <a:lnTo>
                    <a:pt x="596" y="1202"/>
                  </a:lnTo>
                  <a:lnTo>
                    <a:pt x="603" y="1198"/>
                  </a:lnTo>
                  <a:lnTo>
                    <a:pt x="603" y="1202"/>
                  </a:lnTo>
                  <a:lnTo>
                    <a:pt x="603" y="1202"/>
                  </a:lnTo>
                  <a:lnTo>
                    <a:pt x="603" y="1205"/>
                  </a:lnTo>
                  <a:lnTo>
                    <a:pt x="599" y="1205"/>
                  </a:lnTo>
                  <a:lnTo>
                    <a:pt x="599" y="1209"/>
                  </a:lnTo>
                  <a:lnTo>
                    <a:pt x="599" y="1209"/>
                  </a:lnTo>
                  <a:lnTo>
                    <a:pt x="603" y="1212"/>
                  </a:lnTo>
                  <a:lnTo>
                    <a:pt x="603" y="1212"/>
                  </a:lnTo>
                  <a:lnTo>
                    <a:pt x="603" y="1216"/>
                  </a:lnTo>
                  <a:lnTo>
                    <a:pt x="603" y="1219"/>
                  </a:lnTo>
                  <a:lnTo>
                    <a:pt x="599" y="1223"/>
                  </a:lnTo>
                  <a:lnTo>
                    <a:pt x="599" y="1223"/>
                  </a:lnTo>
                  <a:lnTo>
                    <a:pt x="599" y="1223"/>
                  </a:lnTo>
                  <a:lnTo>
                    <a:pt x="596" y="1230"/>
                  </a:lnTo>
                  <a:lnTo>
                    <a:pt x="599" y="1230"/>
                  </a:lnTo>
                  <a:lnTo>
                    <a:pt x="603" y="1226"/>
                  </a:lnTo>
                  <a:lnTo>
                    <a:pt x="603" y="1226"/>
                  </a:lnTo>
                  <a:lnTo>
                    <a:pt x="606" y="1230"/>
                  </a:lnTo>
                  <a:lnTo>
                    <a:pt x="606" y="1233"/>
                  </a:lnTo>
                  <a:lnTo>
                    <a:pt x="603" y="1237"/>
                  </a:lnTo>
                  <a:lnTo>
                    <a:pt x="603" y="1237"/>
                  </a:lnTo>
                  <a:lnTo>
                    <a:pt x="603" y="1240"/>
                  </a:lnTo>
                  <a:lnTo>
                    <a:pt x="603" y="1244"/>
                  </a:lnTo>
                  <a:lnTo>
                    <a:pt x="599" y="1247"/>
                  </a:lnTo>
                  <a:lnTo>
                    <a:pt x="599" y="1247"/>
                  </a:lnTo>
                  <a:lnTo>
                    <a:pt x="599" y="1251"/>
                  </a:lnTo>
                  <a:lnTo>
                    <a:pt x="599" y="1251"/>
                  </a:lnTo>
                  <a:lnTo>
                    <a:pt x="596" y="1254"/>
                  </a:lnTo>
                  <a:lnTo>
                    <a:pt x="596" y="1254"/>
                  </a:lnTo>
                  <a:lnTo>
                    <a:pt x="596" y="1290"/>
                  </a:lnTo>
                  <a:lnTo>
                    <a:pt x="589" y="1321"/>
                  </a:lnTo>
                  <a:lnTo>
                    <a:pt x="592" y="1321"/>
                  </a:lnTo>
                  <a:lnTo>
                    <a:pt x="603" y="1321"/>
                  </a:lnTo>
                  <a:lnTo>
                    <a:pt x="610" y="1321"/>
                  </a:lnTo>
                  <a:lnTo>
                    <a:pt x="617" y="1321"/>
                  </a:lnTo>
                  <a:lnTo>
                    <a:pt x="617" y="1321"/>
                  </a:lnTo>
                  <a:lnTo>
                    <a:pt x="617" y="1321"/>
                  </a:lnTo>
                  <a:lnTo>
                    <a:pt x="592" y="1321"/>
                  </a:lnTo>
                  <a:lnTo>
                    <a:pt x="592" y="1328"/>
                  </a:lnTo>
                  <a:lnTo>
                    <a:pt x="596" y="1339"/>
                  </a:lnTo>
                  <a:lnTo>
                    <a:pt x="596" y="1339"/>
                  </a:lnTo>
                  <a:lnTo>
                    <a:pt x="599" y="1343"/>
                  </a:lnTo>
                  <a:lnTo>
                    <a:pt x="603" y="1350"/>
                  </a:lnTo>
                  <a:lnTo>
                    <a:pt x="606" y="1357"/>
                  </a:lnTo>
                  <a:lnTo>
                    <a:pt x="610" y="1360"/>
                  </a:lnTo>
                  <a:lnTo>
                    <a:pt x="613" y="1367"/>
                  </a:lnTo>
                  <a:lnTo>
                    <a:pt x="617" y="1371"/>
                  </a:lnTo>
                  <a:lnTo>
                    <a:pt x="620" y="1378"/>
                  </a:lnTo>
                  <a:lnTo>
                    <a:pt x="624" y="1385"/>
                  </a:lnTo>
                  <a:lnTo>
                    <a:pt x="631" y="1392"/>
                  </a:lnTo>
                  <a:lnTo>
                    <a:pt x="634" y="1399"/>
                  </a:lnTo>
                  <a:lnTo>
                    <a:pt x="634" y="1399"/>
                  </a:lnTo>
                  <a:lnTo>
                    <a:pt x="634" y="1402"/>
                  </a:lnTo>
                  <a:lnTo>
                    <a:pt x="638" y="1406"/>
                  </a:lnTo>
                  <a:lnTo>
                    <a:pt x="641" y="1413"/>
                  </a:lnTo>
                  <a:lnTo>
                    <a:pt x="645" y="1424"/>
                  </a:lnTo>
                  <a:lnTo>
                    <a:pt x="649" y="1431"/>
                  </a:lnTo>
                  <a:lnTo>
                    <a:pt x="652" y="1438"/>
                  </a:lnTo>
                  <a:lnTo>
                    <a:pt x="663" y="1459"/>
                  </a:lnTo>
                  <a:lnTo>
                    <a:pt x="666" y="1462"/>
                  </a:lnTo>
                  <a:lnTo>
                    <a:pt x="670" y="1469"/>
                  </a:lnTo>
                  <a:lnTo>
                    <a:pt x="673" y="1476"/>
                  </a:lnTo>
                  <a:lnTo>
                    <a:pt x="677" y="1487"/>
                  </a:lnTo>
                  <a:lnTo>
                    <a:pt x="684" y="1494"/>
                  </a:lnTo>
                  <a:lnTo>
                    <a:pt x="687" y="1501"/>
                  </a:lnTo>
                  <a:lnTo>
                    <a:pt x="687" y="1505"/>
                  </a:lnTo>
                  <a:lnTo>
                    <a:pt x="691" y="1508"/>
                  </a:lnTo>
                  <a:lnTo>
                    <a:pt x="691" y="1505"/>
                  </a:lnTo>
                  <a:lnTo>
                    <a:pt x="694" y="1505"/>
                  </a:lnTo>
                  <a:lnTo>
                    <a:pt x="691" y="1505"/>
                  </a:lnTo>
                  <a:lnTo>
                    <a:pt x="691" y="1508"/>
                  </a:lnTo>
                  <a:lnTo>
                    <a:pt x="691" y="1508"/>
                  </a:lnTo>
                  <a:lnTo>
                    <a:pt x="691" y="1515"/>
                  </a:lnTo>
                  <a:lnTo>
                    <a:pt x="691" y="1526"/>
                  </a:lnTo>
                  <a:lnTo>
                    <a:pt x="694" y="1529"/>
                  </a:lnTo>
                  <a:lnTo>
                    <a:pt x="694" y="1533"/>
                  </a:lnTo>
                  <a:lnTo>
                    <a:pt x="698" y="1543"/>
                  </a:lnTo>
                  <a:lnTo>
                    <a:pt x="701" y="1557"/>
                  </a:lnTo>
                  <a:lnTo>
                    <a:pt x="701" y="1557"/>
                  </a:lnTo>
                  <a:lnTo>
                    <a:pt x="705" y="1561"/>
                  </a:lnTo>
                  <a:lnTo>
                    <a:pt x="708" y="1561"/>
                  </a:lnTo>
                  <a:lnTo>
                    <a:pt x="712" y="1561"/>
                  </a:lnTo>
                  <a:lnTo>
                    <a:pt x="712" y="1561"/>
                  </a:lnTo>
                  <a:lnTo>
                    <a:pt x="715" y="1557"/>
                  </a:lnTo>
                  <a:lnTo>
                    <a:pt x="715" y="1557"/>
                  </a:lnTo>
                  <a:lnTo>
                    <a:pt x="719" y="1557"/>
                  </a:lnTo>
                  <a:lnTo>
                    <a:pt x="719" y="1557"/>
                  </a:lnTo>
                  <a:lnTo>
                    <a:pt x="722" y="1557"/>
                  </a:lnTo>
                  <a:lnTo>
                    <a:pt x="722" y="1557"/>
                  </a:lnTo>
                  <a:lnTo>
                    <a:pt x="719" y="1557"/>
                  </a:lnTo>
                  <a:lnTo>
                    <a:pt x="719" y="1557"/>
                  </a:lnTo>
                  <a:lnTo>
                    <a:pt x="715" y="1557"/>
                  </a:lnTo>
                  <a:lnTo>
                    <a:pt x="715" y="1557"/>
                  </a:lnTo>
                  <a:lnTo>
                    <a:pt x="712" y="1561"/>
                  </a:lnTo>
                  <a:lnTo>
                    <a:pt x="712" y="1561"/>
                  </a:lnTo>
                  <a:lnTo>
                    <a:pt x="708" y="1561"/>
                  </a:lnTo>
                  <a:lnTo>
                    <a:pt x="712" y="1564"/>
                  </a:lnTo>
                  <a:lnTo>
                    <a:pt x="719" y="1564"/>
                  </a:lnTo>
                  <a:lnTo>
                    <a:pt x="751" y="1557"/>
                  </a:lnTo>
                  <a:lnTo>
                    <a:pt x="768" y="1543"/>
                  </a:lnTo>
                  <a:lnTo>
                    <a:pt x="768" y="1540"/>
                  </a:lnTo>
                  <a:lnTo>
                    <a:pt x="775" y="1540"/>
                  </a:lnTo>
                  <a:lnTo>
                    <a:pt x="786" y="1536"/>
                  </a:lnTo>
                  <a:lnTo>
                    <a:pt x="793" y="1529"/>
                  </a:lnTo>
                  <a:lnTo>
                    <a:pt x="800" y="1526"/>
                  </a:lnTo>
                  <a:lnTo>
                    <a:pt x="804" y="1519"/>
                  </a:lnTo>
                  <a:lnTo>
                    <a:pt x="811" y="1515"/>
                  </a:lnTo>
                  <a:lnTo>
                    <a:pt x="814" y="1512"/>
                  </a:lnTo>
                  <a:lnTo>
                    <a:pt x="825" y="1508"/>
                  </a:lnTo>
                  <a:lnTo>
                    <a:pt x="835" y="1505"/>
                  </a:lnTo>
                  <a:lnTo>
                    <a:pt x="849" y="1501"/>
                  </a:lnTo>
                  <a:lnTo>
                    <a:pt x="856" y="1498"/>
                  </a:lnTo>
                  <a:lnTo>
                    <a:pt x="863" y="1494"/>
                  </a:lnTo>
                  <a:lnTo>
                    <a:pt x="870" y="1487"/>
                  </a:lnTo>
                  <a:lnTo>
                    <a:pt x="874" y="1483"/>
                  </a:lnTo>
                  <a:lnTo>
                    <a:pt x="874" y="1480"/>
                  </a:lnTo>
                  <a:lnTo>
                    <a:pt x="874" y="1480"/>
                  </a:lnTo>
                  <a:lnTo>
                    <a:pt x="874" y="1480"/>
                  </a:lnTo>
                  <a:lnTo>
                    <a:pt x="874" y="1476"/>
                  </a:lnTo>
                  <a:lnTo>
                    <a:pt x="877" y="1473"/>
                  </a:lnTo>
                  <a:lnTo>
                    <a:pt x="877" y="1469"/>
                  </a:lnTo>
                  <a:lnTo>
                    <a:pt x="885" y="1466"/>
                  </a:lnTo>
                  <a:lnTo>
                    <a:pt x="892" y="1466"/>
                  </a:lnTo>
                  <a:lnTo>
                    <a:pt x="892" y="1462"/>
                  </a:lnTo>
                  <a:lnTo>
                    <a:pt x="895" y="1462"/>
                  </a:lnTo>
                  <a:lnTo>
                    <a:pt x="899" y="1459"/>
                  </a:lnTo>
                  <a:lnTo>
                    <a:pt x="902" y="1455"/>
                  </a:lnTo>
                  <a:lnTo>
                    <a:pt x="902" y="1448"/>
                  </a:lnTo>
                  <a:lnTo>
                    <a:pt x="902" y="1448"/>
                  </a:lnTo>
                  <a:lnTo>
                    <a:pt x="909" y="1445"/>
                  </a:lnTo>
                  <a:lnTo>
                    <a:pt x="913" y="1441"/>
                  </a:lnTo>
                  <a:lnTo>
                    <a:pt x="920" y="1434"/>
                  </a:lnTo>
                  <a:lnTo>
                    <a:pt x="920" y="1431"/>
                  </a:lnTo>
                  <a:lnTo>
                    <a:pt x="920" y="1420"/>
                  </a:lnTo>
                  <a:lnTo>
                    <a:pt x="916" y="1420"/>
                  </a:lnTo>
                  <a:lnTo>
                    <a:pt x="913" y="1420"/>
                  </a:lnTo>
                  <a:lnTo>
                    <a:pt x="909" y="1417"/>
                  </a:lnTo>
                  <a:lnTo>
                    <a:pt x="906" y="1413"/>
                  </a:lnTo>
                  <a:lnTo>
                    <a:pt x="899" y="1406"/>
                  </a:lnTo>
                  <a:lnTo>
                    <a:pt x="899" y="1402"/>
                  </a:lnTo>
                  <a:lnTo>
                    <a:pt x="899" y="1399"/>
                  </a:lnTo>
                  <a:lnTo>
                    <a:pt x="899" y="1395"/>
                  </a:lnTo>
                  <a:lnTo>
                    <a:pt x="892" y="1399"/>
                  </a:lnTo>
                  <a:lnTo>
                    <a:pt x="892" y="1399"/>
                  </a:lnTo>
                  <a:lnTo>
                    <a:pt x="888" y="1402"/>
                  </a:lnTo>
                  <a:lnTo>
                    <a:pt x="888" y="1402"/>
                  </a:lnTo>
                  <a:lnTo>
                    <a:pt x="885" y="1402"/>
                  </a:lnTo>
                  <a:lnTo>
                    <a:pt x="885" y="1406"/>
                  </a:lnTo>
                  <a:lnTo>
                    <a:pt x="877" y="1409"/>
                  </a:lnTo>
                  <a:lnTo>
                    <a:pt x="877" y="1409"/>
                  </a:lnTo>
                  <a:lnTo>
                    <a:pt x="874" y="1409"/>
                  </a:lnTo>
                  <a:lnTo>
                    <a:pt x="874" y="1409"/>
                  </a:lnTo>
                  <a:lnTo>
                    <a:pt x="874" y="1409"/>
                  </a:lnTo>
                  <a:lnTo>
                    <a:pt x="874" y="1409"/>
                  </a:lnTo>
                  <a:lnTo>
                    <a:pt x="860" y="1409"/>
                  </a:lnTo>
                  <a:lnTo>
                    <a:pt x="839" y="1409"/>
                  </a:lnTo>
                  <a:lnTo>
                    <a:pt x="835" y="1409"/>
                  </a:lnTo>
                  <a:lnTo>
                    <a:pt x="835" y="1409"/>
                  </a:lnTo>
                  <a:lnTo>
                    <a:pt x="832" y="1406"/>
                  </a:lnTo>
                  <a:lnTo>
                    <a:pt x="832" y="1402"/>
                  </a:lnTo>
                  <a:lnTo>
                    <a:pt x="835" y="1395"/>
                  </a:lnTo>
                  <a:lnTo>
                    <a:pt x="821" y="1392"/>
                  </a:lnTo>
                  <a:lnTo>
                    <a:pt x="821" y="1395"/>
                  </a:lnTo>
                  <a:lnTo>
                    <a:pt x="818" y="1395"/>
                  </a:lnTo>
                  <a:lnTo>
                    <a:pt x="814" y="1395"/>
                  </a:lnTo>
                  <a:lnTo>
                    <a:pt x="811" y="1395"/>
                  </a:lnTo>
                  <a:lnTo>
                    <a:pt x="807" y="1392"/>
                  </a:lnTo>
                  <a:lnTo>
                    <a:pt x="807" y="1388"/>
                  </a:lnTo>
                  <a:lnTo>
                    <a:pt x="804" y="1381"/>
                  </a:lnTo>
                  <a:lnTo>
                    <a:pt x="800" y="1374"/>
                  </a:lnTo>
                  <a:lnTo>
                    <a:pt x="796" y="1367"/>
                  </a:lnTo>
                  <a:lnTo>
                    <a:pt x="793" y="1364"/>
                  </a:lnTo>
                  <a:lnTo>
                    <a:pt x="793" y="1364"/>
                  </a:lnTo>
                  <a:lnTo>
                    <a:pt x="772" y="1336"/>
                  </a:lnTo>
                  <a:lnTo>
                    <a:pt x="754" y="1336"/>
                  </a:lnTo>
                  <a:lnTo>
                    <a:pt x="751" y="1336"/>
                  </a:lnTo>
                  <a:lnTo>
                    <a:pt x="751" y="1332"/>
                  </a:lnTo>
                  <a:lnTo>
                    <a:pt x="744" y="1328"/>
                  </a:lnTo>
                  <a:lnTo>
                    <a:pt x="744" y="1328"/>
                  </a:lnTo>
                  <a:lnTo>
                    <a:pt x="740" y="1325"/>
                  </a:lnTo>
                  <a:lnTo>
                    <a:pt x="737" y="1321"/>
                  </a:lnTo>
                  <a:lnTo>
                    <a:pt x="730" y="1318"/>
                  </a:lnTo>
                  <a:lnTo>
                    <a:pt x="751" y="1311"/>
                  </a:lnTo>
                  <a:lnTo>
                    <a:pt x="754" y="1307"/>
                  </a:lnTo>
                  <a:lnTo>
                    <a:pt x="758" y="1307"/>
                  </a:lnTo>
                  <a:lnTo>
                    <a:pt x="758" y="1307"/>
                  </a:lnTo>
                  <a:lnTo>
                    <a:pt x="772" y="1307"/>
                  </a:lnTo>
                  <a:lnTo>
                    <a:pt x="786" y="1307"/>
                  </a:lnTo>
                  <a:lnTo>
                    <a:pt x="786" y="1307"/>
                  </a:lnTo>
                  <a:lnTo>
                    <a:pt x="789" y="1311"/>
                  </a:lnTo>
                  <a:lnTo>
                    <a:pt x="796" y="1318"/>
                  </a:lnTo>
                  <a:lnTo>
                    <a:pt x="804" y="1328"/>
                  </a:lnTo>
                  <a:lnTo>
                    <a:pt x="825" y="1350"/>
                  </a:lnTo>
                  <a:lnTo>
                    <a:pt x="825" y="1350"/>
                  </a:lnTo>
                  <a:lnTo>
                    <a:pt x="832" y="1353"/>
                  </a:lnTo>
                  <a:lnTo>
                    <a:pt x="839" y="1353"/>
                  </a:lnTo>
                  <a:lnTo>
                    <a:pt x="842" y="1357"/>
                  </a:lnTo>
                  <a:lnTo>
                    <a:pt x="849" y="1357"/>
                  </a:lnTo>
                  <a:lnTo>
                    <a:pt x="856" y="1357"/>
                  </a:lnTo>
                  <a:lnTo>
                    <a:pt x="863" y="1357"/>
                  </a:lnTo>
                  <a:lnTo>
                    <a:pt x="867" y="1357"/>
                  </a:lnTo>
                  <a:lnTo>
                    <a:pt x="874" y="1353"/>
                  </a:lnTo>
                  <a:lnTo>
                    <a:pt x="881" y="1360"/>
                  </a:lnTo>
                  <a:lnTo>
                    <a:pt x="881" y="1374"/>
                  </a:lnTo>
                  <a:lnTo>
                    <a:pt x="892" y="1381"/>
                  </a:lnTo>
                  <a:lnTo>
                    <a:pt x="892" y="1381"/>
                  </a:lnTo>
                  <a:lnTo>
                    <a:pt x="895" y="1381"/>
                  </a:lnTo>
                  <a:lnTo>
                    <a:pt x="899" y="1378"/>
                  </a:lnTo>
                  <a:lnTo>
                    <a:pt x="902" y="1378"/>
                  </a:lnTo>
                  <a:lnTo>
                    <a:pt x="906" y="1378"/>
                  </a:lnTo>
                  <a:lnTo>
                    <a:pt x="913" y="1378"/>
                  </a:lnTo>
                  <a:lnTo>
                    <a:pt x="916" y="1381"/>
                  </a:lnTo>
                  <a:lnTo>
                    <a:pt x="916" y="1388"/>
                  </a:lnTo>
                  <a:lnTo>
                    <a:pt x="923" y="1399"/>
                  </a:lnTo>
                  <a:lnTo>
                    <a:pt x="941" y="1388"/>
                  </a:lnTo>
                  <a:lnTo>
                    <a:pt x="941" y="1388"/>
                  </a:lnTo>
                  <a:lnTo>
                    <a:pt x="941" y="1381"/>
                  </a:lnTo>
                  <a:lnTo>
                    <a:pt x="941" y="1378"/>
                  </a:lnTo>
                  <a:lnTo>
                    <a:pt x="937" y="1371"/>
                  </a:lnTo>
                  <a:lnTo>
                    <a:pt x="937" y="1371"/>
                  </a:lnTo>
                  <a:lnTo>
                    <a:pt x="941" y="1367"/>
                  </a:lnTo>
                  <a:lnTo>
                    <a:pt x="941" y="1367"/>
                  </a:lnTo>
                  <a:lnTo>
                    <a:pt x="941" y="1371"/>
                  </a:lnTo>
                  <a:lnTo>
                    <a:pt x="941" y="1371"/>
                  </a:lnTo>
                  <a:lnTo>
                    <a:pt x="941" y="1378"/>
                  </a:lnTo>
                  <a:lnTo>
                    <a:pt x="941" y="1385"/>
                  </a:lnTo>
                  <a:lnTo>
                    <a:pt x="941" y="1388"/>
                  </a:lnTo>
                  <a:lnTo>
                    <a:pt x="944" y="1388"/>
                  </a:lnTo>
                  <a:lnTo>
                    <a:pt x="948" y="1388"/>
                  </a:lnTo>
                  <a:lnTo>
                    <a:pt x="951" y="1385"/>
                  </a:lnTo>
                  <a:lnTo>
                    <a:pt x="959" y="1385"/>
                  </a:lnTo>
                  <a:lnTo>
                    <a:pt x="962" y="1385"/>
                  </a:lnTo>
                  <a:lnTo>
                    <a:pt x="966" y="1385"/>
                  </a:lnTo>
                  <a:lnTo>
                    <a:pt x="973" y="1385"/>
                  </a:lnTo>
                  <a:lnTo>
                    <a:pt x="980" y="1385"/>
                  </a:lnTo>
                  <a:lnTo>
                    <a:pt x="983" y="1385"/>
                  </a:lnTo>
                  <a:lnTo>
                    <a:pt x="983" y="1385"/>
                  </a:lnTo>
                  <a:lnTo>
                    <a:pt x="990" y="1385"/>
                  </a:lnTo>
                  <a:lnTo>
                    <a:pt x="994" y="1385"/>
                  </a:lnTo>
                  <a:lnTo>
                    <a:pt x="1001" y="1388"/>
                  </a:lnTo>
                  <a:lnTo>
                    <a:pt x="1004" y="1392"/>
                  </a:lnTo>
                  <a:lnTo>
                    <a:pt x="1015" y="1402"/>
                  </a:lnTo>
                  <a:lnTo>
                    <a:pt x="1015" y="1402"/>
                  </a:lnTo>
                  <a:lnTo>
                    <a:pt x="1018" y="1402"/>
                  </a:lnTo>
                  <a:lnTo>
                    <a:pt x="1018" y="1406"/>
                  </a:lnTo>
                  <a:lnTo>
                    <a:pt x="1025" y="1406"/>
                  </a:lnTo>
                  <a:lnTo>
                    <a:pt x="1033" y="1406"/>
                  </a:lnTo>
                  <a:lnTo>
                    <a:pt x="1040" y="1402"/>
                  </a:lnTo>
                  <a:lnTo>
                    <a:pt x="1043" y="1402"/>
                  </a:lnTo>
                  <a:lnTo>
                    <a:pt x="1047" y="1402"/>
                  </a:lnTo>
                  <a:lnTo>
                    <a:pt x="1050" y="1402"/>
                  </a:lnTo>
                  <a:lnTo>
                    <a:pt x="1054" y="1402"/>
                  </a:lnTo>
                  <a:lnTo>
                    <a:pt x="1054" y="1402"/>
                  </a:lnTo>
                  <a:lnTo>
                    <a:pt x="1054" y="1406"/>
                  </a:lnTo>
                  <a:lnTo>
                    <a:pt x="1050" y="1409"/>
                  </a:lnTo>
                  <a:lnTo>
                    <a:pt x="1047" y="1413"/>
                  </a:lnTo>
                  <a:lnTo>
                    <a:pt x="1043" y="1420"/>
                  </a:lnTo>
                  <a:lnTo>
                    <a:pt x="1036" y="1424"/>
                  </a:lnTo>
                  <a:lnTo>
                    <a:pt x="1033" y="1427"/>
                  </a:lnTo>
                  <a:lnTo>
                    <a:pt x="1033" y="1427"/>
                  </a:lnTo>
                  <a:lnTo>
                    <a:pt x="1033" y="1431"/>
                  </a:lnTo>
                  <a:lnTo>
                    <a:pt x="1036" y="1438"/>
                  </a:lnTo>
                  <a:lnTo>
                    <a:pt x="1040" y="1441"/>
                  </a:lnTo>
                  <a:lnTo>
                    <a:pt x="1047" y="1448"/>
                  </a:lnTo>
                  <a:lnTo>
                    <a:pt x="1057" y="1452"/>
                  </a:lnTo>
                  <a:lnTo>
                    <a:pt x="1057" y="1452"/>
                  </a:lnTo>
                  <a:lnTo>
                    <a:pt x="1061" y="1452"/>
                  </a:lnTo>
                  <a:lnTo>
                    <a:pt x="1064" y="1452"/>
                  </a:lnTo>
                  <a:lnTo>
                    <a:pt x="1068" y="1445"/>
                  </a:lnTo>
                  <a:lnTo>
                    <a:pt x="1068" y="1441"/>
                  </a:lnTo>
                  <a:lnTo>
                    <a:pt x="1068" y="1438"/>
                  </a:lnTo>
                  <a:lnTo>
                    <a:pt x="1071" y="1434"/>
                  </a:lnTo>
                  <a:lnTo>
                    <a:pt x="1075" y="1431"/>
                  </a:lnTo>
                  <a:lnTo>
                    <a:pt x="1075" y="1431"/>
                  </a:lnTo>
                  <a:lnTo>
                    <a:pt x="1075" y="1434"/>
                  </a:lnTo>
                  <a:lnTo>
                    <a:pt x="1075" y="1441"/>
                  </a:lnTo>
                  <a:lnTo>
                    <a:pt x="1075" y="1445"/>
                  </a:lnTo>
                  <a:lnTo>
                    <a:pt x="1075" y="1445"/>
                  </a:lnTo>
                  <a:lnTo>
                    <a:pt x="1075" y="1448"/>
                  </a:lnTo>
                  <a:lnTo>
                    <a:pt x="1075" y="1455"/>
                  </a:lnTo>
                  <a:lnTo>
                    <a:pt x="1075" y="1459"/>
                  </a:lnTo>
                  <a:lnTo>
                    <a:pt x="1075" y="1469"/>
                  </a:lnTo>
                  <a:lnTo>
                    <a:pt x="1078" y="1501"/>
                  </a:lnTo>
                  <a:lnTo>
                    <a:pt x="1096" y="1554"/>
                  </a:lnTo>
                  <a:lnTo>
                    <a:pt x="1114" y="1582"/>
                  </a:lnTo>
                  <a:lnTo>
                    <a:pt x="1114" y="1582"/>
                  </a:lnTo>
                  <a:lnTo>
                    <a:pt x="1117" y="1589"/>
                  </a:lnTo>
                  <a:lnTo>
                    <a:pt x="1124" y="1600"/>
                  </a:lnTo>
                  <a:lnTo>
                    <a:pt x="1124" y="1600"/>
                  </a:lnTo>
                  <a:lnTo>
                    <a:pt x="1128" y="1603"/>
                  </a:lnTo>
                  <a:lnTo>
                    <a:pt x="1131" y="1607"/>
                  </a:lnTo>
                  <a:lnTo>
                    <a:pt x="1135" y="1610"/>
                  </a:lnTo>
                  <a:lnTo>
                    <a:pt x="1135" y="1617"/>
                  </a:lnTo>
                  <a:lnTo>
                    <a:pt x="1138" y="1617"/>
                  </a:lnTo>
                  <a:lnTo>
                    <a:pt x="1142" y="1621"/>
                  </a:lnTo>
                  <a:lnTo>
                    <a:pt x="1149" y="1621"/>
                  </a:lnTo>
                  <a:lnTo>
                    <a:pt x="1152" y="1621"/>
                  </a:lnTo>
                  <a:lnTo>
                    <a:pt x="1156" y="1617"/>
                  </a:lnTo>
                  <a:lnTo>
                    <a:pt x="1156" y="1617"/>
                  </a:lnTo>
                  <a:lnTo>
                    <a:pt x="1156" y="1617"/>
                  </a:lnTo>
                  <a:lnTo>
                    <a:pt x="1156" y="1614"/>
                  </a:lnTo>
                  <a:lnTo>
                    <a:pt x="1156" y="1610"/>
                  </a:lnTo>
                  <a:lnTo>
                    <a:pt x="1159" y="1607"/>
                  </a:lnTo>
                  <a:lnTo>
                    <a:pt x="1163" y="1603"/>
                  </a:lnTo>
                  <a:lnTo>
                    <a:pt x="1166" y="1603"/>
                  </a:lnTo>
                  <a:lnTo>
                    <a:pt x="1166" y="1600"/>
                  </a:lnTo>
                  <a:lnTo>
                    <a:pt x="1170" y="1596"/>
                  </a:lnTo>
                  <a:lnTo>
                    <a:pt x="1173" y="1589"/>
                  </a:lnTo>
                  <a:lnTo>
                    <a:pt x="1180" y="1589"/>
                  </a:lnTo>
                  <a:lnTo>
                    <a:pt x="1180" y="1586"/>
                  </a:lnTo>
                  <a:lnTo>
                    <a:pt x="1180" y="1582"/>
                  </a:lnTo>
                  <a:lnTo>
                    <a:pt x="1184" y="1575"/>
                  </a:lnTo>
                  <a:lnTo>
                    <a:pt x="1184" y="1568"/>
                  </a:lnTo>
                  <a:lnTo>
                    <a:pt x="1184" y="1561"/>
                  </a:lnTo>
                  <a:lnTo>
                    <a:pt x="1184" y="1554"/>
                  </a:lnTo>
                  <a:lnTo>
                    <a:pt x="1180" y="1543"/>
                  </a:lnTo>
                  <a:lnTo>
                    <a:pt x="1180" y="1536"/>
                  </a:lnTo>
                  <a:lnTo>
                    <a:pt x="1180" y="1529"/>
                  </a:lnTo>
                  <a:lnTo>
                    <a:pt x="1184" y="1522"/>
                  </a:lnTo>
                  <a:lnTo>
                    <a:pt x="1191" y="1519"/>
                  </a:lnTo>
                  <a:lnTo>
                    <a:pt x="1191" y="1519"/>
                  </a:lnTo>
                  <a:lnTo>
                    <a:pt x="1198" y="1515"/>
                  </a:lnTo>
                  <a:lnTo>
                    <a:pt x="1202" y="1515"/>
                  </a:lnTo>
                  <a:lnTo>
                    <a:pt x="1209" y="1512"/>
                  </a:lnTo>
                  <a:lnTo>
                    <a:pt x="1209" y="1508"/>
                  </a:lnTo>
                  <a:lnTo>
                    <a:pt x="1212" y="1505"/>
                  </a:lnTo>
                  <a:lnTo>
                    <a:pt x="1219" y="1498"/>
                  </a:lnTo>
                  <a:lnTo>
                    <a:pt x="1226" y="1491"/>
                  </a:lnTo>
                  <a:lnTo>
                    <a:pt x="1233" y="1483"/>
                  </a:lnTo>
                  <a:lnTo>
                    <a:pt x="1240" y="1480"/>
                  </a:lnTo>
                  <a:lnTo>
                    <a:pt x="1247" y="1473"/>
                  </a:lnTo>
                  <a:lnTo>
                    <a:pt x="1251" y="1473"/>
                  </a:lnTo>
                  <a:lnTo>
                    <a:pt x="1254" y="1469"/>
                  </a:lnTo>
                  <a:lnTo>
                    <a:pt x="1261" y="1466"/>
                  </a:lnTo>
                  <a:lnTo>
                    <a:pt x="1269" y="1459"/>
                  </a:lnTo>
                  <a:lnTo>
                    <a:pt x="1276" y="1448"/>
                  </a:lnTo>
                  <a:lnTo>
                    <a:pt x="1276" y="1441"/>
                  </a:lnTo>
                  <a:lnTo>
                    <a:pt x="1279" y="1438"/>
                  </a:lnTo>
                  <a:lnTo>
                    <a:pt x="1279" y="1438"/>
                  </a:lnTo>
                  <a:lnTo>
                    <a:pt x="1283" y="1434"/>
                  </a:lnTo>
                  <a:lnTo>
                    <a:pt x="1286" y="1434"/>
                  </a:lnTo>
                  <a:lnTo>
                    <a:pt x="1293" y="1434"/>
                  </a:lnTo>
                  <a:lnTo>
                    <a:pt x="1300" y="1434"/>
                  </a:lnTo>
                  <a:lnTo>
                    <a:pt x="1311" y="1434"/>
                  </a:lnTo>
                  <a:lnTo>
                    <a:pt x="1314" y="1431"/>
                  </a:lnTo>
                  <a:lnTo>
                    <a:pt x="1314" y="1431"/>
                  </a:lnTo>
                  <a:lnTo>
                    <a:pt x="1314" y="1427"/>
                  </a:lnTo>
                  <a:lnTo>
                    <a:pt x="1321" y="1424"/>
                  </a:lnTo>
                  <a:lnTo>
                    <a:pt x="1325" y="1424"/>
                  </a:lnTo>
                  <a:lnTo>
                    <a:pt x="1332" y="1424"/>
                  </a:lnTo>
                  <a:lnTo>
                    <a:pt x="1335" y="1424"/>
                  </a:lnTo>
                  <a:lnTo>
                    <a:pt x="1339" y="1424"/>
                  </a:lnTo>
                  <a:lnTo>
                    <a:pt x="1343" y="1427"/>
                  </a:lnTo>
                  <a:lnTo>
                    <a:pt x="1346" y="1431"/>
                  </a:lnTo>
                  <a:lnTo>
                    <a:pt x="1346" y="1434"/>
                  </a:lnTo>
                  <a:lnTo>
                    <a:pt x="1350" y="1441"/>
                  </a:lnTo>
                  <a:lnTo>
                    <a:pt x="1350" y="1445"/>
                  </a:lnTo>
                  <a:lnTo>
                    <a:pt x="1350" y="1445"/>
                  </a:lnTo>
                  <a:lnTo>
                    <a:pt x="1350" y="1452"/>
                  </a:lnTo>
                  <a:lnTo>
                    <a:pt x="1353" y="1455"/>
                  </a:lnTo>
                  <a:lnTo>
                    <a:pt x="1357" y="1459"/>
                  </a:lnTo>
                  <a:lnTo>
                    <a:pt x="1357" y="1459"/>
                  </a:lnTo>
                  <a:lnTo>
                    <a:pt x="1360" y="1466"/>
                  </a:lnTo>
                  <a:lnTo>
                    <a:pt x="1364" y="1473"/>
                  </a:lnTo>
                  <a:lnTo>
                    <a:pt x="1367" y="1476"/>
                  </a:lnTo>
                  <a:lnTo>
                    <a:pt x="1371" y="1483"/>
                  </a:lnTo>
                  <a:lnTo>
                    <a:pt x="1374" y="1487"/>
                  </a:lnTo>
                  <a:lnTo>
                    <a:pt x="1374" y="1491"/>
                  </a:lnTo>
                  <a:lnTo>
                    <a:pt x="1374" y="1498"/>
                  </a:lnTo>
                  <a:lnTo>
                    <a:pt x="1374" y="1505"/>
                  </a:lnTo>
                  <a:lnTo>
                    <a:pt x="1374" y="1512"/>
                  </a:lnTo>
                  <a:lnTo>
                    <a:pt x="1374" y="1519"/>
                  </a:lnTo>
                  <a:lnTo>
                    <a:pt x="1374" y="1522"/>
                  </a:lnTo>
                  <a:lnTo>
                    <a:pt x="1388" y="1526"/>
                  </a:lnTo>
                  <a:lnTo>
                    <a:pt x="1413" y="1508"/>
                  </a:lnTo>
                  <a:lnTo>
                    <a:pt x="1424" y="1529"/>
                  </a:lnTo>
                  <a:lnTo>
                    <a:pt x="1427" y="1554"/>
                  </a:lnTo>
                  <a:lnTo>
                    <a:pt x="1427" y="1575"/>
                  </a:lnTo>
                  <a:lnTo>
                    <a:pt x="1424" y="1582"/>
                  </a:lnTo>
                  <a:lnTo>
                    <a:pt x="1424" y="1600"/>
                  </a:lnTo>
                  <a:lnTo>
                    <a:pt x="1424" y="1610"/>
                  </a:lnTo>
                  <a:lnTo>
                    <a:pt x="1424" y="1617"/>
                  </a:lnTo>
                  <a:lnTo>
                    <a:pt x="1424" y="1624"/>
                  </a:lnTo>
                  <a:lnTo>
                    <a:pt x="1427" y="1628"/>
                  </a:lnTo>
                  <a:lnTo>
                    <a:pt x="1427" y="1631"/>
                  </a:lnTo>
                  <a:lnTo>
                    <a:pt x="1427" y="1631"/>
                  </a:lnTo>
                  <a:lnTo>
                    <a:pt x="1427" y="1631"/>
                  </a:lnTo>
                  <a:lnTo>
                    <a:pt x="1427" y="1631"/>
                  </a:lnTo>
                  <a:lnTo>
                    <a:pt x="1427" y="1635"/>
                  </a:lnTo>
                  <a:lnTo>
                    <a:pt x="1431" y="1638"/>
                  </a:lnTo>
                  <a:lnTo>
                    <a:pt x="1434" y="1646"/>
                  </a:lnTo>
                  <a:lnTo>
                    <a:pt x="1441" y="1653"/>
                  </a:lnTo>
                  <a:lnTo>
                    <a:pt x="1455" y="1660"/>
                  </a:lnTo>
                  <a:lnTo>
                    <a:pt x="1441" y="1653"/>
                  </a:lnTo>
                  <a:lnTo>
                    <a:pt x="1455" y="1681"/>
                  </a:lnTo>
                  <a:lnTo>
                    <a:pt x="1459" y="1681"/>
                  </a:lnTo>
                  <a:lnTo>
                    <a:pt x="1462" y="1684"/>
                  </a:lnTo>
                  <a:lnTo>
                    <a:pt x="1469" y="1691"/>
                  </a:lnTo>
                  <a:lnTo>
                    <a:pt x="1476" y="1698"/>
                  </a:lnTo>
                  <a:lnTo>
                    <a:pt x="1483" y="1705"/>
                  </a:lnTo>
                  <a:lnTo>
                    <a:pt x="1494" y="1712"/>
                  </a:lnTo>
                  <a:lnTo>
                    <a:pt x="1501" y="1716"/>
                  </a:lnTo>
                  <a:lnTo>
                    <a:pt x="1505" y="1720"/>
                  </a:lnTo>
                  <a:lnTo>
                    <a:pt x="1508" y="1723"/>
                  </a:lnTo>
                  <a:lnTo>
                    <a:pt x="1512" y="1723"/>
                  </a:lnTo>
                  <a:lnTo>
                    <a:pt x="1512" y="1720"/>
                  </a:lnTo>
                  <a:lnTo>
                    <a:pt x="1512" y="1716"/>
                  </a:lnTo>
                  <a:lnTo>
                    <a:pt x="1512" y="1712"/>
                  </a:lnTo>
                  <a:lnTo>
                    <a:pt x="1508" y="1709"/>
                  </a:lnTo>
                  <a:lnTo>
                    <a:pt x="1501" y="1698"/>
                  </a:lnTo>
                  <a:lnTo>
                    <a:pt x="1501" y="1695"/>
                  </a:lnTo>
                  <a:lnTo>
                    <a:pt x="1501" y="1688"/>
                  </a:lnTo>
                  <a:lnTo>
                    <a:pt x="1498" y="1684"/>
                  </a:lnTo>
                  <a:lnTo>
                    <a:pt x="1498" y="1677"/>
                  </a:lnTo>
                  <a:lnTo>
                    <a:pt x="1487" y="1667"/>
                  </a:lnTo>
                  <a:lnTo>
                    <a:pt x="1476" y="1653"/>
                  </a:lnTo>
                  <a:lnTo>
                    <a:pt x="1452" y="1624"/>
                  </a:lnTo>
                  <a:lnTo>
                    <a:pt x="1448" y="1624"/>
                  </a:lnTo>
                  <a:lnTo>
                    <a:pt x="1448" y="1621"/>
                  </a:lnTo>
                  <a:lnTo>
                    <a:pt x="1445" y="1617"/>
                  </a:lnTo>
                  <a:lnTo>
                    <a:pt x="1445" y="1610"/>
                  </a:lnTo>
                  <a:lnTo>
                    <a:pt x="1441" y="1600"/>
                  </a:lnTo>
                  <a:lnTo>
                    <a:pt x="1445" y="1589"/>
                  </a:lnTo>
                  <a:lnTo>
                    <a:pt x="1445" y="1586"/>
                  </a:lnTo>
                  <a:lnTo>
                    <a:pt x="1448" y="1582"/>
                  </a:lnTo>
                  <a:lnTo>
                    <a:pt x="1448" y="1572"/>
                  </a:lnTo>
                  <a:lnTo>
                    <a:pt x="1452" y="1564"/>
                  </a:lnTo>
                  <a:lnTo>
                    <a:pt x="1452" y="1557"/>
                  </a:lnTo>
                  <a:lnTo>
                    <a:pt x="1455" y="1547"/>
                  </a:lnTo>
                  <a:lnTo>
                    <a:pt x="1455" y="1543"/>
                  </a:lnTo>
                  <a:lnTo>
                    <a:pt x="1455" y="1543"/>
                  </a:lnTo>
                  <a:lnTo>
                    <a:pt x="1455" y="1540"/>
                  </a:lnTo>
                  <a:lnTo>
                    <a:pt x="1455" y="1536"/>
                  </a:lnTo>
                  <a:lnTo>
                    <a:pt x="1462" y="1536"/>
                  </a:lnTo>
                  <a:lnTo>
                    <a:pt x="1462" y="1536"/>
                  </a:lnTo>
                  <a:lnTo>
                    <a:pt x="1462" y="1543"/>
                  </a:lnTo>
                  <a:lnTo>
                    <a:pt x="1462" y="1547"/>
                  </a:lnTo>
                  <a:lnTo>
                    <a:pt x="1473" y="1564"/>
                  </a:lnTo>
                  <a:lnTo>
                    <a:pt x="1480" y="1572"/>
                  </a:lnTo>
                  <a:lnTo>
                    <a:pt x="1480" y="1568"/>
                  </a:lnTo>
                  <a:lnTo>
                    <a:pt x="1476" y="1564"/>
                  </a:lnTo>
                  <a:lnTo>
                    <a:pt x="1476" y="1557"/>
                  </a:lnTo>
                  <a:lnTo>
                    <a:pt x="1476" y="1564"/>
                  </a:lnTo>
                  <a:lnTo>
                    <a:pt x="1480" y="1568"/>
                  </a:lnTo>
                  <a:lnTo>
                    <a:pt x="1480" y="1572"/>
                  </a:lnTo>
                  <a:lnTo>
                    <a:pt x="1501" y="1593"/>
                  </a:lnTo>
                  <a:lnTo>
                    <a:pt x="1522" y="1586"/>
                  </a:lnTo>
                  <a:lnTo>
                    <a:pt x="1529" y="1586"/>
                  </a:lnTo>
                  <a:lnTo>
                    <a:pt x="1547" y="1589"/>
                  </a:lnTo>
                  <a:lnTo>
                    <a:pt x="1547" y="1586"/>
                  </a:lnTo>
                  <a:lnTo>
                    <a:pt x="1550" y="1582"/>
                  </a:lnTo>
                  <a:lnTo>
                    <a:pt x="1557" y="1575"/>
                  </a:lnTo>
                  <a:lnTo>
                    <a:pt x="1561" y="1568"/>
                  </a:lnTo>
                  <a:lnTo>
                    <a:pt x="1568" y="1564"/>
                  </a:lnTo>
                  <a:lnTo>
                    <a:pt x="1572" y="1557"/>
                  </a:lnTo>
                  <a:lnTo>
                    <a:pt x="1575" y="1554"/>
                  </a:lnTo>
                  <a:lnTo>
                    <a:pt x="1575" y="1547"/>
                  </a:lnTo>
                  <a:lnTo>
                    <a:pt x="1575" y="1543"/>
                  </a:lnTo>
                  <a:lnTo>
                    <a:pt x="1575" y="1540"/>
                  </a:lnTo>
                  <a:lnTo>
                    <a:pt x="1572" y="1519"/>
                  </a:lnTo>
                  <a:lnTo>
                    <a:pt x="1572" y="1515"/>
                  </a:lnTo>
                  <a:lnTo>
                    <a:pt x="1572" y="1512"/>
                  </a:lnTo>
                  <a:lnTo>
                    <a:pt x="1568" y="1508"/>
                  </a:lnTo>
                  <a:lnTo>
                    <a:pt x="1568" y="1501"/>
                  </a:lnTo>
                  <a:lnTo>
                    <a:pt x="1561" y="1498"/>
                  </a:lnTo>
                  <a:lnTo>
                    <a:pt x="1554" y="1494"/>
                  </a:lnTo>
                  <a:lnTo>
                    <a:pt x="1543" y="1487"/>
                  </a:lnTo>
                  <a:lnTo>
                    <a:pt x="1529" y="1466"/>
                  </a:lnTo>
                  <a:lnTo>
                    <a:pt x="1529" y="1459"/>
                  </a:lnTo>
                  <a:lnTo>
                    <a:pt x="1529" y="1459"/>
                  </a:lnTo>
                  <a:lnTo>
                    <a:pt x="1533" y="1455"/>
                  </a:lnTo>
                  <a:lnTo>
                    <a:pt x="1533" y="1452"/>
                  </a:lnTo>
                  <a:lnTo>
                    <a:pt x="1536" y="1448"/>
                  </a:lnTo>
                  <a:lnTo>
                    <a:pt x="1543" y="1445"/>
                  </a:lnTo>
                  <a:lnTo>
                    <a:pt x="1547" y="1445"/>
                  </a:lnTo>
                  <a:lnTo>
                    <a:pt x="1550" y="1441"/>
                  </a:lnTo>
                  <a:lnTo>
                    <a:pt x="1554" y="1438"/>
                  </a:lnTo>
                  <a:lnTo>
                    <a:pt x="1554" y="1438"/>
                  </a:lnTo>
                  <a:lnTo>
                    <a:pt x="1554" y="1438"/>
                  </a:lnTo>
                  <a:lnTo>
                    <a:pt x="1557" y="1434"/>
                  </a:lnTo>
                  <a:lnTo>
                    <a:pt x="1561" y="1434"/>
                  </a:lnTo>
                  <a:lnTo>
                    <a:pt x="1564" y="1431"/>
                  </a:lnTo>
                  <a:lnTo>
                    <a:pt x="1568" y="1434"/>
                  </a:lnTo>
                  <a:lnTo>
                    <a:pt x="1572" y="1434"/>
                  </a:lnTo>
                  <a:lnTo>
                    <a:pt x="1575" y="1438"/>
                  </a:lnTo>
                  <a:lnTo>
                    <a:pt x="1582" y="1438"/>
                  </a:lnTo>
                  <a:lnTo>
                    <a:pt x="1582" y="1441"/>
                  </a:lnTo>
                  <a:lnTo>
                    <a:pt x="1582" y="1448"/>
                  </a:lnTo>
                  <a:lnTo>
                    <a:pt x="1582" y="1452"/>
                  </a:lnTo>
                  <a:lnTo>
                    <a:pt x="1579" y="1459"/>
                  </a:lnTo>
                  <a:lnTo>
                    <a:pt x="1575" y="1462"/>
                  </a:lnTo>
                  <a:lnTo>
                    <a:pt x="1572" y="1466"/>
                  </a:lnTo>
                  <a:lnTo>
                    <a:pt x="1575" y="1469"/>
                  </a:lnTo>
                  <a:lnTo>
                    <a:pt x="1575" y="1473"/>
                  </a:lnTo>
                  <a:lnTo>
                    <a:pt x="1579" y="1476"/>
                  </a:lnTo>
                  <a:lnTo>
                    <a:pt x="1579" y="1476"/>
                  </a:lnTo>
                  <a:lnTo>
                    <a:pt x="1593" y="1473"/>
                  </a:lnTo>
                  <a:lnTo>
                    <a:pt x="1593" y="1473"/>
                  </a:lnTo>
                  <a:lnTo>
                    <a:pt x="1596" y="1469"/>
                  </a:lnTo>
                  <a:lnTo>
                    <a:pt x="1596" y="1462"/>
                  </a:lnTo>
                  <a:lnTo>
                    <a:pt x="1596" y="1455"/>
                  </a:lnTo>
                  <a:lnTo>
                    <a:pt x="1593" y="1445"/>
                  </a:lnTo>
                  <a:lnTo>
                    <a:pt x="1593" y="1441"/>
                  </a:lnTo>
                  <a:lnTo>
                    <a:pt x="1596" y="1438"/>
                  </a:lnTo>
                  <a:lnTo>
                    <a:pt x="1600" y="1434"/>
                  </a:lnTo>
                  <a:lnTo>
                    <a:pt x="1603" y="1434"/>
                  </a:lnTo>
                  <a:lnTo>
                    <a:pt x="1607" y="1434"/>
                  </a:lnTo>
                  <a:lnTo>
                    <a:pt x="1607" y="1434"/>
                  </a:lnTo>
                  <a:lnTo>
                    <a:pt x="1617" y="1431"/>
                  </a:lnTo>
                  <a:lnTo>
                    <a:pt x="1628" y="1420"/>
                  </a:lnTo>
                  <a:lnTo>
                    <a:pt x="1635" y="1420"/>
                  </a:lnTo>
                  <a:lnTo>
                    <a:pt x="1645" y="1420"/>
                  </a:lnTo>
                  <a:lnTo>
                    <a:pt x="1653" y="1420"/>
                  </a:lnTo>
                  <a:lnTo>
                    <a:pt x="1663" y="1420"/>
                  </a:lnTo>
                  <a:lnTo>
                    <a:pt x="1667" y="1420"/>
                  </a:lnTo>
                  <a:lnTo>
                    <a:pt x="1670" y="1420"/>
                  </a:lnTo>
                  <a:lnTo>
                    <a:pt x="1674" y="1409"/>
                  </a:lnTo>
                  <a:lnTo>
                    <a:pt x="1691" y="1399"/>
                  </a:lnTo>
                  <a:lnTo>
                    <a:pt x="1712" y="1378"/>
                  </a:lnTo>
                  <a:lnTo>
                    <a:pt x="1723" y="1353"/>
                  </a:lnTo>
                  <a:lnTo>
                    <a:pt x="1737" y="1332"/>
                  </a:lnTo>
                  <a:lnTo>
                    <a:pt x="1737" y="1332"/>
                  </a:lnTo>
                  <a:lnTo>
                    <a:pt x="1741" y="1328"/>
                  </a:lnTo>
                  <a:lnTo>
                    <a:pt x="1744" y="1321"/>
                  </a:lnTo>
                  <a:lnTo>
                    <a:pt x="1744" y="1314"/>
                  </a:lnTo>
                  <a:lnTo>
                    <a:pt x="1748" y="1307"/>
                  </a:lnTo>
                  <a:lnTo>
                    <a:pt x="1748" y="1304"/>
                  </a:lnTo>
                  <a:lnTo>
                    <a:pt x="1748" y="1293"/>
                  </a:lnTo>
                  <a:lnTo>
                    <a:pt x="1744" y="1290"/>
                  </a:lnTo>
                  <a:lnTo>
                    <a:pt x="1741" y="1283"/>
                  </a:lnTo>
                  <a:lnTo>
                    <a:pt x="1741" y="1283"/>
                  </a:lnTo>
                  <a:lnTo>
                    <a:pt x="1734" y="1254"/>
                  </a:lnTo>
                  <a:lnTo>
                    <a:pt x="1730" y="1254"/>
                  </a:lnTo>
                  <a:lnTo>
                    <a:pt x="1730" y="1247"/>
                  </a:lnTo>
                  <a:lnTo>
                    <a:pt x="1727" y="1240"/>
                  </a:lnTo>
                  <a:lnTo>
                    <a:pt x="1719" y="1233"/>
                  </a:lnTo>
                  <a:lnTo>
                    <a:pt x="1712" y="1223"/>
                  </a:lnTo>
                  <a:lnTo>
                    <a:pt x="1712" y="1219"/>
                  </a:lnTo>
                  <a:lnTo>
                    <a:pt x="1712" y="1212"/>
                  </a:lnTo>
                  <a:lnTo>
                    <a:pt x="1716" y="1209"/>
                  </a:lnTo>
                  <a:lnTo>
                    <a:pt x="1719" y="1205"/>
                  </a:lnTo>
                  <a:lnTo>
                    <a:pt x="1719" y="1205"/>
                  </a:lnTo>
                  <a:lnTo>
                    <a:pt x="1723" y="1205"/>
                  </a:lnTo>
                  <a:lnTo>
                    <a:pt x="1723" y="1202"/>
                  </a:lnTo>
                  <a:lnTo>
                    <a:pt x="1730" y="1198"/>
                  </a:lnTo>
                  <a:lnTo>
                    <a:pt x="1737" y="1195"/>
                  </a:lnTo>
                  <a:lnTo>
                    <a:pt x="1744" y="1191"/>
                  </a:lnTo>
                  <a:lnTo>
                    <a:pt x="1751" y="1191"/>
                  </a:lnTo>
                  <a:lnTo>
                    <a:pt x="1755" y="1188"/>
                  </a:lnTo>
                  <a:lnTo>
                    <a:pt x="1758" y="1188"/>
                  </a:lnTo>
                  <a:lnTo>
                    <a:pt x="1755" y="1180"/>
                  </a:lnTo>
                  <a:lnTo>
                    <a:pt x="1751" y="1180"/>
                  </a:lnTo>
                  <a:lnTo>
                    <a:pt x="1748" y="1177"/>
                  </a:lnTo>
                  <a:lnTo>
                    <a:pt x="1741" y="1177"/>
                  </a:lnTo>
                  <a:lnTo>
                    <a:pt x="1734" y="1177"/>
                  </a:lnTo>
                  <a:lnTo>
                    <a:pt x="1727" y="1177"/>
                  </a:lnTo>
                  <a:lnTo>
                    <a:pt x="1719" y="1180"/>
                  </a:lnTo>
                  <a:lnTo>
                    <a:pt x="1716" y="1180"/>
                  </a:lnTo>
                  <a:lnTo>
                    <a:pt x="1712" y="1180"/>
                  </a:lnTo>
                  <a:lnTo>
                    <a:pt x="1709" y="1180"/>
                  </a:lnTo>
                  <a:lnTo>
                    <a:pt x="1709" y="1180"/>
                  </a:lnTo>
                  <a:lnTo>
                    <a:pt x="1705" y="1177"/>
                  </a:lnTo>
                  <a:lnTo>
                    <a:pt x="1698" y="1173"/>
                  </a:lnTo>
                  <a:lnTo>
                    <a:pt x="1691" y="1170"/>
                  </a:lnTo>
                  <a:lnTo>
                    <a:pt x="1684" y="1163"/>
                  </a:lnTo>
                  <a:lnTo>
                    <a:pt x="1681" y="1159"/>
                  </a:lnTo>
                  <a:lnTo>
                    <a:pt x="1681" y="1156"/>
                  </a:lnTo>
                  <a:lnTo>
                    <a:pt x="1681" y="1152"/>
                  </a:lnTo>
                  <a:lnTo>
                    <a:pt x="1684" y="1149"/>
                  </a:lnTo>
                  <a:lnTo>
                    <a:pt x="1684" y="1149"/>
                  </a:lnTo>
                  <a:lnTo>
                    <a:pt x="1684" y="1149"/>
                  </a:lnTo>
                  <a:lnTo>
                    <a:pt x="1688" y="1149"/>
                  </a:lnTo>
                  <a:lnTo>
                    <a:pt x="1695" y="1152"/>
                  </a:lnTo>
                  <a:lnTo>
                    <a:pt x="1705" y="1152"/>
                  </a:lnTo>
                  <a:lnTo>
                    <a:pt x="1712" y="1149"/>
                  </a:lnTo>
                  <a:lnTo>
                    <a:pt x="1719" y="1142"/>
                  </a:lnTo>
                  <a:lnTo>
                    <a:pt x="1727" y="1138"/>
                  </a:lnTo>
                  <a:lnTo>
                    <a:pt x="1730" y="1135"/>
                  </a:lnTo>
                  <a:lnTo>
                    <a:pt x="1737" y="1135"/>
                  </a:lnTo>
                  <a:lnTo>
                    <a:pt x="1741" y="1138"/>
                  </a:lnTo>
                  <a:lnTo>
                    <a:pt x="1741" y="1142"/>
                  </a:lnTo>
                  <a:lnTo>
                    <a:pt x="1737" y="1145"/>
                  </a:lnTo>
                  <a:lnTo>
                    <a:pt x="1734" y="1152"/>
                  </a:lnTo>
                  <a:lnTo>
                    <a:pt x="1730" y="1156"/>
                  </a:lnTo>
                  <a:lnTo>
                    <a:pt x="1734" y="1159"/>
                  </a:lnTo>
                  <a:lnTo>
                    <a:pt x="1737" y="1159"/>
                  </a:lnTo>
                  <a:lnTo>
                    <a:pt x="1737" y="1159"/>
                  </a:lnTo>
                  <a:lnTo>
                    <a:pt x="1741" y="1159"/>
                  </a:lnTo>
                  <a:lnTo>
                    <a:pt x="1744" y="1159"/>
                  </a:lnTo>
                  <a:lnTo>
                    <a:pt x="1751" y="1152"/>
                  </a:lnTo>
                  <a:lnTo>
                    <a:pt x="1758" y="1149"/>
                  </a:lnTo>
                  <a:lnTo>
                    <a:pt x="1762" y="1149"/>
                  </a:lnTo>
                  <a:lnTo>
                    <a:pt x="1762" y="1145"/>
                  </a:lnTo>
                  <a:lnTo>
                    <a:pt x="1762" y="1145"/>
                  </a:lnTo>
                  <a:lnTo>
                    <a:pt x="1772" y="1142"/>
                  </a:lnTo>
                  <a:lnTo>
                    <a:pt x="1783" y="1152"/>
                  </a:lnTo>
                  <a:lnTo>
                    <a:pt x="1776" y="1166"/>
                  </a:lnTo>
                  <a:lnTo>
                    <a:pt x="1779" y="1166"/>
                  </a:lnTo>
                  <a:lnTo>
                    <a:pt x="1783" y="1170"/>
                  </a:lnTo>
                  <a:lnTo>
                    <a:pt x="1786" y="1173"/>
                  </a:lnTo>
                  <a:lnTo>
                    <a:pt x="1793" y="1177"/>
                  </a:lnTo>
                  <a:lnTo>
                    <a:pt x="1797" y="1180"/>
                  </a:lnTo>
                  <a:lnTo>
                    <a:pt x="1804" y="1180"/>
                  </a:lnTo>
                  <a:lnTo>
                    <a:pt x="1804" y="1184"/>
                  </a:lnTo>
                  <a:lnTo>
                    <a:pt x="1804" y="1188"/>
                  </a:lnTo>
                  <a:lnTo>
                    <a:pt x="1804" y="1188"/>
                  </a:lnTo>
                  <a:lnTo>
                    <a:pt x="1804" y="1191"/>
                  </a:lnTo>
                  <a:lnTo>
                    <a:pt x="1804" y="1195"/>
                  </a:lnTo>
                  <a:lnTo>
                    <a:pt x="1804" y="1202"/>
                  </a:lnTo>
                  <a:lnTo>
                    <a:pt x="1804" y="1212"/>
                  </a:lnTo>
                  <a:lnTo>
                    <a:pt x="1804" y="1219"/>
                  </a:lnTo>
                  <a:lnTo>
                    <a:pt x="1808" y="1223"/>
                  </a:lnTo>
                  <a:lnTo>
                    <a:pt x="1811" y="1226"/>
                  </a:lnTo>
                  <a:lnTo>
                    <a:pt x="1818" y="1226"/>
                  </a:lnTo>
                  <a:lnTo>
                    <a:pt x="1825" y="1230"/>
                  </a:lnTo>
                  <a:lnTo>
                    <a:pt x="1829" y="1226"/>
                  </a:lnTo>
                  <a:lnTo>
                    <a:pt x="1832" y="1223"/>
                  </a:lnTo>
                  <a:lnTo>
                    <a:pt x="1836" y="1219"/>
                  </a:lnTo>
                  <a:lnTo>
                    <a:pt x="1839" y="1216"/>
                  </a:lnTo>
                  <a:lnTo>
                    <a:pt x="1839" y="1216"/>
                  </a:lnTo>
                  <a:lnTo>
                    <a:pt x="1843" y="1191"/>
                  </a:lnTo>
                  <a:lnTo>
                    <a:pt x="1843" y="1180"/>
                  </a:lnTo>
                  <a:lnTo>
                    <a:pt x="1839" y="1170"/>
                  </a:lnTo>
                  <a:lnTo>
                    <a:pt x="1836" y="1166"/>
                  </a:lnTo>
                  <a:lnTo>
                    <a:pt x="1829" y="1163"/>
                  </a:lnTo>
                  <a:lnTo>
                    <a:pt x="1829" y="1159"/>
                  </a:lnTo>
                  <a:lnTo>
                    <a:pt x="1825" y="1159"/>
                  </a:lnTo>
                  <a:lnTo>
                    <a:pt x="1818" y="1152"/>
                  </a:lnTo>
                  <a:lnTo>
                    <a:pt x="1818" y="1145"/>
                  </a:lnTo>
                  <a:lnTo>
                    <a:pt x="1815" y="1142"/>
                  </a:lnTo>
                  <a:lnTo>
                    <a:pt x="1818" y="1138"/>
                  </a:lnTo>
                  <a:lnTo>
                    <a:pt x="1818" y="1138"/>
                  </a:lnTo>
                  <a:lnTo>
                    <a:pt x="1822" y="1138"/>
                  </a:lnTo>
                  <a:lnTo>
                    <a:pt x="1822" y="1135"/>
                  </a:lnTo>
                  <a:lnTo>
                    <a:pt x="1825" y="1135"/>
                  </a:lnTo>
                  <a:lnTo>
                    <a:pt x="1832" y="1128"/>
                  </a:lnTo>
                  <a:lnTo>
                    <a:pt x="1839" y="1117"/>
                  </a:lnTo>
                  <a:lnTo>
                    <a:pt x="1846" y="1110"/>
                  </a:lnTo>
                  <a:lnTo>
                    <a:pt x="1853" y="1103"/>
                  </a:lnTo>
                  <a:lnTo>
                    <a:pt x="1857" y="1096"/>
                  </a:lnTo>
                  <a:lnTo>
                    <a:pt x="1860" y="1092"/>
                  </a:lnTo>
                  <a:lnTo>
                    <a:pt x="1864" y="1092"/>
                  </a:lnTo>
                  <a:lnTo>
                    <a:pt x="1867" y="1085"/>
                  </a:lnTo>
                  <a:lnTo>
                    <a:pt x="1871" y="1075"/>
                  </a:lnTo>
                  <a:lnTo>
                    <a:pt x="1874" y="1068"/>
                  </a:lnTo>
                  <a:lnTo>
                    <a:pt x="1878" y="1061"/>
                  </a:lnTo>
                  <a:lnTo>
                    <a:pt x="1882" y="1057"/>
                  </a:lnTo>
                  <a:lnTo>
                    <a:pt x="1882" y="1057"/>
                  </a:lnTo>
                  <a:lnTo>
                    <a:pt x="1882" y="1050"/>
                  </a:lnTo>
                  <a:lnTo>
                    <a:pt x="1885" y="1043"/>
                  </a:lnTo>
                  <a:lnTo>
                    <a:pt x="1892" y="1033"/>
                  </a:lnTo>
                  <a:lnTo>
                    <a:pt x="1903" y="1022"/>
                  </a:lnTo>
                  <a:lnTo>
                    <a:pt x="1913" y="1011"/>
                  </a:lnTo>
                  <a:lnTo>
                    <a:pt x="1917" y="1001"/>
                  </a:lnTo>
                  <a:lnTo>
                    <a:pt x="1924" y="990"/>
                  </a:lnTo>
                  <a:lnTo>
                    <a:pt x="1920" y="1001"/>
                  </a:lnTo>
                  <a:lnTo>
                    <a:pt x="1913" y="1011"/>
                  </a:lnTo>
                  <a:lnTo>
                    <a:pt x="1903" y="1022"/>
                  </a:lnTo>
                  <a:lnTo>
                    <a:pt x="1885" y="1043"/>
                  </a:lnTo>
                  <a:lnTo>
                    <a:pt x="1882" y="1054"/>
                  </a:lnTo>
                  <a:lnTo>
                    <a:pt x="1885" y="1050"/>
                  </a:lnTo>
                  <a:lnTo>
                    <a:pt x="1885" y="1050"/>
                  </a:lnTo>
                  <a:lnTo>
                    <a:pt x="1885" y="1050"/>
                  </a:lnTo>
                  <a:lnTo>
                    <a:pt x="1882" y="1054"/>
                  </a:lnTo>
                  <a:lnTo>
                    <a:pt x="1882" y="1061"/>
                  </a:lnTo>
                  <a:lnTo>
                    <a:pt x="1882" y="1064"/>
                  </a:lnTo>
                  <a:lnTo>
                    <a:pt x="1878" y="1068"/>
                  </a:lnTo>
                  <a:lnTo>
                    <a:pt x="1878" y="1068"/>
                  </a:lnTo>
                  <a:lnTo>
                    <a:pt x="1882" y="1075"/>
                  </a:lnTo>
                  <a:lnTo>
                    <a:pt x="1885" y="1082"/>
                  </a:lnTo>
                  <a:lnTo>
                    <a:pt x="1892" y="1085"/>
                  </a:lnTo>
                  <a:lnTo>
                    <a:pt x="1896" y="1089"/>
                  </a:lnTo>
                  <a:lnTo>
                    <a:pt x="1899" y="1089"/>
                  </a:lnTo>
                  <a:lnTo>
                    <a:pt x="1899" y="1092"/>
                  </a:lnTo>
                  <a:lnTo>
                    <a:pt x="1913" y="1078"/>
                  </a:lnTo>
                  <a:lnTo>
                    <a:pt x="1931" y="1061"/>
                  </a:lnTo>
                  <a:lnTo>
                    <a:pt x="1945" y="1036"/>
                  </a:lnTo>
                  <a:lnTo>
                    <a:pt x="1963" y="1011"/>
                  </a:lnTo>
                  <a:lnTo>
                    <a:pt x="1973" y="990"/>
                  </a:lnTo>
                  <a:lnTo>
                    <a:pt x="1984" y="973"/>
                  </a:lnTo>
                  <a:lnTo>
                    <a:pt x="1987" y="966"/>
                  </a:lnTo>
                  <a:lnTo>
                    <a:pt x="1987" y="955"/>
                  </a:lnTo>
                  <a:lnTo>
                    <a:pt x="1991" y="944"/>
                  </a:lnTo>
                  <a:lnTo>
                    <a:pt x="1994" y="934"/>
                  </a:lnTo>
                  <a:lnTo>
                    <a:pt x="1998" y="927"/>
                  </a:lnTo>
                  <a:lnTo>
                    <a:pt x="2001" y="923"/>
                  </a:lnTo>
                  <a:lnTo>
                    <a:pt x="2001" y="920"/>
                  </a:lnTo>
                  <a:lnTo>
                    <a:pt x="2005" y="892"/>
                  </a:lnTo>
                  <a:lnTo>
                    <a:pt x="2005" y="892"/>
                  </a:lnTo>
                  <a:lnTo>
                    <a:pt x="2008" y="885"/>
                  </a:lnTo>
                  <a:lnTo>
                    <a:pt x="2008" y="878"/>
                  </a:lnTo>
                  <a:lnTo>
                    <a:pt x="2008" y="867"/>
                  </a:lnTo>
                  <a:lnTo>
                    <a:pt x="2005" y="860"/>
                  </a:lnTo>
                  <a:lnTo>
                    <a:pt x="2001" y="853"/>
                  </a:lnTo>
                  <a:lnTo>
                    <a:pt x="1994" y="849"/>
                  </a:lnTo>
                  <a:lnTo>
                    <a:pt x="1987" y="846"/>
                  </a:lnTo>
                  <a:lnTo>
                    <a:pt x="1980" y="849"/>
                  </a:lnTo>
                  <a:lnTo>
                    <a:pt x="1977" y="853"/>
                  </a:lnTo>
                  <a:lnTo>
                    <a:pt x="1966" y="853"/>
                  </a:lnTo>
                  <a:lnTo>
                    <a:pt x="1959" y="853"/>
                  </a:lnTo>
                  <a:lnTo>
                    <a:pt x="1956" y="849"/>
                  </a:lnTo>
                  <a:lnTo>
                    <a:pt x="1948" y="846"/>
                  </a:lnTo>
                  <a:lnTo>
                    <a:pt x="1948" y="842"/>
                  </a:lnTo>
                  <a:lnTo>
                    <a:pt x="1945" y="842"/>
                  </a:lnTo>
                  <a:lnTo>
                    <a:pt x="1934" y="839"/>
                  </a:lnTo>
                  <a:lnTo>
                    <a:pt x="1959" y="811"/>
                  </a:lnTo>
                  <a:lnTo>
                    <a:pt x="1963" y="804"/>
                  </a:lnTo>
                  <a:lnTo>
                    <a:pt x="1984" y="779"/>
                  </a:lnTo>
                  <a:lnTo>
                    <a:pt x="2037" y="722"/>
                  </a:lnTo>
                  <a:lnTo>
                    <a:pt x="2044" y="726"/>
                  </a:lnTo>
                  <a:lnTo>
                    <a:pt x="2058" y="726"/>
                  </a:lnTo>
                  <a:lnTo>
                    <a:pt x="2079" y="733"/>
                  </a:lnTo>
                  <a:lnTo>
                    <a:pt x="2096" y="733"/>
                  </a:lnTo>
                  <a:lnTo>
                    <a:pt x="2107" y="737"/>
                  </a:lnTo>
                  <a:lnTo>
                    <a:pt x="2111" y="733"/>
                  </a:lnTo>
                  <a:lnTo>
                    <a:pt x="2111" y="733"/>
                  </a:lnTo>
                  <a:lnTo>
                    <a:pt x="2111" y="726"/>
                  </a:lnTo>
                  <a:lnTo>
                    <a:pt x="2111" y="726"/>
                  </a:lnTo>
                  <a:lnTo>
                    <a:pt x="2111" y="722"/>
                  </a:lnTo>
                  <a:lnTo>
                    <a:pt x="2121" y="715"/>
                  </a:lnTo>
                  <a:lnTo>
                    <a:pt x="2132" y="719"/>
                  </a:lnTo>
                  <a:lnTo>
                    <a:pt x="2142" y="719"/>
                  </a:lnTo>
                  <a:lnTo>
                    <a:pt x="2149" y="737"/>
                  </a:lnTo>
                  <a:lnTo>
                    <a:pt x="2199" y="722"/>
                  </a:lnTo>
                  <a:lnTo>
                    <a:pt x="2195" y="712"/>
                  </a:lnTo>
                  <a:lnTo>
                    <a:pt x="2237" y="677"/>
                  </a:lnTo>
                  <a:lnTo>
                    <a:pt x="2241" y="677"/>
                  </a:lnTo>
                  <a:lnTo>
                    <a:pt x="2244" y="673"/>
                  </a:lnTo>
                  <a:lnTo>
                    <a:pt x="2248" y="666"/>
                  </a:lnTo>
                  <a:lnTo>
                    <a:pt x="2255" y="663"/>
                  </a:lnTo>
                  <a:lnTo>
                    <a:pt x="2262" y="659"/>
                  </a:lnTo>
                  <a:lnTo>
                    <a:pt x="2266" y="659"/>
                  </a:lnTo>
                  <a:lnTo>
                    <a:pt x="2269" y="659"/>
                  </a:lnTo>
                  <a:lnTo>
                    <a:pt x="2269" y="666"/>
                  </a:lnTo>
                  <a:lnTo>
                    <a:pt x="2269" y="670"/>
                  </a:lnTo>
                  <a:lnTo>
                    <a:pt x="2262" y="680"/>
                  </a:lnTo>
                  <a:lnTo>
                    <a:pt x="2262" y="684"/>
                  </a:lnTo>
                  <a:lnTo>
                    <a:pt x="2262" y="687"/>
                  </a:lnTo>
                  <a:lnTo>
                    <a:pt x="2262" y="691"/>
                  </a:lnTo>
                  <a:lnTo>
                    <a:pt x="2266" y="691"/>
                  </a:lnTo>
                  <a:lnTo>
                    <a:pt x="2269" y="691"/>
                  </a:lnTo>
                  <a:lnTo>
                    <a:pt x="2273" y="687"/>
                  </a:lnTo>
                  <a:lnTo>
                    <a:pt x="2280" y="684"/>
                  </a:lnTo>
                  <a:lnTo>
                    <a:pt x="2283" y="680"/>
                  </a:lnTo>
                  <a:lnTo>
                    <a:pt x="2287" y="673"/>
                  </a:lnTo>
                  <a:lnTo>
                    <a:pt x="2294" y="666"/>
                  </a:lnTo>
                  <a:lnTo>
                    <a:pt x="2297" y="659"/>
                  </a:lnTo>
                  <a:lnTo>
                    <a:pt x="2301" y="652"/>
                  </a:lnTo>
                  <a:lnTo>
                    <a:pt x="2304" y="649"/>
                  </a:lnTo>
                  <a:lnTo>
                    <a:pt x="2308" y="649"/>
                  </a:lnTo>
                  <a:lnTo>
                    <a:pt x="2301" y="656"/>
                  </a:lnTo>
                  <a:lnTo>
                    <a:pt x="2301" y="666"/>
                  </a:lnTo>
                  <a:lnTo>
                    <a:pt x="2301" y="673"/>
                  </a:lnTo>
                  <a:lnTo>
                    <a:pt x="2301" y="680"/>
                  </a:lnTo>
                  <a:lnTo>
                    <a:pt x="2304" y="687"/>
                  </a:lnTo>
                  <a:lnTo>
                    <a:pt x="2304" y="687"/>
                  </a:lnTo>
                  <a:lnTo>
                    <a:pt x="2269" y="712"/>
                  </a:lnTo>
                  <a:lnTo>
                    <a:pt x="2258" y="744"/>
                  </a:lnTo>
                  <a:lnTo>
                    <a:pt x="2216" y="775"/>
                  </a:lnTo>
                  <a:lnTo>
                    <a:pt x="2202" y="818"/>
                  </a:lnTo>
                  <a:lnTo>
                    <a:pt x="2202" y="821"/>
                  </a:lnTo>
                  <a:lnTo>
                    <a:pt x="2199" y="825"/>
                  </a:lnTo>
                  <a:lnTo>
                    <a:pt x="2199" y="832"/>
                  </a:lnTo>
                  <a:lnTo>
                    <a:pt x="2199" y="839"/>
                  </a:lnTo>
                  <a:lnTo>
                    <a:pt x="2199" y="849"/>
                  </a:lnTo>
                  <a:lnTo>
                    <a:pt x="2206" y="870"/>
                  </a:lnTo>
                  <a:lnTo>
                    <a:pt x="2213" y="892"/>
                  </a:lnTo>
                  <a:lnTo>
                    <a:pt x="2220" y="913"/>
                  </a:lnTo>
                  <a:lnTo>
                    <a:pt x="2223" y="923"/>
                  </a:lnTo>
                  <a:lnTo>
                    <a:pt x="2241" y="895"/>
                  </a:lnTo>
                  <a:lnTo>
                    <a:pt x="2273" y="846"/>
                  </a:lnTo>
                  <a:lnTo>
                    <a:pt x="2290" y="842"/>
                  </a:lnTo>
                  <a:lnTo>
                    <a:pt x="2290" y="839"/>
                  </a:lnTo>
                  <a:lnTo>
                    <a:pt x="2287" y="832"/>
                  </a:lnTo>
                  <a:lnTo>
                    <a:pt x="2290" y="821"/>
                  </a:lnTo>
                  <a:lnTo>
                    <a:pt x="2290" y="811"/>
                  </a:lnTo>
                  <a:lnTo>
                    <a:pt x="2294" y="800"/>
                  </a:lnTo>
                  <a:lnTo>
                    <a:pt x="2301" y="789"/>
                  </a:lnTo>
                  <a:lnTo>
                    <a:pt x="2301" y="782"/>
                  </a:lnTo>
                  <a:lnTo>
                    <a:pt x="2301" y="775"/>
                  </a:lnTo>
                  <a:lnTo>
                    <a:pt x="2301" y="772"/>
                  </a:lnTo>
                  <a:lnTo>
                    <a:pt x="2301" y="768"/>
                  </a:lnTo>
                  <a:lnTo>
                    <a:pt x="2297" y="768"/>
                  </a:lnTo>
                  <a:lnTo>
                    <a:pt x="2297" y="765"/>
                  </a:lnTo>
                  <a:lnTo>
                    <a:pt x="2294" y="761"/>
                  </a:lnTo>
                  <a:lnTo>
                    <a:pt x="2294" y="754"/>
                  </a:lnTo>
                  <a:lnTo>
                    <a:pt x="2294" y="751"/>
                  </a:lnTo>
                  <a:lnTo>
                    <a:pt x="2297" y="744"/>
                  </a:lnTo>
                  <a:lnTo>
                    <a:pt x="2304" y="744"/>
                  </a:lnTo>
                  <a:lnTo>
                    <a:pt x="2311" y="740"/>
                  </a:lnTo>
                  <a:lnTo>
                    <a:pt x="2322" y="737"/>
                  </a:lnTo>
                  <a:lnTo>
                    <a:pt x="2325" y="737"/>
                  </a:lnTo>
                  <a:lnTo>
                    <a:pt x="2329" y="733"/>
                  </a:lnTo>
                  <a:lnTo>
                    <a:pt x="2329" y="726"/>
                  </a:lnTo>
                  <a:lnTo>
                    <a:pt x="2329" y="722"/>
                  </a:lnTo>
                  <a:lnTo>
                    <a:pt x="2329" y="715"/>
                  </a:lnTo>
                  <a:lnTo>
                    <a:pt x="2332" y="712"/>
                  </a:lnTo>
                  <a:lnTo>
                    <a:pt x="2336" y="712"/>
                  </a:lnTo>
                  <a:lnTo>
                    <a:pt x="2340" y="712"/>
                  </a:lnTo>
                  <a:lnTo>
                    <a:pt x="2347" y="712"/>
                  </a:lnTo>
                  <a:lnTo>
                    <a:pt x="2350" y="712"/>
                  </a:lnTo>
                  <a:lnTo>
                    <a:pt x="2354" y="708"/>
                  </a:lnTo>
                  <a:lnTo>
                    <a:pt x="2361" y="705"/>
                  </a:lnTo>
                  <a:lnTo>
                    <a:pt x="2371" y="694"/>
                  </a:lnTo>
                  <a:lnTo>
                    <a:pt x="2378" y="691"/>
                  </a:lnTo>
                  <a:lnTo>
                    <a:pt x="2382" y="691"/>
                  </a:lnTo>
                  <a:lnTo>
                    <a:pt x="2389" y="691"/>
                  </a:lnTo>
                  <a:lnTo>
                    <a:pt x="2392" y="694"/>
                  </a:lnTo>
                  <a:lnTo>
                    <a:pt x="2396" y="698"/>
                  </a:lnTo>
                  <a:lnTo>
                    <a:pt x="2399" y="698"/>
                  </a:lnTo>
                  <a:lnTo>
                    <a:pt x="2399" y="701"/>
                  </a:lnTo>
                  <a:lnTo>
                    <a:pt x="2421" y="691"/>
                  </a:lnTo>
                  <a:lnTo>
                    <a:pt x="2428" y="677"/>
                  </a:lnTo>
                  <a:lnTo>
                    <a:pt x="2442" y="663"/>
                  </a:lnTo>
                  <a:lnTo>
                    <a:pt x="2463" y="656"/>
                  </a:lnTo>
                  <a:lnTo>
                    <a:pt x="2466" y="641"/>
                  </a:lnTo>
                  <a:lnTo>
                    <a:pt x="2484" y="641"/>
                  </a:lnTo>
                  <a:lnTo>
                    <a:pt x="2484" y="641"/>
                  </a:lnTo>
                  <a:lnTo>
                    <a:pt x="2491" y="641"/>
                  </a:lnTo>
                  <a:lnTo>
                    <a:pt x="2498" y="645"/>
                  </a:lnTo>
                  <a:lnTo>
                    <a:pt x="2502" y="645"/>
                  </a:lnTo>
                  <a:lnTo>
                    <a:pt x="2505" y="645"/>
                  </a:lnTo>
                  <a:lnTo>
                    <a:pt x="2512" y="641"/>
                  </a:lnTo>
                  <a:lnTo>
                    <a:pt x="2516" y="638"/>
                  </a:lnTo>
                  <a:lnTo>
                    <a:pt x="2523" y="634"/>
                  </a:lnTo>
                  <a:lnTo>
                    <a:pt x="2526" y="631"/>
                  </a:lnTo>
                  <a:lnTo>
                    <a:pt x="2526" y="627"/>
                  </a:lnTo>
                  <a:lnTo>
                    <a:pt x="2526" y="627"/>
                  </a:lnTo>
                  <a:lnTo>
                    <a:pt x="2523" y="620"/>
                  </a:lnTo>
                  <a:lnTo>
                    <a:pt x="2516" y="617"/>
                  </a:lnTo>
                  <a:lnTo>
                    <a:pt x="2512" y="610"/>
                  </a:lnTo>
                  <a:lnTo>
                    <a:pt x="2505" y="603"/>
                  </a:lnTo>
                  <a:lnTo>
                    <a:pt x="2502" y="596"/>
                  </a:lnTo>
                  <a:lnTo>
                    <a:pt x="2495" y="592"/>
                  </a:lnTo>
                  <a:lnTo>
                    <a:pt x="2491" y="589"/>
                  </a:lnTo>
                  <a:lnTo>
                    <a:pt x="2491" y="585"/>
                  </a:lnTo>
                  <a:lnTo>
                    <a:pt x="2491" y="582"/>
                  </a:lnTo>
                  <a:lnTo>
                    <a:pt x="2491" y="578"/>
                  </a:lnTo>
                  <a:lnTo>
                    <a:pt x="2491" y="575"/>
                  </a:lnTo>
                  <a:lnTo>
                    <a:pt x="2495" y="575"/>
                  </a:lnTo>
                  <a:lnTo>
                    <a:pt x="2502" y="575"/>
                  </a:lnTo>
                  <a:lnTo>
                    <a:pt x="2505" y="575"/>
                  </a:lnTo>
                  <a:lnTo>
                    <a:pt x="2512" y="571"/>
                  </a:lnTo>
                  <a:lnTo>
                    <a:pt x="2512" y="571"/>
                  </a:lnTo>
                  <a:lnTo>
                    <a:pt x="2516" y="567"/>
                  </a:lnTo>
                  <a:lnTo>
                    <a:pt x="2537" y="546"/>
                  </a:lnTo>
                  <a:lnTo>
                    <a:pt x="2533" y="529"/>
                  </a:lnTo>
                  <a:lnTo>
                    <a:pt x="2544" y="522"/>
                  </a:lnTo>
                  <a:lnTo>
                    <a:pt x="2554" y="539"/>
                  </a:lnTo>
                  <a:lnTo>
                    <a:pt x="2576" y="546"/>
                  </a:lnTo>
                  <a:lnTo>
                    <a:pt x="2576" y="546"/>
                  </a:lnTo>
                  <a:lnTo>
                    <a:pt x="2579" y="550"/>
                  </a:lnTo>
                  <a:lnTo>
                    <a:pt x="2586" y="557"/>
                  </a:lnTo>
                  <a:lnTo>
                    <a:pt x="2590" y="560"/>
                  </a:lnTo>
                  <a:lnTo>
                    <a:pt x="2597" y="567"/>
                  </a:lnTo>
                  <a:lnTo>
                    <a:pt x="2604" y="575"/>
                  </a:lnTo>
                  <a:lnTo>
                    <a:pt x="2607" y="578"/>
                  </a:lnTo>
                  <a:lnTo>
                    <a:pt x="2614" y="582"/>
                  </a:lnTo>
                  <a:lnTo>
                    <a:pt x="2618" y="582"/>
                  </a:lnTo>
                  <a:lnTo>
                    <a:pt x="2621" y="582"/>
                  </a:lnTo>
                  <a:lnTo>
                    <a:pt x="2621" y="578"/>
                  </a:lnTo>
                  <a:lnTo>
                    <a:pt x="2625" y="553"/>
                  </a:lnTo>
                  <a:lnTo>
                    <a:pt x="2628" y="546"/>
                  </a:lnTo>
                  <a:lnTo>
                    <a:pt x="2628" y="546"/>
                  </a:lnTo>
                  <a:lnTo>
                    <a:pt x="2632" y="546"/>
                  </a:lnTo>
                  <a:lnTo>
                    <a:pt x="2639" y="546"/>
                  </a:lnTo>
                  <a:lnTo>
                    <a:pt x="2646" y="543"/>
                  </a:lnTo>
                  <a:lnTo>
                    <a:pt x="2653" y="539"/>
                  </a:lnTo>
                  <a:lnTo>
                    <a:pt x="2660" y="536"/>
                  </a:lnTo>
                  <a:lnTo>
                    <a:pt x="2660" y="529"/>
                  </a:lnTo>
                  <a:lnTo>
                    <a:pt x="2657" y="525"/>
                  </a:lnTo>
                  <a:lnTo>
                    <a:pt x="2650" y="518"/>
                  </a:lnTo>
                  <a:lnTo>
                    <a:pt x="2642" y="515"/>
                  </a:lnTo>
                  <a:lnTo>
                    <a:pt x="2632" y="511"/>
                  </a:lnTo>
                  <a:lnTo>
                    <a:pt x="2625" y="504"/>
                  </a:lnTo>
                  <a:lnTo>
                    <a:pt x="2618" y="50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2" name="Freeform 340"/>
            <p:cNvSpPr>
              <a:spLocks noEditPoints="1"/>
            </p:cNvSpPr>
            <p:nvPr userDrawn="1"/>
          </p:nvSpPr>
          <p:spPr bwMode="gray">
            <a:xfrm>
              <a:off x="3204" y="766"/>
              <a:ext cx="1763" cy="2437"/>
            </a:xfrm>
            <a:custGeom>
              <a:avLst/>
              <a:gdLst>
                <a:gd name="T0" fmla="*/ 1585 w 1828"/>
                <a:gd name="T1" fmla="*/ 1427 h 2470"/>
                <a:gd name="T2" fmla="*/ 1384 w 1828"/>
                <a:gd name="T3" fmla="*/ 1262 h 2470"/>
                <a:gd name="T4" fmla="*/ 1314 w 1828"/>
                <a:gd name="T5" fmla="*/ 1237 h 2470"/>
                <a:gd name="T6" fmla="*/ 1176 w 1828"/>
                <a:gd name="T7" fmla="*/ 1318 h 2470"/>
                <a:gd name="T8" fmla="*/ 1134 w 1828"/>
                <a:gd name="T9" fmla="*/ 1237 h 2470"/>
                <a:gd name="T10" fmla="*/ 1088 w 1828"/>
                <a:gd name="T11" fmla="*/ 1149 h 2470"/>
                <a:gd name="T12" fmla="*/ 954 w 1828"/>
                <a:gd name="T13" fmla="*/ 1145 h 2470"/>
                <a:gd name="T14" fmla="*/ 1144 w 1828"/>
                <a:gd name="T15" fmla="*/ 1054 h 2470"/>
                <a:gd name="T16" fmla="*/ 1236 w 1828"/>
                <a:gd name="T17" fmla="*/ 902 h 2470"/>
                <a:gd name="T18" fmla="*/ 1289 w 1828"/>
                <a:gd name="T19" fmla="*/ 811 h 2470"/>
                <a:gd name="T20" fmla="*/ 1395 w 1828"/>
                <a:gd name="T21" fmla="*/ 733 h 2470"/>
                <a:gd name="T22" fmla="*/ 1373 w 1828"/>
                <a:gd name="T23" fmla="*/ 677 h 2470"/>
                <a:gd name="T24" fmla="*/ 1476 w 1828"/>
                <a:gd name="T25" fmla="*/ 617 h 2470"/>
                <a:gd name="T26" fmla="*/ 1398 w 1828"/>
                <a:gd name="T27" fmla="*/ 398 h 2470"/>
                <a:gd name="T28" fmla="*/ 1225 w 1828"/>
                <a:gd name="T29" fmla="*/ 324 h 2470"/>
                <a:gd name="T30" fmla="*/ 1197 w 1828"/>
                <a:gd name="T31" fmla="*/ 582 h 2470"/>
                <a:gd name="T32" fmla="*/ 1060 w 1828"/>
                <a:gd name="T33" fmla="*/ 515 h 2470"/>
                <a:gd name="T34" fmla="*/ 1067 w 1828"/>
                <a:gd name="T35" fmla="*/ 314 h 2470"/>
                <a:gd name="T36" fmla="*/ 1159 w 1828"/>
                <a:gd name="T37" fmla="*/ 194 h 2470"/>
                <a:gd name="T38" fmla="*/ 1113 w 1828"/>
                <a:gd name="T39" fmla="*/ 141 h 2470"/>
                <a:gd name="T40" fmla="*/ 1035 w 1828"/>
                <a:gd name="T41" fmla="*/ 43 h 2470"/>
                <a:gd name="T42" fmla="*/ 1025 w 1828"/>
                <a:gd name="T43" fmla="*/ 131 h 2470"/>
                <a:gd name="T44" fmla="*/ 884 w 1828"/>
                <a:gd name="T45" fmla="*/ 155 h 2470"/>
                <a:gd name="T46" fmla="*/ 785 w 1828"/>
                <a:gd name="T47" fmla="*/ 166 h 2470"/>
                <a:gd name="T48" fmla="*/ 690 w 1828"/>
                <a:gd name="T49" fmla="*/ 117 h 2470"/>
                <a:gd name="T50" fmla="*/ 535 w 1828"/>
                <a:gd name="T51" fmla="*/ 67 h 2470"/>
                <a:gd name="T52" fmla="*/ 327 w 1828"/>
                <a:gd name="T53" fmla="*/ 74 h 2470"/>
                <a:gd name="T54" fmla="*/ 123 w 1828"/>
                <a:gd name="T55" fmla="*/ 36 h 2470"/>
                <a:gd name="T56" fmla="*/ 0 w 1828"/>
                <a:gd name="T57" fmla="*/ 240 h 2470"/>
                <a:gd name="T58" fmla="*/ 28 w 1828"/>
                <a:gd name="T59" fmla="*/ 370 h 2470"/>
                <a:gd name="T60" fmla="*/ 140 w 1828"/>
                <a:gd name="T61" fmla="*/ 448 h 2470"/>
                <a:gd name="T62" fmla="*/ 214 w 1828"/>
                <a:gd name="T63" fmla="*/ 370 h 2470"/>
                <a:gd name="T64" fmla="*/ 285 w 1828"/>
                <a:gd name="T65" fmla="*/ 381 h 2470"/>
                <a:gd name="T66" fmla="*/ 486 w 1828"/>
                <a:gd name="T67" fmla="*/ 497 h 2470"/>
                <a:gd name="T68" fmla="*/ 598 w 1828"/>
                <a:gd name="T69" fmla="*/ 684 h 2470"/>
                <a:gd name="T70" fmla="*/ 715 w 1828"/>
                <a:gd name="T71" fmla="*/ 1040 h 2470"/>
                <a:gd name="T72" fmla="*/ 778 w 1828"/>
                <a:gd name="T73" fmla="*/ 1050 h 2470"/>
                <a:gd name="T74" fmla="*/ 1032 w 1828"/>
                <a:gd name="T75" fmla="*/ 1247 h 2470"/>
                <a:gd name="T76" fmla="*/ 1095 w 1828"/>
                <a:gd name="T77" fmla="*/ 1286 h 2470"/>
                <a:gd name="T78" fmla="*/ 1106 w 1828"/>
                <a:gd name="T79" fmla="*/ 1307 h 2470"/>
                <a:gd name="T80" fmla="*/ 1194 w 1828"/>
                <a:gd name="T81" fmla="*/ 1325 h 2470"/>
                <a:gd name="T82" fmla="*/ 1152 w 1828"/>
                <a:gd name="T83" fmla="*/ 1494 h 2470"/>
                <a:gd name="T84" fmla="*/ 1303 w 1828"/>
                <a:gd name="T85" fmla="*/ 1709 h 2470"/>
                <a:gd name="T86" fmla="*/ 1282 w 1828"/>
                <a:gd name="T87" fmla="*/ 2075 h 2470"/>
                <a:gd name="T88" fmla="*/ 1377 w 1828"/>
                <a:gd name="T89" fmla="*/ 2463 h 2470"/>
                <a:gd name="T90" fmla="*/ 1349 w 1828"/>
                <a:gd name="T91" fmla="*/ 2216 h 2470"/>
                <a:gd name="T92" fmla="*/ 1486 w 1828"/>
                <a:gd name="T93" fmla="*/ 1987 h 2470"/>
                <a:gd name="T94" fmla="*/ 1828 w 1828"/>
                <a:gd name="T95" fmla="*/ 1519 h 2470"/>
                <a:gd name="T96" fmla="*/ 1345 w 1828"/>
                <a:gd name="T97" fmla="*/ 694 h 2470"/>
                <a:gd name="T98" fmla="*/ 1141 w 1828"/>
                <a:gd name="T99" fmla="*/ 712 h 2470"/>
                <a:gd name="T100" fmla="*/ 1155 w 1828"/>
                <a:gd name="T101" fmla="*/ 790 h 2470"/>
                <a:gd name="T102" fmla="*/ 1197 w 1828"/>
                <a:gd name="T103" fmla="*/ 782 h 2470"/>
                <a:gd name="T104" fmla="*/ 1088 w 1828"/>
                <a:gd name="T105" fmla="*/ 800 h 2470"/>
                <a:gd name="T106" fmla="*/ 1025 w 1828"/>
                <a:gd name="T107" fmla="*/ 708 h 2470"/>
                <a:gd name="T108" fmla="*/ 1120 w 1828"/>
                <a:gd name="T109" fmla="*/ 1223 h 2470"/>
                <a:gd name="T110" fmla="*/ 1331 w 1828"/>
                <a:gd name="T111" fmla="*/ 1656 h 2470"/>
                <a:gd name="T112" fmla="*/ 1345 w 1828"/>
                <a:gd name="T113" fmla="*/ 1589 h 2470"/>
                <a:gd name="T114" fmla="*/ 1483 w 1828"/>
                <a:gd name="T115" fmla="*/ 1378 h 2470"/>
                <a:gd name="T116" fmla="*/ 1409 w 1828"/>
                <a:gd name="T117" fmla="*/ 1378 h 2470"/>
                <a:gd name="T118" fmla="*/ 1528 w 1828"/>
                <a:gd name="T119" fmla="*/ 1374 h 2470"/>
                <a:gd name="T120" fmla="*/ 1384 w 1828"/>
                <a:gd name="T121" fmla="*/ 1413 h 2470"/>
                <a:gd name="T122" fmla="*/ 1225 w 1828"/>
                <a:gd name="T123" fmla="*/ 1410 h 2470"/>
                <a:gd name="T124" fmla="*/ 1391 w 1828"/>
                <a:gd name="T125" fmla="*/ 1769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8" h="2470">
                  <a:moveTo>
                    <a:pt x="1796" y="1491"/>
                  </a:moveTo>
                  <a:lnTo>
                    <a:pt x="1789" y="1487"/>
                  </a:lnTo>
                  <a:lnTo>
                    <a:pt x="1779" y="1480"/>
                  </a:lnTo>
                  <a:lnTo>
                    <a:pt x="1757" y="1469"/>
                  </a:lnTo>
                  <a:lnTo>
                    <a:pt x="1740" y="1466"/>
                  </a:lnTo>
                  <a:lnTo>
                    <a:pt x="1687" y="1448"/>
                  </a:lnTo>
                  <a:lnTo>
                    <a:pt x="1680" y="1448"/>
                  </a:lnTo>
                  <a:lnTo>
                    <a:pt x="1676" y="1452"/>
                  </a:lnTo>
                  <a:lnTo>
                    <a:pt x="1669" y="1452"/>
                  </a:lnTo>
                  <a:lnTo>
                    <a:pt x="1666" y="1455"/>
                  </a:lnTo>
                  <a:lnTo>
                    <a:pt x="1666" y="1455"/>
                  </a:lnTo>
                  <a:lnTo>
                    <a:pt x="1669" y="1448"/>
                  </a:lnTo>
                  <a:lnTo>
                    <a:pt x="1669" y="1445"/>
                  </a:lnTo>
                  <a:lnTo>
                    <a:pt x="1669" y="1438"/>
                  </a:lnTo>
                  <a:lnTo>
                    <a:pt x="1669" y="1438"/>
                  </a:lnTo>
                  <a:lnTo>
                    <a:pt x="1669" y="1434"/>
                  </a:lnTo>
                  <a:lnTo>
                    <a:pt x="1666" y="1431"/>
                  </a:lnTo>
                  <a:lnTo>
                    <a:pt x="1662" y="1431"/>
                  </a:lnTo>
                  <a:lnTo>
                    <a:pt x="1659" y="1431"/>
                  </a:lnTo>
                  <a:lnTo>
                    <a:pt x="1655" y="1431"/>
                  </a:lnTo>
                  <a:lnTo>
                    <a:pt x="1652" y="1431"/>
                  </a:lnTo>
                  <a:lnTo>
                    <a:pt x="1645" y="1431"/>
                  </a:lnTo>
                  <a:lnTo>
                    <a:pt x="1638" y="1431"/>
                  </a:lnTo>
                  <a:lnTo>
                    <a:pt x="1631" y="1427"/>
                  </a:lnTo>
                  <a:lnTo>
                    <a:pt x="1624" y="1427"/>
                  </a:lnTo>
                  <a:lnTo>
                    <a:pt x="1620" y="1427"/>
                  </a:lnTo>
                  <a:lnTo>
                    <a:pt x="1613" y="1431"/>
                  </a:lnTo>
                  <a:lnTo>
                    <a:pt x="1602" y="1434"/>
                  </a:lnTo>
                  <a:lnTo>
                    <a:pt x="1595" y="1438"/>
                  </a:lnTo>
                  <a:lnTo>
                    <a:pt x="1592" y="1438"/>
                  </a:lnTo>
                  <a:lnTo>
                    <a:pt x="1588" y="1441"/>
                  </a:lnTo>
                  <a:lnTo>
                    <a:pt x="1581" y="1448"/>
                  </a:lnTo>
                  <a:lnTo>
                    <a:pt x="1571" y="1452"/>
                  </a:lnTo>
                  <a:lnTo>
                    <a:pt x="1564" y="1455"/>
                  </a:lnTo>
                  <a:lnTo>
                    <a:pt x="1560" y="1455"/>
                  </a:lnTo>
                  <a:lnTo>
                    <a:pt x="1560" y="1455"/>
                  </a:lnTo>
                  <a:lnTo>
                    <a:pt x="1564" y="1452"/>
                  </a:lnTo>
                  <a:lnTo>
                    <a:pt x="1571" y="1448"/>
                  </a:lnTo>
                  <a:lnTo>
                    <a:pt x="1574" y="1445"/>
                  </a:lnTo>
                  <a:lnTo>
                    <a:pt x="1578" y="1441"/>
                  </a:lnTo>
                  <a:lnTo>
                    <a:pt x="1578" y="1438"/>
                  </a:lnTo>
                  <a:lnTo>
                    <a:pt x="1581" y="1434"/>
                  </a:lnTo>
                  <a:lnTo>
                    <a:pt x="1585" y="1427"/>
                  </a:lnTo>
                  <a:lnTo>
                    <a:pt x="1592" y="1424"/>
                  </a:lnTo>
                  <a:lnTo>
                    <a:pt x="1595" y="1420"/>
                  </a:lnTo>
                  <a:lnTo>
                    <a:pt x="1599" y="1417"/>
                  </a:lnTo>
                  <a:lnTo>
                    <a:pt x="1602" y="1410"/>
                  </a:lnTo>
                  <a:lnTo>
                    <a:pt x="1606" y="1403"/>
                  </a:lnTo>
                  <a:lnTo>
                    <a:pt x="1606" y="1399"/>
                  </a:lnTo>
                  <a:lnTo>
                    <a:pt x="1599" y="1385"/>
                  </a:lnTo>
                  <a:lnTo>
                    <a:pt x="1588" y="1371"/>
                  </a:lnTo>
                  <a:lnTo>
                    <a:pt x="1578" y="1360"/>
                  </a:lnTo>
                  <a:lnTo>
                    <a:pt x="1571" y="1353"/>
                  </a:lnTo>
                  <a:lnTo>
                    <a:pt x="1564" y="1350"/>
                  </a:lnTo>
                  <a:lnTo>
                    <a:pt x="1557" y="1346"/>
                  </a:lnTo>
                  <a:lnTo>
                    <a:pt x="1550" y="1343"/>
                  </a:lnTo>
                  <a:lnTo>
                    <a:pt x="1536" y="1336"/>
                  </a:lnTo>
                  <a:lnTo>
                    <a:pt x="1525" y="1332"/>
                  </a:lnTo>
                  <a:lnTo>
                    <a:pt x="1514" y="1329"/>
                  </a:lnTo>
                  <a:lnTo>
                    <a:pt x="1507" y="1329"/>
                  </a:lnTo>
                  <a:lnTo>
                    <a:pt x="1497" y="1321"/>
                  </a:lnTo>
                  <a:lnTo>
                    <a:pt x="1497" y="1321"/>
                  </a:lnTo>
                  <a:lnTo>
                    <a:pt x="1493" y="1318"/>
                  </a:lnTo>
                  <a:lnTo>
                    <a:pt x="1490" y="1311"/>
                  </a:lnTo>
                  <a:lnTo>
                    <a:pt x="1483" y="1307"/>
                  </a:lnTo>
                  <a:lnTo>
                    <a:pt x="1476" y="1300"/>
                  </a:lnTo>
                  <a:lnTo>
                    <a:pt x="1465" y="1290"/>
                  </a:lnTo>
                  <a:lnTo>
                    <a:pt x="1462" y="1286"/>
                  </a:lnTo>
                  <a:lnTo>
                    <a:pt x="1458" y="1283"/>
                  </a:lnTo>
                  <a:lnTo>
                    <a:pt x="1454" y="1283"/>
                  </a:lnTo>
                  <a:lnTo>
                    <a:pt x="1451" y="1279"/>
                  </a:lnTo>
                  <a:lnTo>
                    <a:pt x="1447" y="1276"/>
                  </a:lnTo>
                  <a:lnTo>
                    <a:pt x="1444" y="1272"/>
                  </a:lnTo>
                  <a:lnTo>
                    <a:pt x="1437" y="1269"/>
                  </a:lnTo>
                  <a:lnTo>
                    <a:pt x="1430" y="1269"/>
                  </a:lnTo>
                  <a:lnTo>
                    <a:pt x="1430" y="1265"/>
                  </a:lnTo>
                  <a:lnTo>
                    <a:pt x="1426" y="1262"/>
                  </a:lnTo>
                  <a:lnTo>
                    <a:pt x="1423" y="1258"/>
                  </a:lnTo>
                  <a:lnTo>
                    <a:pt x="1419" y="1258"/>
                  </a:lnTo>
                  <a:lnTo>
                    <a:pt x="1419" y="1255"/>
                  </a:lnTo>
                  <a:lnTo>
                    <a:pt x="1412" y="1255"/>
                  </a:lnTo>
                  <a:lnTo>
                    <a:pt x="1405" y="1255"/>
                  </a:lnTo>
                  <a:lnTo>
                    <a:pt x="1398" y="1258"/>
                  </a:lnTo>
                  <a:lnTo>
                    <a:pt x="1395" y="1258"/>
                  </a:lnTo>
                  <a:lnTo>
                    <a:pt x="1391" y="1258"/>
                  </a:lnTo>
                  <a:lnTo>
                    <a:pt x="1384" y="1262"/>
                  </a:lnTo>
                  <a:lnTo>
                    <a:pt x="1377" y="1265"/>
                  </a:lnTo>
                  <a:lnTo>
                    <a:pt x="1370" y="1265"/>
                  </a:lnTo>
                  <a:lnTo>
                    <a:pt x="1366" y="1265"/>
                  </a:lnTo>
                  <a:lnTo>
                    <a:pt x="1363" y="1265"/>
                  </a:lnTo>
                  <a:lnTo>
                    <a:pt x="1356" y="1262"/>
                  </a:lnTo>
                  <a:lnTo>
                    <a:pt x="1349" y="1258"/>
                  </a:lnTo>
                  <a:lnTo>
                    <a:pt x="1345" y="1255"/>
                  </a:lnTo>
                  <a:lnTo>
                    <a:pt x="1345" y="1255"/>
                  </a:lnTo>
                  <a:lnTo>
                    <a:pt x="1338" y="1247"/>
                  </a:lnTo>
                  <a:lnTo>
                    <a:pt x="1335" y="1244"/>
                  </a:lnTo>
                  <a:lnTo>
                    <a:pt x="1331" y="1240"/>
                  </a:lnTo>
                  <a:lnTo>
                    <a:pt x="1331" y="1237"/>
                  </a:lnTo>
                  <a:lnTo>
                    <a:pt x="1328" y="1233"/>
                  </a:lnTo>
                  <a:lnTo>
                    <a:pt x="1328" y="1233"/>
                  </a:lnTo>
                  <a:lnTo>
                    <a:pt x="1324" y="1233"/>
                  </a:lnTo>
                  <a:lnTo>
                    <a:pt x="1324" y="1233"/>
                  </a:lnTo>
                  <a:lnTo>
                    <a:pt x="1324" y="1233"/>
                  </a:lnTo>
                  <a:lnTo>
                    <a:pt x="1324" y="1230"/>
                  </a:lnTo>
                  <a:lnTo>
                    <a:pt x="1324" y="1233"/>
                  </a:lnTo>
                  <a:lnTo>
                    <a:pt x="1324" y="1233"/>
                  </a:lnTo>
                  <a:lnTo>
                    <a:pt x="1324" y="1233"/>
                  </a:lnTo>
                  <a:lnTo>
                    <a:pt x="1324" y="1237"/>
                  </a:lnTo>
                  <a:lnTo>
                    <a:pt x="1321" y="1237"/>
                  </a:lnTo>
                  <a:lnTo>
                    <a:pt x="1321" y="1240"/>
                  </a:lnTo>
                  <a:lnTo>
                    <a:pt x="1321" y="1240"/>
                  </a:lnTo>
                  <a:lnTo>
                    <a:pt x="1321" y="1240"/>
                  </a:lnTo>
                  <a:lnTo>
                    <a:pt x="1321" y="1244"/>
                  </a:lnTo>
                  <a:lnTo>
                    <a:pt x="1317" y="1244"/>
                  </a:lnTo>
                  <a:lnTo>
                    <a:pt x="1317" y="1244"/>
                  </a:lnTo>
                  <a:lnTo>
                    <a:pt x="1317" y="1247"/>
                  </a:lnTo>
                  <a:lnTo>
                    <a:pt x="1321" y="1247"/>
                  </a:lnTo>
                  <a:lnTo>
                    <a:pt x="1317" y="1251"/>
                  </a:lnTo>
                  <a:lnTo>
                    <a:pt x="1317" y="1251"/>
                  </a:lnTo>
                  <a:lnTo>
                    <a:pt x="1314" y="1251"/>
                  </a:lnTo>
                  <a:lnTo>
                    <a:pt x="1314" y="1251"/>
                  </a:lnTo>
                  <a:lnTo>
                    <a:pt x="1314" y="1247"/>
                  </a:lnTo>
                  <a:lnTo>
                    <a:pt x="1314" y="1247"/>
                  </a:lnTo>
                  <a:lnTo>
                    <a:pt x="1314" y="1244"/>
                  </a:lnTo>
                  <a:lnTo>
                    <a:pt x="1317" y="1244"/>
                  </a:lnTo>
                  <a:lnTo>
                    <a:pt x="1317" y="1240"/>
                  </a:lnTo>
                  <a:lnTo>
                    <a:pt x="1314" y="1240"/>
                  </a:lnTo>
                  <a:lnTo>
                    <a:pt x="1314" y="1237"/>
                  </a:lnTo>
                  <a:lnTo>
                    <a:pt x="1314" y="1237"/>
                  </a:lnTo>
                  <a:lnTo>
                    <a:pt x="1310" y="1237"/>
                  </a:lnTo>
                  <a:lnTo>
                    <a:pt x="1307" y="1240"/>
                  </a:lnTo>
                  <a:lnTo>
                    <a:pt x="1310" y="1237"/>
                  </a:lnTo>
                  <a:lnTo>
                    <a:pt x="1314" y="1237"/>
                  </a:lnTo>
                  <a:lnTo>
                    <a:pt x="1314" y="1233"/>
                  </a:lnTo>
                  <a:lnTo>
                    <a:pt x="1317" y="1233"/>
                  </a:lnTo>
                  <a:lnTo>
                    <a:pt x="1317" y="1233"/>
                  </a:lnTo>
                  <a:lnTo>
                    <a:pt x="1317" y="1230"/>
                  </a:lnTo>
                  <a:lnTo>
                    <a:pt x="1317" y="1230"/>
                  </a:lnTo>
                  <a:lnTo>
                    <a:pt x="1314" y="1230"/>
                  </a:lnTo>
                  <a:lnTo>
                    <a:pt x="1314" y="1230"/>
                  </a:lnTo>
                  <a:lnTo>
                    <a:pt x="1307" y="1230"/>
                  </a:lnTo>
                  <a:lnTo>
                    <a:pt x="1303" y="1233"/>
                  </a:lnTo>
                  <a:lnTo>
                    <a:pt x="1296" y="1233"/>
                  </a:lnTo>
                  <a:lnTo>
                    <a:pt x="1296" y="1237"/>
                  </a:lnTo>
                  <a:lnTo>
                    <a:pt x="1292" y="1237"/>
                  </a:lnTo>
                  <a:lnTo>
                    <a:pt x="1289" y="1237"/>
                  </a:lnTo>
                  <a:lnTo>
                    <a:pt x="1285" y="1237"/>
                  </a:lnTo>
                  <a:lnTo>
                    <a:pt x="1278" y="1240"/>
                  </a:lnTo>
                  <a:lnTo>
                    <a:pt x="1275" y="1244"/>
                  </a:lnTo>
                  <a:lnTo>
                    <a:pt x="1275" y="1244"/>
                  </a:lnTo>
                  <a:lnTo>
                    <a:pt x="1268" y="1251"/>
                  </a:lnTo>
                  <a:lnTo>
                    <a:pt x="1250" y="1255"/>
                  </a:lnTo>
                  <a:lnTo>
                    <a:pt x="1243" y="1265"/>
                  </a:lnTo>
                  <a:lnTo>
                    <a:pt x="1229" y="1283"/>
                  </a:lnTo>
                  <a:lnTo>
                    <a:pt x="1215" y="1286"/>
                  </a:lnTo>
                  <a:lnTo>
                    <a:pt x="1215" y="1286"/>
                  </a:lnTo>
                  <a:lnTo>
                    <a:pt x="1215" y="1290"/>
                  </a:lnTo>
                  <a:lnTo>
                    <a:pt x="1218" y="1293"/>
                  </a:lnTo>
                  <a:lnTo>
                    <a:pt x="1215" y="1300"/>
                  </a:lnTo>
                  <a:lnTo>
                    <a:pt x="1215" y="1300"/>
                  </a:lnTo>
                  <a:lnTo>
                    <a:pt x="1215" y="1304"/>
                  </a:lnTo>
                  <a:lnTo>
                    <a:pt x="1215" y="1307"/>
                  </a:lnTo>
                  <a:lnTo>
                    <a:pt x="1215" y="1311"/>
                  </a:lnTo>
                  <a:lnTo>
                    <a:pt x="1215" y="1314"/>
                  </a:lnTo>
                  <a:lnTo>
                    <a:pt x="1208" y="1311"/>
                  </a:lnTo>
                  <a:lnTo>
                    <a:pt x="1204" y="1311"/>
                  </a:lnTo>
                  <a:lnTo>
                    <a:pt x="1204" y="1311"/>
                  </a:lnTo>
                  <a:lnTo>
                    <a:pt x="1197" y="1311"/>
                  </a:lnTo>
                  <a:lnTo>
                    <a:pt x="1197" y="1311"/>
                  </a:lnTo>
                  <a:lnTo>
                    <a:pt x="1190" y="1314"/>
                  </a:lnTo>
                  <a:lnTo>
                    <a:pt x="1183" y="1314"/>
                  </a:lnTo>
                  <a:lnTo>
                    <a:pt x="1176" y="1318"/>
                  </a:lnTo>
                  <a:lnTo>
                    <a:pt x="1176" y="1318"/>
                  </a:lnTo>
                  <a:lnTo>
                    <a:pt x="1169" y="1318"/>
                  </a:lnTo>
                  <a:lnTo>
                    <a:pt x="1166" y="1314"/>
                  </a:lnTo>
                  <a:lnTo>
                    <a:pt x="1166" y="1314"/>
                  </a:lnTo>
                  <a:lnTo>
                    <a:pt x="1166" y="1314"/>
                  </a:lnTo>
                  <a:lnTo>
                    <a:pt x="1162" y="1314"/>
                  </a:lnTo>
                  <a:lnTo>
                    <a:pt x="1159" y="1311"/>
                  </a:lnTo>
                  <a:lnTo>
                    <a:pt x="1148" y="1307"/>
                  </a:lnTo>
                  <a:lnTo>
                    <a:pt x="1141" y="1314"/>
                  </a:lnTo>
                  <a:lnTo>
                    <a:pt x="1137" y="1318"/>
                  </a:lnTo>
                  <a:lnTo>
                    <a:pt x="1137" y="1321"/>
                  </a:lnTo>
                  <a:lnTo>
                    <a:pt x="1137" y="1321"/>
                  </a:lnTo>
                  <a:lnTo>
                    <a:pt x="1134" y="1325"/>
                  </a:lnTo>
                  <a:lnTo>
                    <a:pt x="1130" y="1329"/>
                  </a:lnTo>
                  <a:lnTo>
                    <a:pt x="1130" y="1329"/>
                  </a:lnTo>
                  <a:lnTo>
                    <a:pt x="1134" y="1325"/>
                  </a:lnTo>
                  <a:lnTo>
                    <a:pt x="1137" y="1321"/>
                  </a:lnTo>
                  <a:lnTo>
                    <a:pt x="1137" y="1318"/>
                  </a:lnTo>
                  <a:lnTo>
                    <a:pt x="1137" y="1314"/>
                  </a:lnTo>
                  <a:lnTo>
                    <a:pt x="1141" y="1311"/>
                  </a:lnTo>
                  <a:lnTo>
                    <a:pt x="1144" y="1304"/>
                  </a:lnTo>
                  <a:lnTo>
                    <a:pt x="1144" y="1304"/>
                  </a:lnTo>
                  <a:lnTo>
                    <a:pt x="1144" y="1304"/>
                  </a:lnTo>
                  <a:lnTo>
                    <a:pt x="1144" y="1304"/>
                  </a:lnTo>
                  <a:lnTo>
                    <a:pt x="1141" y="1300"/>
                  </a:lnTo>
                  <a:lnTo>
                    <a:pt x="1137" y="1297"/>
                  </a:lnTo>
                  <a:lnTo>
                    <a:pt x="1137" y="1297"/>
                  </a:lnTo>
                  <a:lnTo>
                    <a:pt x="1134" y="1293"/>
                  </a:lnTo>
                  <a:lnTo>
                    <a:pt x="1134" y="1293"/>
                  </a:lnTo>
                  <a:lnTo>
                    <a:pt x="1134" y="1293"/>
                  </a:lnTo>
                  <a:lnTo>
                    <a:pt x="1130" y="1290"/>
                  </a:lnTo>
                  <a:lnTo>
                    <a:pt x="1127" y="1283"/>
                  </a:lnTo>
                  <a:lnTo>
                    <a:pt x="1127" y="1283"/>
                  </a:lnTo>
                  <a:lnTo>
                    <a:pt x="1127" y="1279"/>
                  </a:lnTo>
                  <a:lnTo>
                    <a:pt x="1127" y="1276"/>
                  </a:lnTo>
                  <a:lnTo>
                    <a:pt x="1127" y="1269"/>
                  </a:lnTo>
                  <a:lnTo>
                    <a:pt x="1127" y="1269"/>
                  </a:lnTo>
                  <a:lnTo>
                    <a:pt x="1130" y="1262"/>
                  </a:lnTo>
                  <a:lnTo>
                    <a:pt x="1130" y="1258"/>
                  </a:lnTo>
                  <a:lnTo>
                    <a:pt x="1130" y="1258"/>
                  </a:lnTo>
                  <a:lnTo>
                    <a:pt x="1130" y="1251"/>
                  </a:lnTo>
                  <a:lnTo>
                    <a:pt x="1130" y="1244"/>
                  </a:lnTo>
                  <a:lnTo>
                    <a:pt x="1134" y="1237"/>
                  </a:lnTo>
                  <a:lnTo>
                    <a:pt x="1134" y="1230"/>
                  </a:lnTo>
                  <a:lnTo>
                    <a:pt x="1134" y="1230"/>
                  </a:lnTo>
                  <a:lnTo>
                    <a:pt x="1134" y="1223"/>
                  </a:lnTo>
                  <a:lnTo>
                    <a:pt x="1134" y="1219"/>
                  </a:lnTo>
                  <a:lnTo>
                    <a:pt x="1134" y="1219"/>
                  </a:lnTo>
                  <a:lnTo>
                    <a:pt x="1134" y="1216"/>
                  </a:lnTo>
                  <a:lnTo>
                    <a:pt x="1134" y="1216"/>
                  </a:lnTo>
                  <a:lnTo>
                    <a:pt x="1130" y="1216"/>
                  </a:lnTo>
                  <a:lnTo>
                    <a:pt x="1127" y="1212"/>
                  </a:lnTo>
                  <a:lnTo>
                    <a:pt x="1123" y="1212"/>
                  </a:lnTo>
                  <a:lnTo>
                    <a:pt x="1116" y="1212"/>
                  </a:lnTo>
                  <a:lnTo>
                    <a:pt x="1109" y="1212"/>
                  </a:lnTo>
                  <a:lnTo>
                    <a:pt x="1102" y="1212"/>
                  </a:lnTo>
                  <a:lnTo>
                    <a:pt x="1095" y="1212"/>
                  </a:lnTo>
                  <a:lnTo>
                    <a:pt x="1092" y="1212"/>
                  </a:lnTo>
                  <a:lnTo>
                    <a:pt x="1092" y="1212"/>
                  </a:lnTo>
                  <a:lnTo>
                    <a:pt x="1088" y="1212"/>
                  </a:lnTo>
                  <a:lnTo>
                    <a:pt x="1085" y="1212"/>
                  </a:lnTo>
                  <a:lnTo>
                    <a:pt x="1081" y="1212"/>
                  </a:lnTo>
                  <a:lnTo>
                    <a:pt x="1081" y="1212"/>
                  </a:lnTo>
                  <a:lnTo>
                    <a:pt x="1078" y="1212"/>
                  </a:lnTo>
                  <a:lnTo>
                    <a:pt x="1078" y="1212"/>
                  </a:lnTo>
                  <a:lnTo>
                    <a:pt x="1078" y="1212"/>
                  </a:lnTo>
                  <a:lnTo>
                    <a:pt x="1074" y="1209"/>
                  </a:lnTo>
                  <a:lnTo>
                    <a:pt x="1074" y="1209"/>
                  </a:lnTo>
                  <a:lnTo>
                    <a:pt x="1074" y="1205"/>
                  </a:lnTo>
                  <a:lnTo>
                    <a:pt x="1074" y="1205"/>
                  </a:lnTo>
                  <a:lnTo>
                    <a:pt x="1074" y="1202"/>
                  </a:lnTo>
                  <a:lnTo>
                    <a:pt x="1074" y="1202"/>
                  </a:lnTo>
                  <a:lnTo>
                    <a:pt x="1074" y="1198"/>
                  </a:lnTo>
                  <a:lnTo>
                    <a:pt x="1078" y="1195"/>
                  </a:lnTo>
                  <a:lnTo>
                    <a:pt x="1078" y="1195"/>
                  </a:lnTo>
                  <a:lnTo>
                    <a:pt x="1078" y="1188"/>
                  </a:lnTo>
                  <a:lnTo>
                    <a:pt x="1074" y="1184"/>
                  </a:lnTo>
                  <a:lnTo>
                    <a:pt x="1074" y="1177"/>
                  </a:lnTo>
                  <a:lnTo>
                    <a:pt x="1078" y="1174"/>
                  </a:lnTo>
                  <a:lnTo>
                    <a:pt x="1078" y="1170"/>
                  </a:lnTo>
                  <a:lnTo>
                    <a:pt x="1078" y="1166"/>
                  </a:lnTo>
                  <a:lnTo>
                    <a:pt x="1081" y="1159"/>
                  </a:lnTo>
                  <a:lnTo>
                    <a:pt x="1081" y="1156"/>
                  </a:lnTo>
                  <a:lnTo>
                    <a:pt x="1085" y="1152"/>
                  </a:lnTo>
                  <a:lnTo>
                    <a:pt x="1085" y="1152"/>
                  </a:lnTo>
                  <a:lnTo>
                    <a:pt x="1088" y="1149"/>
                  </a:lnTo>
                  <a:lnTo>
                    <a:pt x="1088" y="1145"/>
                  </a:lnTo>
                  <a:lnTo>
                    <a:pt x="1092" y="1145"/>
                  </a:lnTo>
                  <a:lnTo>
                    <a:pt x="1092" y="1145"/>
                  </a:lnTo>
                  <a:lnTo>
                    <a:pt x="1092" y="1142"/>
                  </a:lnTo>
                  <a:lnTo>
                    <a:pt x="1092" y="1138"/>
                  </a:lnTo>
                  <a:lnTo>
                    <a:pt x="1092" y="1138"/>
                  </a:lnTo>
                  <a:lnTo>
                    <a:pt x="1088" y="1135"/>
                  </a:lnTo>
                  <a:lnTo>
                    <a:pt x="1081" y="1135"/>
                  </a:lnTo>
                  <a:lnTo>
                    <a:pt x="1081" y="1135"/>
                  </a:lnTo>
                  <a:lnTo>
                    <a:pt x="1074" y="1135"/>
                  </a:lnTo>
                  <a:lnTo>
                    <a:pt x="1067" y="1135"/>
                  </a:lnTo>
                  <a:lnTo>
                    <a:pt x="1060" y="1135"/>
                  </a:lnTo>
                  <a:lnTo>
                    <a:pt x="1056" y="1138"/>
                  </a:lnTo>
                  <a:lnTo>
                    <a:pt x="1053" y="1138"/>
                  </a:lnTo>
                  <a:lnTo>
                    <a:pt x="1049" y="1138"/>
                  </a:lnTo>
                  <a:lnTo>
                    <a:pt x="1046" y="1138"/>
                  </a:lnTo>
                  <a:lnTo>
                    <a:pt x="1046" y="1138"/>
                  </a:lnTo>
                  <a:lnTo>
                    <a:pt x="1042" y="1138"/>
                  </a:lnTo>
                  <a:lnTo>
                    <a:pt x="1039" y="1138"/>
                  </a:lnTo>
                  <a:lnTo>
                    <a:pt x="1039" y="1142"/>
                  </a:lnTo>
                  <a:lnTo>
                    <a:pt x="1039" y="1145"/>
                  </a:lnTo>
                  <a:lnTo>
                    <a:pt x="1035" y="1152"/>
                  </a:lnTo>
                  <a:lnTo>
                    <a:pt x="1035" y="1156"/>
                  </a:lnTo>
                  <a:lnTo>
                    <a:pt x="1035" y="1159"/>
                  </a:lnTo>
                  <a:lnTo>
                    <a:pt x="1035" y="1163"/>
                  </a:lnTo>
                  <a:lnTo>
                    <a:pt x="1032" y="1163"/>
                  </a:lnTo>
                  <a:lnTo>
                    <a:pt x="1028" y="1166"/>
                  </a:lnTo>
                  <a:lnTo>
                    <a:pt x="1025" y="1166"/>
                  </a:lnTo>
                  <a:lnTo>
                    <a:pt x="1021" y="1170"/>
                  </a:lnTo>
                  <a:lnTo>
                    <a:pt x="1018" y="1170"/>
                  </a:lnTo>
                  <a:lnTo>
                    <a:pt x="1014" y="1174"/>
                  </a:lnTo>
                  <a:lnTo>
                    <a:pt x="1011" y="1174"/>
                  </a:lnTo>
                  <a:lnTo>
                    <a:pt x="1004" y="1174"/>
                  </a:lnTo>
                  <a:lnTo>
                    <a:pt x="996" y="1174"/>
                  </a:lnTo>
                  <a:lnTo>
                    <a:pt x="986" y="1170"/>
                  </a:lnTo>
                  <a:lnTo>
                    <a:pt x="975" y="1170"/>
                  </a:lnTo>
                  <a:lnTo>
                    <a:pt x="968" y="1166"/>
                  </a:lnTo>
                  <a:lnTo>
                    <a:pt x="961" y="1163"/>
                  </a:lnTo>
                  <a:lnTo>
                    <a:pt x="961" y="1163"/>
                  </a:lnTo>
                  <a:lnTo>
                    <a:pt x="958" y="1159"/>
                  </a:lnTo>
                  <a:lnTo>
                    <a:pt x="954" y="1156"/>
                  </a:lnTo>
                  <a:lnTo>
                    <a:pt x="954" y="1149"/>
                  </a:lnTo>
                  <a:lnTo>
                    <a:pt x="954" y="1145"/>
                  </a:lnTo>
                  <a:lnTo>
                    <a:pt x="951" y="1142"/>
                  </a:lnTo>
                  <a:lnTo>
                    <a:pt x="951" y="1131"/>
                  </a:lnTo>
                  <a:lnTo>
                    <a:pt x="947" y="1121"/>
                  </a:lnTo>
                  <a:lnTo>
                    <a:pt x="944" y="1114"/>
                  </a:lnTo>
                  <a:lnTo>
                    <a:pt x="944" y="1110"/>
                  </a:lnTo>
                  <a:lnTo>
                    <a:pt x="940" y="1107"/>
                  </a:lnTo>
                  <a:lnTo>
                    <a:pt x="940" y="1096"/>
                  </a:lnTo>
                  <a:lnTo>
                    <a:pt x="940" y="1089"/>
                  </a:lnTo>
                  <a:lnTo>
                    <a:pt x="944" y="1085"/>
                  </a:lnTo>
                  <a:lnTo>
                    <a:pt x="940" y="1068"/>
                  </a:lnTo>
                  <a:lnTo>
                    <a:pt x="944" y="1064"/>
                  </a:lnTo>
                  <a:lnTo>
                    <a:pt x="944" y="1061"/>
                  </a:lnTo>
                  <a:lnTo>
                    <a:pt x="944" y="1054"/>
                  </a:lnTo>
                  <a:lnTo>
                    <a:pt x="944" y="1050"/>
                  </a:lnTo>
                  <a:lnTo>
                    <a:pt x="944" y="1050"/>
                  </a:lnTo>
                  <a:lnTo>
                    <a:pt x="954" y="1029"/>
                  </a:lnTo>
                  <a:lnTo>
                    <a:pt x="975" y="1022"/>
                  </a:lnTo>
                  <a:lnTo>
                    <a:pt x="979" y="1015"/>
                  </a:lnTo>
                  <a:lnTo>
                    <a:pt x="989" y="1015"/>
                  </a:lnTo>
                  <a:lnTo>
                    <a:pt x="996" y="1011"/>
                  </a:lnTo>
                  <a:lnTo>
                    <a:pt x="1004" y="1011"/>
                  </a:lnTo>
                  <a:lnTo>
                    <a:pt x="1007" y="1015"/>
                  </a:lnTo>
                  <a:lnTo>
                    <a:pt x="1011" y="1015"/>
                  </a:lnTo>
                  <a:lnTo>
                    <a:pt x="1025" y="1015"/>
                  </a:lnTo>
                  <a:lnTo>
                    <a:pt x="1039" y="1011"/>
                  </a:lnTo>
                  <a:lnTo>
                    <a:pt x="1046" y="1011"/>
                  </a:lnTo>
                  <a:lnTo>
                    <a:pt x="1049" y="1008"/>
                  </a:lnTo>
                  <a:lnTo>
                    <a:pt x="1049" y="1008"/>
                  </a:lnTo>
                  <a:lnTo>
                    <a:pt x="1053" y="1004"/>
                  </a:lnTo>
                  <a:lnTo>
                    <a:pt x="1053" y="1004"/>
                  </a:lnTo>
                  <a:lnTo>
                    <a:pt x="1067" y="1001"/>
                  </a:lnTo>
                  <a:lnTo>
                    <a:pt x="1088" y="1004"/>
                  </a:lnTo>
                  <a:lnTo>
                    <a:pt x="1109" y="1004"/>
                  </a:lnTo>
                  <a:lnTo>
                    <a:pt x="1120" y="1008"/>
                  </a:lnTo>
                  <a:lnTo>
                    <a:pt x="1127" y="1008"/>
                  </a:lnTo>
                  <a:lnTo>
                    <a:pt x="1130" y="1011"/>
                  </a:lnTo>
                  <a:lnTo>
                    <a:pt x="1134" y="1015"/>
                  </a:lnTo>
                  <a:lnTo>
                    <a:pt x="1137" y="1019"/>
                  </a:lnTo>
                  <a:lnTo>
                    <a:pt x="1137" y="1026"/>
                  </a:lnTo>
                  <a:lnTo>
                    <a:pt x="1137" y="1029"/>
                  </a:lnTo>
                  <a:lnTo>
                    <a:pt x="1137" y="1029"/>
                  </a:lnTo>
                  <a:lnTo>
                    <a:pt x="1141" y="1043"/>
                  </a:lnTo>
                  <a:lnTo>
                    <a:pt x="1144" y="1054"/>
                  </a:lnTo>
                  <a:lnTo>
                    <a:pt x="1152" y="1064"/>
                  </a:lnTo>
                  <a:lnTo>
                    <a:pt x="1155" y="1071"/>
                  </a:lnTo>
                  <a:lnTo>
                    <a:pt x="1162" y="1075"/>
                  </a:lnTo>
                  <a:lnTo>
                    <a:pt x="1166" y="1078"/>
                  </a:lnTo>
                  <a:lnTo>
                    <a:pt x="1166" y="1078"/>
                  </a:lnTo>
                  <a:lnTo>
                    <a:pt x="1173" y="1085"/>
                  </a:lnTo>
                  <a:lnTo>
                    <a:pt x="1176" y="1089"/>
                  </a:lnTo>
                  <a:lnTo>
                    <a:pt x="1180" y="1089"/>
                  </a:lnTo>
                  <a:lnTo>
                    <a:pt x="1183" y="1085"/>
                  </a:lnTo>
                  <a:lnTo>
                    <a:pt x="1183" y="1085"/>
                  </a:lnTo>
                  <a:lnTo>
                    <a:pt x="1187" y="1085"/>
                  </a:lnTo>
                  <a:lnTo>
                    <a:pt x="1187" y="1061"/>
                  </a:lnTo>
                  <a:lnTo>
                    <a:pt x="1180" y="1043"/>
                  </a:lnTo>
                  <a:lnTo>
                    <a:pt x="1173" y="1033"/>
                  </a:lnTo>
                  <a:lnTo>
                    <a:pt x="1169" y="1026"/>
                  </a:lnTo>
                  <a:lnTo>
                    <a:pt x="1166" y="1019"/>
                  </a:lnTo>
                  <a:lnTo>
                    <a:pt x="1162" y="1008"/>
                  </a:lnTo>
                  <a:lnTo>
                    <a:pt x="1162" y="1001"/>
                  </a:lnTo>
                  <a:lnTo>
                    <a:pt x="1162" y="997"/>
                  </a:lnTo>
                  <a:lnTo>
                    <a:pt x="1162" y="994"/>
                  </a:lnTo>
                  <a:lnTo>
                    <a:pt x="1162" y="987"/>
                  </a:lnTo>
                  <a:lnTo>
                    <a:pt x="1166" y="980"/>
                  </a:lnTo>
                  <a:lnTo>
                    <a:pt x="1169" y="976"/>
                  </a:lnTo>
                  <a:lnTo>
                    <a:pt x="1169" y="976"/>
                  </a:lnTo>
                  <a:lnTo>
                    <a:pt x="1176" y="966"/>
                  </a:lnTo>
                  <a:lnTo>
                    <a:pt x="1187" y="959"/>
                  </a:lnTo>
                  <a:lnTo>
                    <a:pt x="1194" y="952"/>
                  </a:lnTo>
                  <a:lnTo>
                    <a:pt x="1204" y="941"/>
                  </a:lnTo>
                  <a:lnTo>
                    <a:pt x="1211" y="934"/>
                  </a:lnTo>
                  <a:lnTo>
                    <a:pt x="1215" y="930"/>
                  </a:lnTo>
                  <a:lnTo>
                    <a:pt x="1218" y="927"/>
                  </a:lnTo>
                  <a:lnTo>
                    <a:pt x="1222" y="927"/>
                  </a:lnTo>
                  <a:lnTo>
                    <a:pt x="1225" y="920"/>
                  </a:lnTo>
                  <a:lnTo>
                    <a:pt x="1225" y="916"/>
                  </a:lnTo>
                  <a:lnTo>
                    <a:pt x="1229" y="913"/>
                  </a:lnTo>
                  <a:lnTo>
                    <a:pt x="1233" y="913"/>
                  </a:lnTo>
                  <a:lnTo>
                    <a:pt x="1233" y="913"/>
                  </a:lnTo>
                  <a:lnTo>
                    <a:pt x="1236" y="913"/>
                  </a:lnTo>
                  <a:lnTo>
                    <a:pt x="1236" y="909"/>
                  </a:lnTo>
                  <a:lnTo>
                    <a:pt x="1240" y="909"/>
                  </a:lnTo>
                  <a:lnTo>
                    <a:pt x="1240" y="906"/>
                  </a:lnTo>
                  <a:lnTo>
                    <a:pt x="1240" y="906"/>
                  </a:lnTo>
                  <a:lnTo>
                    <a:pt x="1236" y="902"/>
                  </a:lnTo>
                  <a:lnTo>
                    <a:pt x="1236" y="902"/>
                  </a:lnTo>
                  <a:lnTo>
                    <a:pt x="1233" y="902"/>
                  </a:lnTo>
                  <a:lnTo>
                    <a:pt x="1233" y="892"/>
                  </a:lnTo>
                  <a:lnTo>
                    <a:pt x="1229" y="888"/>
                  </a:lnTo>
                  <a:lnTo>
                    <a:pt x="1229" y="881"/>
                  </a:lnTo>
                  <a:lnTo>
                    <a:pt x="1229" y="881"/>
                  </a:lnTo>
                  <a:lnTo>
                    <a:pt x="1236" y="881"/>
                  </a:lnTo>
                  <a:lnTo>
                    <a:pt x="1240" y="878"/>
                  </a:lnTo>
                  <a:lnTo>
                    <a:pt x="1243" y="878"/>
                  </a:lnTo>
                  <a:lnTo>
                    <a:pt x="1243" y="874"/>
                  </a:lnTo>
                  <a:lnTo>
                    <a:pt x="1243" y="867"/>
                  </a:lnTo>
                  <a:lnTo>
                    <a:pt x="1243" y="863"/>
                  </a:lnTo>
                  <a:lnTo>
                    <a:pt x="1240" y="860"/>
                  </a:lnTo>
                  <a:lnTo>
                    <a:pt x="1240" y="860"/>
                  </a:lnTo>
                  <a:lnTo>
                    <a:pt x="1236" y="853"/>
                  </a:lnTo>
                  <a:lnTo>
                    <a:pt x="1236" y="853"/>
                  </a:lnTo>
                  <a:lnTo>
                    <a:pt x="1236" y="849"/>
                  </a:lnTo>
                  <a:lnTo>
                    <a:pt x="1236" y="849"/>
                  </a:lnTo>
                  <a:lnTo>
                    <a:pt x="1236" y="849"/>
                  </a:lnTo>
                  <a:lnTo>
                    <a:pt x="1247" y="856"/>
                  </a:lnTo>
                  <a:lnTo>
                    <a:pt x="1250" y="846"/>
                  </a:lnTo>
                  <a:lnTo>
                    <a:pt x="1254" y="856"/>
                  </a:lnTo>
                  <a:lnTo>
                    <a:pt x="1254" y="860"/>
                  </a:lnTo>
                  <a:lnTo>
                    <a:pt x="1254" y="863"/>
                  </a:lnTo>
                  <a:lnTo>
                    <a:pt x="1257" y="867"/>
                  </a:lnTo>
                  <a:lnTo>
                    <a:pt x="1261" y="867"/>
                  </a:lnTo>
                  <a:lnTo>
                    <a:pt x="1261" y="863"/>
                  </a:lnTo>
                  <a:lnTo>
                    <a:pt x="1261" y="856"/>
                  </a:lnTo>
                  <a:lnTo>
                    <a:pt x="1264" y="849"/>
                  </a:lnTo>
                  <a:lnTo>
                    <a:pt x="1264" y="846"/>
                  </a:lnTo>
                  <a:lnTo>
                    <a:pt x="1264" y="839"/>
                  </a:lnTo>
                  <a:lnTo>
                    <a:pt x="1264" y="832"/>
                  </a:lnTo>
                  <a:lnTo>
                    <a:pt x="1264" y="825"/>
                  </a:lnTo>
                  <a:lnTo>
                    <a:pt x="1261" y="825"/>
                  </a:lnTo>
                  <a:lnTo>
                    <a:pt x="1257" y="818"/>
                  </a:lnTo>
                  <a:lnTo>
                    <a:pt x="1257" y="814"/>
                  </a:lnTo>
                  <a:lnTo>
                    <a:pt x="1261" y="814"/>
                  </a:lnTo>
                  <a:lnTo>
                    <a:pt x="1264" y="811"/>
                  </a:lnTo>
                  <a:lnTo>
                    <a:pt x="1264" y="811"/>
                  </a:lnTo>
                  <a:lnTo>
                    <a:pt x="1268" y="814"/>
                  </a:lnTo>
                  <a:lnTo>
                    <a:pt x="1275" y="814"/>
                  </a:lnTo>
                  <a:lnTo>
                    <a:pt x="1282" y="811"/>
                  </a:lnTo>
                  <a:lnTo>
                    <a:pt x="1289" y="811"/>
                  </a:lnTo>
                  <a:lnTo>
                    <a:pt x="1292" y="807"/>
                  </a:lnTo>
                  <a:lnTo>
                    <a:pt x="1296" y="807"/>
                  </a:lnTo>
                  <a:lnTo>
                    <a:pt x="1303" y="807"/>
                  </a:lnTo>
                  <a:lnTo>
                    <a:pt x="1310" y="807"/>
                  </a:lnTo>
                  <a:lnTo>
                    <a:pt x="1314" y="807"/>
                  </a:lnTo>
                  <a:lnTo>
                    <a:pt x="1321" y="804"/>
                  </a:lnTo>
                  <a:lnTo>
                    <a:pt x="1321" y="800"/>
                  </a:lnTo>
                  <a:lnTo>
                    <a:pt x="1321" y="797"/>
                  </a:lnTo>
                  <a:lnTo>
                    <a:pt x="1314" y="797"/>
                  </a:lnTo>
                  <a:lnTo>
                    <a:pt x="1310" y="797"/>
                  </a:lnTo>
                  <a:lnTo>
                    <a:pt x="1307" y="793"/>
                  </a:lnTo>
                  <a:lnTo>
                    <a:pt x="1303" y="793"/>
                  </a:lnTo>
                  <a:lnTo>
                    <a:pt x="1299" y="793"/>
                  </a:lnTo>
                  <a:lnTo>
                    <a:pt x="1299" y="790"/>
                  </a:lnTo>
                  <a:lnTo>
                    <a:pt x="1299" y="786"/>
                  </a:lnTo>
                  <a:lnTo>
                    <a:pt x="1303" y="782"/>
                  </a:lnTo>
                  <a:lnTo>
                    <a:pt x="1310" y="779"/>
                  </a:lnTo>
                  <a:lnTo>
                    <a:pt x="1310" y="775"/>
                  </a:lnTo>
                  <a:lnTo>
                    <a:pt x="1314" y="775"/>
                  </a:lnTo>
                  <a:lnTo>
                    <a:pt x="1317" y="772"/>
                  </a:lnTo>
                  <a:lnTo>
                    <a:pt x="1321" y="765"/>
                  </a:lnTo>
                  <a:lnTo>
                    <a:pt x="1324" y="761"/>
                  </a:lnTo>
                  <a:lnTo>
                    <a:pt x="1328" y="758"/>
                  </a:lnTo>
                  <a:lnTo>
                    <a:pt x="1328" y="754"/>
                  </a:lnTo>
                  <a:lnTo>
                    <a:pt x="1338" y="754"/>
                  </a:lnTo>
                  <a:lnTo>
                    <a:pt x="1345" y="751"/>
                  </a:lnTo>
                  <a:lnTo>
                    <a:pt x="1349" y="747"/>
                  </a:lnTo>
                  <a:lnTo>
                    <a:pt x="1352" y="747"/>
                  </a:lnTo>
                  <a:lnTo>
                    <a:pt x="1359" y="744"/>
                  </a:lnTo>
                  <a:lnTo>
                    <a:pt x="1359" y="744"/>
                  </a:lnTo>
                  <a:lnTo>
                    <a:pt x="1359" y="740"/>
                  </a:lnTo>
                  <a:lnTo>
                    <a:pt x="1359" y="740"/>
                  </a:lnTo>
                  <a:lnTo>
                    <a:pt x="1359" y="740"/>
                  </a:lnTo>
                  <a:lnTo>
                    <a:pt x="1359" y="740"/>
                  </a:lnTo>
                  <a:lnTo>
                    <a:pt x="1359" y="740"/>
                  </a:lnTo>
                  <a:lnTo>
                    <a:pt x="1366" y="740"/>
                  </a:lnTo>
                  <a:lnTo>
                    <a:pt x="1373" y="737"/>
                  </a:lnTo>
                  <a:lnTo>
                    <a:pt x="1380" y="733"/>
                  </a:lnTo>
                  <a:lnTo>
                    <a:pt x="1384" y="733"/>
                  </a:lnTo>
                  <a:lnTo>
                    <a:pt x="1384" y="730"/>
                  </a:lnTo>
                  <a:lnTo>
                    <a:pt x="1391" y="730"/>
                  </a:lnTo>
                  <a:lnTo>
                    <a:pt x="1395" y="733"/>
                  </a:lnTo>
                  <a:lnTo>
                    <a:pt x="1395" y="733"/>
                  </a:lnTo>
                  <a:lnTo>
                    <a:pt x="1391" y="737"/>
                  </a:lnTo>
                  <a:lnTo>
                    <a:pt x="1391" y="740"/>
                  </a:lnTo>
                  <a:lnTo>
                    <a:pt x="1388" y="740"/>
                  </a:lnTo>
                  <a:lnTo>
                    <a:pt x="1384" y="744"/>
                  </a:lnTo>
                  <a:lnTo>
                    <a:pt x="1384" y="744"/>
                  </a:lnTo>
                  <a:lnTo>
                    <a:pt x="1373" y="747"/>
                  </a:lnTo>
                  <a:lnTo>
                    <a:pt x="1370" y="751"/>
                  </a:lnTo>
                  <a:lnTo>
                    <a:pt x="1370" y="754"/>
                  </a:lnTo>
                  <a:lnTo>
                    <a:pt x="1370" y="761"/>
                  </a:lnTo>
                  <a:lnTo>
                    <a:pt x="1373" y="761"/>
                  </a:lnTo>
                  <a:lnTo>
                    <a:pt x="1373" y="765"/>
                  </a:lnTo>
                  <a:lnTo>
                    <a:pt x="1377" y="765"/>
                  </a:lnTo>
                  <a:lnTo>
                    <a:pt x="1384" y="765"/>
                  </a:lnTo>
                  <a:lnTo>
                    <a:pt x="1391" y="761"/>
                  </a:lnTo>
                  <a:lnTo>
                    <a:pt x="1398" y="758"/>
                  </a:lnTo>
                  <a:lnTo>
                    <a:pt x="1405" y="754"/>
                  </a:lnTo>
                  <a:lnTo>
                    <a:pt x="1412" y="751"/>
                  </a:lnTo>
                  <a:lnTo>
                    <a:pt x="1419" y="751"/>
                  </a:lnTo>
                  <a:lnTo>
                    <a:pt x="1419" y="747"/>
                  </a:lnTo>
                  <a:lnTo>
                    <a:pt x="1426" y="747"/>
                  </a:lnTo>
                  <a:lnTo>
                    <a:pt x="1426" y="744"/>
                  </a:lnTo>
                  <a:lnTo>
                    <a:pt x="1426" y="740"/>
                  </a:lnTo>
                  <a:lnTo>
                    <a:pt x="1423" y="737"/>
                  </a:lnTo>
                  <a:lnTo>
                    <a:pt x="1419" y="737"/>
                  </a:lnTo>
                  <a:lnTo>
                    <a:pt x="1419" y="737"/>
                  </a:lnTo>
                  <a:lnTo>
                    <a:pt x="1412" y="733"/>
                  </a:lnTo>
                  <a:lnTo>
                    <a:pt x="1405" y="730"/>
                  </a:lnTo>
                  <a:lnTo>
                    <a:pt x="1398" y="723"/>
                  </a:lnTo>
                  <a:lnTo>
                    <a:pt x="1395" y="716"/>
                  </a:lnTo>
                  <a:lnTo>
                    <a:pt x="1391" y="712"/>
                  </a:lnTo>
                  <a:lnTo>
                    <a:pt x="1388" y="708"/>
                  </a:lnTo>
                  <a:lnTo>
                    <a:pt x="1384" y="705"/>
                  </a:lnTo>
                  <a:lnTo>
                    <a:pt x="1384" y="698"/>
                  </a:lnTo>
                  <a:lnTo>
                    <a:pt x="1384" y="694"/>
                  </a:lnTo>
                  <a:lnTo>
                    <a:pt x="1384" y="691"/>
                  </a:lnTo>
                  <a:lnTo>
                    <a:pt x="1388" y="691"/>
                  </a:lnTo>
                  <a:lnTo>
                    <a:pt x="1384" y="684"/>
                  </a:lnTo>
                  <a:lnTo>
                    <a:pt x="1384" y="684"/>
                  </a:lnTo>
                  <a:lnTo>
                    <a:pt x="1380" y="684"/>
                  </a:lnTo>
                  <a:lnTo>
                    <a:pt x="1377" y="684"/>
                  </a:lnTo>
                  <a:lnTo>
                    <a:pt x="1377" y="684"/>
                  </a:lnTo>
                  <a:lnTo>
                    <a:pt x="1373" y="684"/>
                  </a:lnTo>
                  <a:lnTo>
                    <a:pt x="1373" y="677"/>
                  </a:lnTo>
                  <a:lnTo>
                    <a:pt x="1380" y="677"/>
                  </a:lnTo>
                  <a:lnTo>
                    <a:pt x="1388" y="673"/>
                  </a:lnTo>
                  <a:lnTo>
                    <a:pt x="1391" y="670"/>
                  </a:lnTo>
                  <a:lnTo>
                    <a:pt x="1395" y="666"/>
                  </a:lnTo>
                  <a:lnTo>
                    <a:pt x="1395" y="663"/>
                  </a:lnTo>
                  <a:lnTo>
                    <a:pt x="1391" y="659"/>
                  </a:lnTo>
                  <a:lnTo>
                    <a:pt x="1388" y="656"/>
                  </a:lnTo>
                  <a:lnTo>
                    <a:pt x="1384" y="656"/>
                  </a:lnTo>
                  <a:lnTo>
                    <a:pt x="1380" y="656"/>
                  </a:lnTo>
                  <a:lnTo>
                    <a:pt x="1377" y="659"/>
                  </a:lnTo>
                  <a:lnTo>
                    <a:pt x="1373" y="659"/>
                  </a:lnTo>
                  <a:lnTo>
                    <a:pt x="1359" y="663"/>
                  </a:lnTo>
                  <a:lnTo>
                    <a:pt x="1349" y="666"/>
                  </a:lnTo>
                  <a:lnTo>
                    <a:pt x="1342" y="673"/>
                  </a:lnTo>
                  <a:lnTo>
                    <a:pt x="1338" y="677"/>
                  </a:lnTo>
                  <a:lnTo>
                    <a:pt x="1338" y="677"/>
                  </a:lnTo>
                  <a:lnTo>
                    <a:pt x="1331" y="684"/>
                  </a:lnTo>
                  <a:lnTo>
                    <a:pt x="1324" y="691"/>
                  </a:lnTo>
                  <a:lnTo>
                    <a:pt x="1314" y="698"/>
                  </a:lnTo>
                  <a:lnTo>
                    <a:pt x="1307" y="701"/>
                  </a:lnTo>
                  <a:lnTo>
                    <a:pt x="1303" y="705"/>
                  </a:lnTo>
                  <a:lnTo>
                    <a:pt x="1299" y="705"/>
                  </a:lnTo>
                  <a:lnTo>
                    <a:pt x="1307" y="698"/>
                  </a:lnTo>
                  <a:lnTo>
                    <a:pt x="1314" y="691"/>
                  </a:lnTo>
                  <a:lnTo>
                    <a:pt x="1321" y="684"/>
                  </a:lnTo>
                  <a:lnTo>
                    <a:pt x="1324" y="673"/>
                  </a:lnTo>
                  <a:lnTo>
                    <a:pt x="1331" y="666"/>
                  </a:lnTo>
                  <a:lnTo>
                    <a:pt x="1335" y="659"/>
                  </a:lnTo>
                  <a:lnTo>
                    <a:pt x="1338" y="656"/>
                  </a:lnTo>
                  <a:lnTo>
                    <a:pt x="1338" y="656"/>
                  </a:lnTo>
                  <a:lnTo>
                    <a:pt x="1356" y="645"/>
                  </a:lnTo>
                  <a:lnTo>
                    <a:pt x="1366" y="638"/>
                  </a:lnTo>
                  <a:lnTo>
                    <a:pt x="1377" y="634"/>
                  </a:lnTo>
                  <a:lnTo>
                    <a:pt x="1384" y="631"/>
                  </a:lnTo>
                  <a:lnTo>
                    <a:pt x="1388" y="631"/>
                  </a:lnTo>
                  <a:lnTo>
                    <a:pt x="1405" y="634"/>
                  </a:lnTo>
                  <a:lnTo>
                    <a:pt x="1430" y="634"/>
                  </a:lnTo>
                  <a:lnTo>
                    <a:pt x="1447" y="634"/>
                  </a:lnTo>
                  <a:lnTo>
                    <a:pt x="1454" y="631"/>
                  </a:lnTo>
                  <a:lnTo>
                    <a:pt x="1465" y="631"/>
                  </a:lnTo>
                  <a:lnTo>
                    <a:pt x="1472" y="627"/>
                  </a:lnTo>
                  <a:lnTo>
                    <a:pt x="1476" y="620"/>
                  </a:lnTo>
                  <a:lnTo>
                    <a:pt x="1476" y="617"/>
                  </a:lnTo>
                  <a:lnTo>
                    <a:pt x="1476" y="613"/>
                  </a:lnTo>
                  <a:lnTo>
                    <a:pt x="1476" y="613"/>
                  </a:lnTo>
                  <a:lnTo>
                    <a:pt x="1483" y="606"/>
                  </a:lnTo>
                  <a:lnTo>
                    <a:pt x="1486" y="603"/>
                  </a:lnTo>
                  <a:lnTo>
                    <a:pt x="1493" y="599"/>
                  </a:lnTo>
                  <a:lnTo>
                    <a:pt x="1497" y="599"/>
                  </a:lnTo>
                  <a:lnTo>
                    <a:pt x="1500" y="599"/>
                  </a:lnTo>
                  <a:lnTo>
                    <a:pt x="1500" y="599"/>
                  </a:lnTo>
                  <a:lnTo>
                    <a:pt x="1507" y="596"/>
                  </a:lnTo>
                  <a:lnTo>
                    <a:pt x="1511" y="589"/>
                  </a:lnTo>
                  <a:lnTo>
                    <a:pt x="1514" y="578"/>
                  </a:lnTo>
                  <a:lnTo>
                    <a:pt x="1514" y="571"/>
                  </a:lnTo>
                  <a:lnTo>
                    <a:pt x="1511" y="561"/>
                  </a:lnTo>
                  <a:lnTo>
                    <a:pt x="1507" y="553"/>
                  </a:lnTo>
                  <a:lnTo>
                    <a:pt x="1500" y="550"/>
                  </a:lnTo>
                  <a:lnTo>
                    <a:pt x="1497" y="546"/>
                  </a:lnTo>
                  <a:lnTo>
                    <a:pt x="1497" y="546"/>
                  </a:lnTo>
                  <a:lnTo>
                    <a:pt x="1493" y="539"/>
                  </a:lnTo>
                  <a:lnTo>
                    <a:pt x="1490" y="532"/>
                  </a:lnTo>
                  <a:lnTo>
                    <a:pt x="1490" y="529"/>
                  </a:lnTo>
                  <a:lnTo>
                    <a:pt x="1490" y="529"/>
                  </a:lnTo>
                  <a:lnTo>
                    <a:pt x="1490" y="529"/>
                  </a:lnTo>
                  <a:lnTo>
                    <a:pt x="1469" y="529"/>
                  </a:lnTo>
                  <a:lnTo>
                    <a:pt x="1465" y="532"/>
                  </a:lnTo>
                  <a:lnTo>
                    <a:pt x="1462" y="532"/>
                  </a:lnTo>
                  <a:lnTo>
                    <a:pt x="1458" y="532"/>
                  </a:lnTo>
                  <a:lnTo>
                    <a:pt x="1458" y="529"/>
                  </a:lnTo>
                  <a:lnTo>
                    <a:pt x="1454" y="529"/>
                  </a:lnTo>
                  <a:lnTo>
                    <a:pt x="1451" y="518"/>
                  </a:lnTo>
                  <a:lnTo>
                    <a:pt x="1447" y="508"/>
                  </a:lnTo>
                  <a:lnTo>
                    <a:pt x="1444" y="494"/>
                  </a:lnTo>
                  <a:lnTo>
                    <a:pt x="1440" y="487"/>
                  </a:lnTo>
                  <a:lnTo>
                    <a:pt x="1440" y="479"/>
                  </a:lnTo>
                  <a:lnTo>
                    <a:pt x="1440" y="479"/>
                  </a:lnTo>
                  <a:lnTo>
                    <a:pt x="1440" y="479"/>
                  </a:lnTo>
                  <a:lnTo>
                    <a:pt x="1440" y="483"/>
                  </a:lnTo>
                  <a:lnTo>
                    <a:pt x="1437" y="472"/>
                  </a:lnTo>
                  <a:lnTo>
                    <a:pt x="1426" y="455"/>
                  </a:lnTo>
                  <a:lnTo>
                    <a:pt x="1419" y="437"/>
                  </a:lnTo>
                  <a:lnTo>
                    <a:pt x="1412" y="423"/>
                  </a:lnTo>
                  <a:lnTo>
                    <a:pt x="1409" y="416"/>
                  </a:lnTo>
                  <a:lnTo>
                    <a:pt x="1405" y="405"/>
                  </a:lnTo>
                  <a:lnTo>
                    <a:pt x="1398" y="398"/>
                  </a:lnTo>
                  <a:lnTo>
                    <a:pt x="1395" y="391"/>
                  </a:lnTo>
                  <a:lnTo>
                    <a:pt x="1391" y="391"/>
                  </a:lnTo>
                  <a:lnTo>
                    <a:pt x="1388" y="391"/>
                  </a:lnTo>
                  <a:lnTo>
                    <a:pt x="1384" y="391"/>
                  </a:lnTo>
                  <a:lnTo>
                    <a:pt x="1384" y="395"/>
                  </a:lnTo>
                  <a:lnTo>
                    <a:pt x="1388" y="405"/>
                  </a:lnTo>
                  <a:lnTo>
                    <a:pt x="1384" y="413"/>
                  </a:lnTo>
                  <a:lnTo>
                    <a:pt x="1380" y="420"/>
                  </a:lnTo>
                  <a:lnTo>
                    <a:pt x="1377" y="423"/>
                  </a:lnTo>
                  <a:lnTo>
                    <a:pt x="1370" y="427"/>
                  </a:lnTo>
                  <a:lnTo>
                    <a:pt x="1366" y="427"/>
                  </a:lnTo>
                  <a:lnTo>
                    <a:pt x="1366" y="427"/>
                  </a:lnTo>
                  <a:lnTo>
                    <a:pt x="1356" y="430"/>
                  </a:lnTo>
                  <a:lnTo>
                    <a:pt x="1349" y="434"/>
                  </a:lnTo>
                  <a:lnTo>
                    <a:pt x="1342" y="434"/>
                  </a:lnTo>
                  <a:lnTo>
                    <a:pt x="1338" y="430"/>
                  </a:lnTo>
                  <a:lnTo>
                    <a:pt x="1335" y="427"/>
                  </a:lnTo>
                  <a:lnTo>
                    <a:pt x="1335" y="427"/>
                  </a:lnTo>
                  <a:lnTo>
                    <a:pt x="1331" y="423"/>
                  </a:lnTo>
                  <a:lnTo>
                    <a:pt x="1331" y="423"/>
                  </a:lnTo>
                  <a:lnTo>
                    <a:pt x="1328" y="413"/>
                  </a:lnTo>
                  <a:lnTo>
                    <a:pt x="1328" y="405"/>
                  </a:lnTo>
                  <a:lnTo>
                    <a:pt x="1328" y="395"/>
                  </a:lnTo>
                  <a:lnTo>
                    <a:pt x="1328" y="391"/>
                  </a:lnTo>
                  <a:lnTo>
                    <a:pt x="1331" y="388"/>
                  </a:lnTo>
                  <a:lnTo>
                    <a:pt x="1324" y="374"/>
                  </a:lnTo>
                  <a:lnTo>
                    <a:pt x="1328" y="370"/>
                  </a:lnTo>
                  <a:lnTo>
                    <a:pt x="1328" y="367"/>
                  </a:lnTo>
                  <a:lnTo>
                    <a:pt x="1324" y="363"/>
                  </a:lnTo>
                  <a:lnTo>
                    <a:pt x="1324" y="363"/>
                  </a:lnTo>
                  <a:lnTo>
                    <a:pt x="1321" y="360"/>
                  </a:lnTo>
                  <a:lnTo>
                    <a:pt x="1314" y="356"/>
                  </a:lnTo>
                  <a:lnTo>
                    <a:pt x="1310" y="353"/>
                  </a:lnTo>
                  <a:lnTo>
                    <a:pt x="1307" y="349"/>
                  </a:lnTo>
                  <a:lnTo>
                    <a:pt x="1303" y="346"/>
                  </a:lnTo>
                  <a:lnTo>
                    <a:pt x="1303" y="346"/>
                  </a:lnTo>
                  <a:lnTo>
                    <a:pt x="1296" y="335"/>
                  </a:lnTo>
                  <a:lnTo>
                    <a:pt x="1289" y="332"/>
                  </a:lnTo>
                  <a:lnTo>
                    <a:pt x="1282" y="332"/>
                  </a:lnTo>
                  <a:lnTo>
                    <a:pt x="1278" y="328"/>
                  </a:lnTo>
                  <a:lnTo>
                    <a:pt x="1275" y="328"/>
                  </a:lnTo>
                  <a:lnTo>
                    <a:pt x="1236" y="328"/>
                  </a:lnTo>
                  <a:lnTo>
                    <a:pt x="1225" y="324"/>
                  </a:lnTo>
                  <a:lnTo>
                    <a:pt x="1222" y="324"/>
                  </a:lnTo>
                  <a:lnTo>
                    <a:pt x="1218" y="328"/>
                  </a:lnTo>
                  <a:lnTo>
                    <a:pt x="1215" y="335"/>
                  </a:lnTo>
                  <a:lnTo>
                    <a:pt x="1211" y="339"/>
                  </a:lnTo>
                  <a:lnTo>
                    <a:pt x="1211" y="342"/>
                  </a:lnTo>
                  <a:lnTo>
                    <a:pt x="1211" y="342"/>
                  </a:lnTo>
                  <a:lnTo>
                    <a:pt x="1208" y="346"/>
                  </a:lnTo>
                  <a:lnTo>
                    <a:pt x="1208" y="353"/>
                  </a:lnTo>
                  <a:lnTo>
                    <a:pt x="1208" y="356"/>
                  </a:lnTo>
                  <a:lnTo>
                    <a:pt x="1208" y="363"/>
                  </a:lnTo>
                  <a:lnTo>
                    <a:pt x="1208" y="363"/>
                  </a:lnTo>
                  <a:lnTo>
                    <a:pt x="1215" y="370"/>
                  </a:lnTo>
                  <a:lnTo>
                    <a:pt x="1215" y="377"/>
                  </a:lnTo>
                  <a:lnTo>
                    <a:pt x="1218" y="384"/>
                  </a:lnTo>
                  <a:lnTo>
                    <a:pt x="1218" y="388"/>
                  </a:lnTo>
                  <a:lnTo>
                    <a:pt x="1211" y="402"/>
                  </a:lnTo>
                  <a:lnTo>
                    <a:pt x="1208" y="416"/>
                  </a:lnTo>
                  <a:lnTo>
                    <a:pt x="1204" y="423"/>
                  </a:lnTo>
                  <a:lnTo>
                    <a:pt x="1204" y="430"/>
                  </a:lnTo>
                  <a:lnTo>
                    <a:pt x="1204" y="430"/>
                  </a:lnTo>
                  <a:lnTo>
                    <a:pt x="1211" y="444"/>
                  </a:lnTo>
                  <a:lnTo>
                    <a:pt x="1215" y="465"/>
                  </a:lnTo>
                  <a:lnTo>
                    <a:pt x="1218" y="483"/>
                  </a:lnTo>
                  <a:lnTo>
                    <a:pt x="1222" y="490"/>
                  </a:lnTo>
                  <a:lnTo>
                    <a:pt x="1218" y="501"/>
                  </a:lnTo>
                  <a:lnTo>
                    <a:pt x="1218" y="504"/>
                  </a:lnTo>
                  <a:lnTo>
                    <a:pt x="1215" y="511"/>
                  </a:lnTo>
                  <a:lnTo>
                    <a:pt x="1211" y="511"/>
                  </a:lnTo>
                  <a:lnTo>
                    <a:pt x="1208" y="511"/>
                  </a:lnTo>
                  <a:lnTo>
                    <a:pt x="1204" y="522"/>
                  </a:lnTo>
                  <a:lnTo>
                    <a:pt x="1201" y="525"/>
                  </a:lnTo>
                  <a:lnTo>
                    <a:pt x="1194" y="529"/>
                  </a:lnTo>
                  <a:lnTo>
                    <a:pt x="1190" y="532"/>
                  </a:lnTo>
                  <a:lnTo>
                    <a:pt x="1190" y="532"/>
                  </a:lnTo>
                  <a:lnTo>
                    <a:pt x="1190" y="536"/>
                  </a:lnTo>
                  <a:lnTo>
                    <a:pt x="1190" y="543"/>
                  </a:lnTo>
                  <a:lnTo>
                    <a:pt x="1194" y="550"/>
                  </a:lnTo>
                  <a:lnTo>
                    <a:pt x="1190" y="557"/>
                  </a:lnTo>
                  <a:lnTo>
                    <a:pt x="1190" y="564"/>
                  </a:lnTo>
                  <a:lnTo>
                    <a:pt x="1190" y="564"/>
                  </a:lnTo>
                  <a:lnTo>
                    <a:pt x="1194" y="571"/>
                  </a:lnTo>
                  <a:lnTo>
                    <a:pt x="1194" y="578"/>
                  </a:lnTo>
                  <a:lnTo>
                    <a:pt x="1197" y="582"/>
                  </a:lnTo>
                  <a:lnTo>
                    <a:pt x="1201" y="585"/>
                  </a:lnTo>
                  <a:lnTo>
                    <a:pt x="1201" y="589"/>
                  </a:lnTo>
                  <a:lnTo>
                    <a:pt x="1201" y="596"/>
                  </a:lnTo>
                  <a:lnTo>
                    <a:pt x="1197" y="603"/>
                  </a:lnTo>
                  <a:lnTo>
                    <a:pt x="1194" y="606"/>
                  </a:lnTo>
                  <a:lnTo>
                    <a:pt x="1194" y="610"/>
                  </a:lnTo>
                  <a:lnTo>
                    <a:pt x="1190" y="610"/>
                  </a:lnTo>
                  <a:lnTo>
                    <a:pt x="1187" y="617"/>
                  </a:lnTo>
                  <a:lnTo>
                    <a:pt x="1183" y="620"/>
                  </a:lnTo>
                  <a:lnTo>
                    <a:pt x="1180" y="617"/>
                  </a:lnTo>
                  <a:lnTo>
                    <a:pt x="1176" y="617"/>
                  </a:lnTo>
                  <a:lnTo>
                    <a:pt x="1173" y="613"/>
                  </a:lnTo>
                  <a:lnTo>
                    <a:pt x="1173" y="610"/>
                  </a:lnTo>
                  <a:lnTo>
                    <a:pt x="1169" y="606"/>
                  </a:lnTo>
                  <a:lnTo>
                    <a:pt x="1169" y="603"/>
                  </a:lnTo>
                  <a:lnTo>
                    <a:pt x="1166" y="596"/>
                  </a:lnTo>
                  <a:lnTo>
                    <a:pt x="1162" y="592"/>
                  </a:lnTo>
                  <a:lnTo>
                    <a:pt x="1162" y="592"/>
                  </a:lnTo>
                  <a:lnTo>
                    <a:pt x="1155" y="589"/>
                  </a:lnTo>
                  <a:lnTo>
                    <a:pt x="1152" y="585"/>
                  </a:lnTo>
                  <a:lnTo>
                    <a:pt x="1152" y="578"/>
                  </a:lnTo>
                  <a:lnTo>
                    <a:pt x="1152" y="575"/>
                  </a:lnTo>
                  <a:lnTo>
                    <a:pt x="1152" y="575"/>
                  </a:lnTo>
                  <a:lnTo>
                    <a:pt x="1148" y="571"/>
                  </a:lnTo>
                  <a:lnTo>
                    <a:pt x="1144" y="564"/>
                  </a:lnTo>
                  <a:lnTo>
                    <a:pt x="1144" y="557"/>
                  </a:lnTo>
                  <a:lnTo>
                    <a:pt x="1144" y="553"/>
                  </a:lnTo>
                  <a:lnTo>
                    <a:pt x="1144" y="550"/>
                  </a:lnTo>
                  <a:lnTo>
                    <a:pt x="1141" y="539"/>
                  </a:lnTo>
                  <a:lnTo>
                    <a:pt x="1137" y="529"/>
                  </a:lnTo>
                  <a:lnTo>
                    <a:pt x="1134" y="525"/>
                  </a:lnTo>
                  <a:lnTo>
                    <a:pt x="1130" y="522"/>
                  </a:lnTo>
                  <a:lnTo>
                    <a:pt x="1127" y="522"/>
                  </a:lnTo>
                  <a:lnTo>
                    <a:pt x="1123" y="522"/>
                  </a:lnTo>
                  <a:lnTo>
                    <a:pt x="1123" y="522"/>
                  </a:lnTo>
                  <a:lnTo>
                    <a:pt x="1116" y="518"/>
                  </a:lnTo>
                  <a:lnTo>
                    <a:pt x="1106" y="518"/>
                  </a:lnTo>
                  <a:lnTo>
                    <a:pt x="1099" y="518"/>
                  </a:lnTo>
                  <a:lnTo>
                    <a:pt x="1088" y="518"/>
                  </a:lnTo>
                  <a:lnTo>
                    <a:pt x="1085" y="522"/>
                  </a:lnTo>
                  <a:lnTo>
                    <a:pt x="1081" y="522"/>
                  </a:lnTo>
                  <a:lnTo>
                    <a:pt x="1070" y="518"/>
                  </a:lnTo>
                  <a:lnTo>
                    <a:pt x="1060" y="515"/>
                  </a:lnTo>
                  <a:lnTo>
                    <a:pt x="1053" y="508"/>
                  </a:lnTo>
                  <a:lnTo>
                    <a:pt x="1049" y="501"/>
                  </a:lnTo>
                  <a:lnTo>
                    <a:pt x="1046" y="494"/>
                  </a:lnTo>
                  <a:lnTo>
                    <a:pt x="1042" y="487"/>
                  </a:lnTo>
                  <a:lnTo>
                    <a:pt x="1042" y="483"/>
                  </a:lnTo>
                  <a:lnTo>
                    <a:pt x="1042" y="483"/>
                  </a:lnTo>
                  <a:lnTo>
                    <a:pt x="1035" y="469"/>
                  </a:lnTo>
                  <a:lnTo>
                    <a:pt x="1028" y="462"/>
                  </a:lnTo>
                  <a:lnTo>
                    <a:pt x="1021" y="455"/>
                  </a:lnTo>
                  <a:lnTo>
                    <a:pt x="1018" y="451"/>
                  </a:lnTo>
                  <a:lnTo>
                    <a:pt x="1014" y="451"/>
                  </a:lnTo>
                  <a:lnTo>
                    <a:pt x="1014" y="444"/>
                  </a:lnTo>
                  <a:lnTo>
                    <a:pt x="1011" y="437"/>
                  </a:lnTo>
                  <a:lnTo>
                    <a:pt x="1011" y="437"/>
                  </a:lnTo>
                  <a:lnTo>
                    <a:pt x="1007" y="434"/>
                  </a:lnTo>
                  <a:lnTo>
                    <a:pt x="1000" y="437"/>
                  </a:lnTo>
                  <a:lnTo>
                    <a:pt x="993" y="434"/>
                  </a:lnTo>
                  <a:lnTo>
                    <a:pt x="986" y="430"/>
                  </a:lnTo>
                  <a:lnTo>
                    <a:pt x="982" y="423"/>
                  </a:lnTo>
                  <a:lnTo>
                    <a:pt x="982" y="420"/>
                  </a:lnTo>
                  <a:lnTo>
                    <a:pt x="982" y="413"/>
                  </a:lnTo>
                  <a:lnTo>
                    <a:pt x="979" y="409"/>
                  </a:lnTo>
                  <a:lnTo>
                    <a:pt x="979" y="405"/>
                  </a:lnTo>
                  <a:lnTo>
                    <a:pt x="982" y="391"/>
                  </a:lnTo>
                  <a:lnTo>
                    <a:pt x="993" y="374"/>
                  </a:lnTo>
                  <a:lnTo>
                    <a:pt x="1004" y="353"/>
                  </a:lnTo>
                  <a:lnTo>
                    <a:pt x="1014" y="342"/>
                  </a:lnTo>
                  <a:lnTo>
                    <a:pt x="1021" y="335"/>
                  </a:lnTo>
                  <a:lnTo>
                    <a:pt x="1028" y="332"/>
                  </a:lnTo>
                  <a:lnTo>
                    <a:pt x="1032" y="328"/>
                  </a:lnTo>
                  <a:lnTo>
                    <a:pt x="1035" y="324"/>
                  </a:lnTo>
                  <a:lnTo>
                    <a:pt x="1039" y="321"/>
                  </a:lnTo>
                  <a:lnTo>
                    <a:pt x="1039" y="321"/>
                  </a:lnTo>
                  <a:lnTo>
                    <a:pt x="1035" y="314"/>
                  </a:lnTo>
                  <a:lnTo>
                    <a:pt x="1039" y="310"/>
                  </a:lnTo>
                  <a:lnTo>
                    <a:pt x="1039" y="310"/>
                  </a:lnTo>
                  <a:lnTo>
                    <a:pt x="1042" y="310"/>
                  </a:lnTo>
                  <a:lnTo>
                    <a:pt x="1042" y="310"/>
                  </a:lnTo>
                  <a:lnTo>
                    <a:pt x="1046" y="307"/>
                  </a:lnTo>
                  <a:lnTo>
                    <a:pt x="1053" y="310"/>
                  </a:lnTo>
                  <a:lnTo>
                    <a:pt x="1056" y="310"/>
                  </a:lnTo>
                  <a:lnTo>
                    <a:pt x="1063" y="314"/>
                  </a:lnTo>
                  <a:lnTo>
                    <a:pt x="1067" y="314"/>
                  </a:lnTo>
                  <a:lnTo>
                    <a:pt x="1070" y="314"/>
                  </a:lnTo>
                  <a:lnTo>
                    <a:pt x="1070" y="314"/>
                  </a:lnTo>
                  <a:lnTo>
                    <a:pt x="1074" y="307"/>
                  </a:lnTo>
                  <a:lnTo>
                    <a:pt x="1078" y="300"/>
                  </a:lnTo>
                  <a:lnTo>
                    <a:pt x="1078" y="293"/>
                  </a:lnTo>
                  <a:lnTo>
                    <a:pt x="1078" y="289"/>
                  </a:lnTo>
                  <a:lnTo>
                    <a:pt x="1078" y="282"/>
                  </a:lnTo>
                  <a:lnTo>
                    <a:pt x="1078" y="282"/>
                  </a:lnTo>
                  <a:lnTo>
                    <a:pt x="1078" y="272"/>
                  </a:lnTo>
                  <a:lnTo>
                    <a:pt x="1081" y="261"/>
                  </a:lnTo>
                  <a:lnTo>
                    <a:pt x="1088" y="250"/>
                  </a:lnTo>
                  <a:lnTo>
                    <a:pt x="1092" y="243"/>
                  </a:lnTo>
                  <a:lnTo>
                    <a:pt x="1095" y="240"/>
                  </a:lnTo>
                  <a:lnTo>
                    <a:pt x="1095" y="240"/>
                  </a:lnTo>
                  <a:lnTo>
                    <a:pt x="1099" y="233"/>
                  </a:lnTo>
                  <a:lnTo>
                    <a:pt x="1099" y="229"/>
                  </a:lnTo>
                  <a:lnTo>
                    <a:pt x="1099" y="226"/>
                  </a:lnTo>
                  <a:lnTo>
                    <a:pt x="1099" y="226"/>
                  </a:lnTo>
                  <a:lnTo>
                    <a:pt x="1095" y="226"/>
                  </a:lnTo>
                  <a:lnTo>
                    <a:pt x="1095" y="229"/>
                  </a:lnTo>
                  <a:lnTo>
                    <a:pt x="1063" y="212"/>
                  </a:lnTo>
                  <a:lnTo>
                    <a:pt x="1063" y="208"/>
                  </a:lnTo>
                  <a:lnTo>
                    <a:pt x="1067" y="205"/>
                  </a:lnTo>
                  <a:lnTo>
                    <a:pt x="1070" y="205"/>
                  </a:lnTo>
                  <a:lnTo>
                    <a:pt x="1074" y="205"/>
                  </a:lnTo>
                  <a:lnTo>
                    <a:pt x="1081" y="208"/>
                  </a:lnTo>
                  <a:lnTo>
                    <a:pt x="1085" y="208"/>
                  </a:lnTo>
                  <a:lnTo>
                    <a:pt x="1092" y="208"/>
                  </a:lnTo>
                  <a:lnTo>
                    <a:pt x="1092" y="208"/>
                  </a:lnTo>
                  <a:lnTo>
                    <a:pt x="1095" y="208"/>
                  </a:lnTo>
                  <a:lnTo>
                    <a:pt x="1102" y="208"/>
                  </a:lnTo>
                  <a:lnTo>
                    <a:pt x="1109" y="208"/>
                  </a:lnTo>
                  <a:lnTo>
                    <a:pt x="1116" y="212"/>
                  </a:lnTo>
                  <a:lnTo>
                    <a:pt x="1120" y="212"/>
                  </a:lnTo>
                  <a:lnTo>
                    <a:pt x="1123" y="212"/>
                  </a:lnTo>
                  <a:lnTo>
                    <a:pt x="1130" y="201"/>
                  </a:lnTo>
                  <a:lnTo>
                    <a:pt x="1137" y="205"/>
                  </a:lnTo>
                  <a:lnTo>
                    <a:pt x="1144" y="205"/>
                  </a:lnTo>
                  <a:lnTo>
                    <a:pt x="1152" y="205"/>
                  </a:lnTo>
                  <a:lnTo>
                    <a:pt x="1155" y="201"/>
                  </a:lnTo>
                  <a:lnTo>
                    <a:pt x="1155" y="201"/>
                  </a:lnTo>
                  <a:lnTo>
                    <a:pt x="1155" y="201"/>
                  </a:lnTo>
                  <a:lnTo>
                    <a:pt x="1159" y="194"/>
                  </a:lnTo>
                  <a:lnTo>
                    <a:pt x="1159" y="191"/>
                  </a:lnTo>
                  <a:lnTo>
                    <a:pt x="1162" y="184"/>
                  </a:lnTo>
                  <a:lnTo>
                    <a:pt x="1166" y="180"/>
                  </a:lnTo>
                  <a:lnTo>
                    <a:pt x="1169" y="180"/>
                  </a:lnTo>
                  <a:lnTo>
                    <a:pt x="1173" y="176"/>
                  </a:lnTo>
                  <a:lnTo>
                    <a:pt x="1173" y="173"/>
                  </a:lnTo>
                  <a:lnTo>
                    <a:pt x="1173" y="166"/>
                  </a:lnTo>
                  <a:lnTo>
                    <a:pt x="1173" y="159"/>
                  </a:lnTo>
                  <a:lnTo>
                    <a:pt x="1169" y="148"/>
                  </a:lnTo>
                  <a:lnTo>
                    <a:pt x="1169" y="148"/>
                  </a:lnTo>
                  <a:lnTo>
                    <a:pt x="1166" y="145"/>
                  </a:lnTo>
                  <a:lnTo>
                    <a:pt x="1162" y="145"/>
                  </a:lnTo>
                  <a:lnTo>
                    <a:pt x="1159" y="138"/>
                  </a:lnTo>
                  <a:lnTo>
                    <a:pt x="1155" y="134"/>
                  </a:lnTo>
                  <a:lnTo>
                    <a:pt x="1155" y="131"/>
                  </a:lnTo>
                  <a:lnTo>
                    <a:pt x="1159" y="124"/>
                  </a:lnTo>
                  <a:lnTo>
                    <a:pt x="1166" y="120"/>
                  </a:lnTo>
                  <a:lnTo>
                    <a:pt x="1166" y="120"/>
                  </a:lnTo>
                  <a:lnTo>
                    <a:pt x="1169" y="120"/>
                  </a:lnTo>
                  <a:lnTo>
                    <a:pt x="1173" y="120"/>
                  </a:lnTo>
                  <a:lnTo>
                    <a:pt x="1173" y="117"/>
                  </a:lnTo>
                  <a:lnTo>
                    <a:pt x="1176" y="113"/>
                  </a:lnTo>
                  <a:lnTo>
                    <a:pt x="1173" y="110"/>
                  </a:lnTo>
                  <a:lnTo>
                    <a:pt x="1173" y="106"/>
                  </a:lnTo>
                  <a:lnTo>
                    <a:pt x="1169" y="103"/>
                  </a:lnTo>
                  <a:lnTo>
                    <a:pt x="1166" y="103"/>
                  </a:lnTo>
                  <a:lnTo>
                    <a:pt x="1162" y="99"/>
                  </a:lnTo>
                  <a:lnTo>
                    <a:pt x="1162" y="103"/>
                  </a:lnTo>
                  <a:lnTo>
                    <a:pt x="1159" y="78"/>
                  </a:lnTo>
                  <a:lnTo>
                    <a:pt x="1152" y="78"/>
                  </a:lnTo>
                  <a:lnTo>
                    <a:pt x="1148" y="78"/>
                  </a:lnTo>
                  <a:lnTo>
                    <a:pt x="1141" y="78"/>
                  </a:lnTo>
                  <a:lnTo>
                    <a:pt x="1134" y="74"/>
                  </a:lnTo>
                  <a:lnTo>
                    <a:pt x="1130" y="74"/>
                  </a:lnTo>
                  <a:lnTo>
                    <a:pt x="1130" y="74"/>
                  </a:lnTo>
                  <a:lnTo>
                    <a:pt x="1134" y="106"/>
                  </a:lnTo>
                  <a:lnTo>
                    <a:pt x="1130" y="106"/>
                  </a:lnTo>
                  <a:lnTo>
                    <a:pt x="1130" y="110"/>
                  </a:lnTo>
                  <a:lnTo>
                    <a:pt x="1123" y="117"/>
                  </a:lnTo>
                  <a:lnTo>
                    <a:pt x="1120" y="127"/>
                  </a:lnTo>
                  <a:lnTo>
                    <a:pt x="1116" y="141"/>
                  </a:lnTo>
                  <a:lnTo>
                    <a:pt x="1116" y="141"/>
                  </a:lnTo>
                  <a:lnTo>
                    <a:pt x="1113" y="141"/>
                  </a:lnTo>
                  <a:lnTo>
                    <a:pt x="1113" y="145"/>
                  </a:lnTo>
                  <a:lnTo>
                    <a:pt x="1109" y="148"/>
                  </a:lnTo>
                  <a:lnTo>
                    <a:pt x="1106" y="148"/>
                  </a:lnTo>
                  <a:lnTo>
                    <a:pt x="1102" y="145"/>
                  </a:lnTo>
                  <a:lnTo>
                    <a:pt x="1095" y="141"/>
                  </a:lnTo>
                  <a:lnTo>
                    <a:pt x="1092" y="103"/>
                  </a:lnTo>
                  <a:lnTo>
                    <a:pt x="1092" y="103"/>
                  </a:lnTo>
                  <a:lnTo>
                    <a:pt x="1092" y="103"/>
                  </a:lnTo>
                  <a:lnTo>
                    <a:pt x="1088" y="99"/>
                  </a:lnTo>
                  <a:lnTo>
                    <a:pt x="1088" y="99"/>
                  </a:lnTo>
                  <a:lnTo>
                    <a:pt x="1088" y="103"/>
                  </a:lnTo>
                  <a:lnTo>
                    <a:pt x="1085" y="110"/>
                  </a:lnTo>
                  <a:lnTo>
                    <a:pt x="1085" y="110"/>
                  </a:lnTo>
                  <a:lnTo>
                    <a:pt x="1081" y="113"/>
                  </a:lnTo>
                  <a:lnTo>
                    <a:pt x="1078" y="117"/>
                  </a:lnTo>
                  <a:lnTo>
                    <a:pt x="1078" y="120"/>
                  </a:lnTo>
                  <a:lnTo>
                    <a:pt x="1074" y="120"/>
                  </a:lnTo>
                  <a:lnTo>
                    <a:pt x="1070" y="124"/>
                  </a:lnTo>
                  <a:lnTo>
                    <a:pt x="1067" y="124"/>
                  </a:lnTo>
                  <a:lnTo>
                    <a:pt x="1067" y="120"/>
                  </a:lnTo>
                  <a:lnTo>
                    <a:pt x="1063" y="113"/>
                  </a:lnTo>
                  <a:lnTo>
                    <a:pt x="1063" y="106"/>
                  </a:lnTo>
                  <a:lnTo>
                    <a:pt x="1063" y="103"/>
                  </a:lnTo>
                  <a:lnTo>
                    <a:pt x="1060" y="103"/>
                  </a:lnTo>
                  <a:lnTo>
                    <a:pt x="1056" y="103"/>
                  </a:lnTo>
                  <a:lnTo>
                    <a:pt x="1053" y="106"/>
                  </a:lnTo>
                  <a:lnTo>
                    <a:pt x="1053" y="106"/>
                  </a:lnTo>
                  <a:lnTo>
                    <a:pt x="1049" y="106"/>
                  </a:lnTo>
                  <a:lnTo>
                    <a:pt x="1042" y="103"/>
                  </a:lnTo>
                  <a:lnTo>
                    <a:pt x="1039" y="99"/>
                  </a:lnTo>
                  <a:lnTo>
                    <a:pt x="1039" y="99"/>
                  </a:lnTo>
                  <a:lnTo>
                    <a:pt x="1035" y="95"/>
                  </a:lnTo>
                  <a:lnTo>
                    <a:pt x="1039" y="92"/>
                  </a:lnTo>
                  <a:lnTo>
                    <a:pt x="1042" y="85"/>
                  </a:lnTo>
                  <a:lnTo>
                    <a:pt x="1042" y="78"/>
                  </a:lnTo>
                  <a:lnTo>
                    <a:pt x="1046" y="71"/>
                  </a:lnTo>
                  <a:lnTo>
                    <a:pt x="1046" y="64"/>
                  </a:lnTo>
                  <a:lnTo>
                    <a:pt x="1046" y="64"/>
                  </a:lnTo>
                  <a:lnTo>
                    <a:pt x="1039" y="60"/>
                  </a:lnTo>
                  <a:lnTo>
                    <a:pt x="1039" y="53"/>
                  </a:lnTo>
                  <a:lnTo>
                    <a:pt x="1035" y="50"/>
                  </a:lnTo>
                  <a:lnTo>
                    <a:pt x="1035" y="46"/>
                  </a:lnTo>
                  <a:lnTo>
                    <a:pt x="1035" y="43"/>
                  </a:lnTo>
                  <a:lnTo>
                    <a:pt x="1035" y="39"/>
                  </a:lnTo>
                  <a:lnTo>
                    <a:pt x="1035" y="32"/>
                  </a:lnTo>
                  <a:lnTo>
                    <a:pt x="1032" y="25"/>
                  </a:lnTo>
                  <a:lnTo>
                    <a:pt x="1025" y="18"/>
                  </a:lnTo>
                  <a:lnTo>
                    <a:pt x="1021" y="14"/>
                  </a:lnTo>
                  <a:lnTo>
                    <a:pt x="1018" y="11"/>
                  </a:lnTo>
                  <a:lnTo>
                    <a:pt x="1014" y="7"/>
                  </a:lnTo>
                  <a:lnTo>
                    <a:pt x="1014" y="4"/>
                  </a:lnTo>
                  <a:lnTo>
                    <a:pt x="1011" y="0"/>
                  </a:lnTo>
                  <a:lnTo>
                    <a:pt x="1007" y="0"/>
                  </a:lnTo>
                  <a:lnTo>
                    <a:pt x="1004" y="0"/>
                  </a:lnTo>
                  <a:lnTo>
                    <a:pt x="1004" y="4"/>
                  </a:lnTo>
                  <a:lnTo>
                    <a:pt x="1000" y="4"/>
                  </a:lnTo>
                  <a:lnTo>
                    <a:pt x="996" y="4"/>
                  </a:lnTo>
                  <a:lnTo>
                    <a:pt x="996" y="7"/>
                  </a:lnTo>
                  <a:lnTo>
                    <a:pt x="993" y="14"/>
                  </a:lnTo>
                  <a:lnTo>
                    <a:pt x="993" y="18"/>
                  </a:lnTo>
                  <a:lnTo>
                    <a:pt x="993" y="25"/>
                  </a:lnTo>
                  <a:lnTo>
                    <a:pt x="993" y="25"/>
                  </a:lnTo>
                  <a:lnTo>
                    <a:pt x="982" y="32"/>
                  </a:lnTo>
                  <a:lnTo>
                    <a:pt x="979" y="43"/>
                  </a:lnTo>
                  <a:lnTo>
                    <a:pt x="979" y="50"/>
                  </a:lnTo>
                  <a:lnTo>
                    <a:pt x="979" y="53"/>
                  </a:lnTo>
                  <a:lnTo>
                    <a:pt x="979" y="57"/>
                  </a:lnTo>
                  <a:lnTo>
                    <a:pt x="979" y="67"/>
                  </a:lnTo>
                  <a:lnTo>
                    <a:pt x="982" y="74"/>
                  </a:lnTo>
                  <a:lnTo>
                    <a:pt x="986" y="81"/>
                  </a:lnTo>
                  <a:lnTo>
                    <a:pt x="993" y="88"/>
                  </a:lnTo>
                  <a:lnTo>
                    <a:pt x="996" y="92"/>
                  </a:lnTo>
                  <a:lnTo>
                    <a:pt x="1004" y="92"/>
                  </a:lnTo>
                  <a:lnTo>
                    <a:pt x="1007" y="92"/>
                  </a:lnTo>
                  <a:lnTo>
                    <a:pt x="1007" y="92"/>
                  </a:lnTo>
                  <a:lnTo>
                    <a:pt x="1000" y="99"/>
                  </a:lnTo>
                  <a:lnTo>
                    <a:pt x="1000" y="106"/>
                  </a:lnTo>
                  <a:lnTo>
                    <a:pt x="1000" y="113"/>
                  </a:lnTo>
                  <a:lnTo>
                    <a:pt x="1004" y="117"/>
                  </a:lnTo>
                  <a:lnTo>
                    <a:pt x="1007" y="120"/>
                  </a:lnTo>
                  <a:lnTo>
                    <a:pt x="1011" y="120"/>
                  </a:lnTo>
                  <a:lnTo>
                    <a:pt x="1014" y="124"/>
                  </a:lnTo>
                  <a:lnTo>
                    <a:pt x="1014" y="124"/>
                  </a:lnTo>
                  <a:lnTo>
                    <a:pt x="1021" y="124"/>
                  </a:lnTo>
                  <a:lnTo>
                    <a:pt x="1021" y="127"/>
                  </a:lnTo>
                  <a:lnTo>
                    <a:pt x="1025" y="131"/>
                  </a:lnTo>
                  <a:lnTo>
                    <a:pt x="1021" y="134"/>
                  </a:lnTo>
                  <a:lnTo>
                    <a:pt x="1021" y="138"/>
                  </a:lnTo>
                  <a:lnTo>
                    <a:pt x="1021" y="138"/>
                  </a:lnTo>
                  <a:lnTo>
                    <a:pt x="1018" y="141"/>
                  </a:lnTo>
                  <a:lnTo>
                    <a:pt x="1011" y="145"/>
                  </a:lnTo>
                  <a:lnTo>
                    <a:pt x="1004" y="148"/>
                  </a:lnTo>
                  <a:lnTo>
                    <a:pt x="996" y="152"/>
                  </a:lnTo>
                  <a:lnTo>
                    <a:pt x="989" y="155"/>
                  </a:lnTo>
                  <a:lnTo>
                    <a:pt x="986" y="159"/>
                  </a:lnTo>
                  <a:lnTo>
                    <a:pt x="982" y="159"/>
                  </a:lnTo>
                  <a:lnTo>
                    <a:pt x="975" y="159"/>
                  </a:lnTo>
                  <a:lnTo>
                    <a:pt x="972" y="159"/>
                  </a:lnTo>
                  <a:lnTo>
                    <a:pt x="972" y="159"/>
                  </a:lnTo>
                  <a:lnTo>
                    <a:pt x="972" y="155"/>
                  </a:lnTo>
                  <a:lnTo>
                    <a:pt x="972" y="155"/>
                  </a:lnTo>
                  <a:lnTo>
                    <a:pt x="975" y="131"/>
                  </a:lnTo>
                  <a:lnTo>
                    <a:pt x="958" y="131"/>
                  </a:lnTo>
                  <a:lnTo>
                    <a:pt x="947" y="131"/>
                  </a:lnTo>
                  <a:lnTo>
                    <a:pt x="944" y="131"/>
                  </a:lnTo>
                  <a:lnTo>
                    <a:pt x="940" y="134"/>
                  </a:lnTo>
                  <a:lnTo>
                    <a:pt x="940" y="134"/>
                  </a:lnTo>
                  <a:lnTo>
                    <a:pt x="940" y="134"/>
                  </a:lnTo>
                  <a:lnTo>
                    <a:pt x="940" y="148"/>
                  </a:lnTo>
                  <a:lnTo>
                    <a:pt x="940" y="155"/>
                  </a:lnTo>
                  <a:lnTo>
                    <a:pt x="940" y="159"/>
                  </a:lnTo>
                  <a:lnTo>
                    <a:pt x="937" y="162"/>
                  </a:lnTo>
                  <a:lnTo>
                    <a:pt x="937" y="162"/>
                  </a:lnTo>
                  <a:lnTo>
                    <a:pt x="933" y="162"/>
                  </a:lnTo>
                  <a:lnTo>
                    <a:pt x="930" y="159"/>
                  </a:lnTo>
                  <a:lnTo>
                    <a:pt x="930" y="159"/>
                  </a:lnTo>
                  <a:lnTo>
                    <a:pt x="930" y="159"/>
                  </a:lnTo>
                  <a:lnTo>
                    <a:pt x="923" y="155"/>
                  </a:lnTo>
                  <a:lnTo>
                    <a:pt x="919" y="152"/>
                  </a:lnTo>
                  <a:lnTo>
                    <a:pt x="912" y="152"/>
                  </a:lnTo>
                  <a:lnTo>
                    <a:pt x="912" y="155"/>
                  </a:lnTo>
                  <a:lnTo>
                    <a:pt x="908" y="155"/>
                  </a:lnTo>
                  <a:lnTo>
                    <a:pt x="908" y="155"/>
                  </a:lnTo>
                  <a:lnTo>
                    <a:pt x="901" y="162"/>
                  </a:lnTo>
                  <a:lnTo>
                    <a:pt x="894" y="162"/>
                  </a:lnTo>
                  <a:lnTo>
                    <a:pt x="891" y="162"/>
                  </a:lnTo>
                  <a:lnTo>
                    <a:pt x="887" y="162"/>
                  </a:lnTo>
                  <a:lnTo>
                    <a:pt x="887" y="159"/>
                  </a:lnTo>
                  <a:lnTo>
                    <a:pt x="884" y="155"/>
                  </a:lnTo>
                  <a:lnTo>
                    <a:pt x="884" y="155"/>
                  </a:lnTo>
                  <a:lnTo>
                    <a:pt x="880" y="148"/>
                  </a:lnTo>
                  <a:lnTo>
                    <a:pt x="877" y="141"/>
                  </a:lnTo>
                  <a:lnTo>
                    <a:pt x="873" y="141"/>
                  </a:lnTo>
                  <a:lnTo>
                    <a:pt x="870" y="141"/>
                  </a:lnTo>
                  <a:lnTo>
                    <a:pt x="866" y="145"/>
                  </a:lnTo>
                  <a:lnTo>
                    <a:pt x="866" y="145"/>
                  </a:lnTo>
                  <a:lnTo>
                    <a:pt x="856" y="141"/>
                  </a:lnTo>
                  <a:lnTo>
                    <a:pt x="852" y="138"/>
                  </a:lnTo>
                  <a:lnTo>
                    <a:pt x="849" y="134"/>
                  </a:lnTo>
                  <a:lnTo>
                    <a:pt x="845" y="131"/>
                  </a:lnTo>
                  <a:lnTo>
                    <a:pt x="845" y="127"/>
                  </a:lnTo>
                  <a:lnTo>
                    <a:pt x="845" y="127"/>
                  </a:lnTo>
                  <a:lnTo>
                    <a:pt x="845" y="120"/>
                  </a:lnTo>
                  <a:lnTo>
                    <a:pt x="841" y="117"/>
                  </a:lnTo>
                  <a:lnTo>
                    <a:pt x="838" y="117"/>
                  </a:lnTo>
                  <a:lnTo>
                    <a:pt x="834" y="117"/>
                  </a:lnTo>
                  <a:lnTo>
                    <a:pt x="831" y="117"/>
                  </a:lnTo>
                  <a:lnTo>
                    <a:pt x="831" y="117"/>
                  </a:lnTo>
                  <a:lnTo>
                    <a:pt x="820" y="117"/>
                  </a:lnTo>
                  <a:lnTo>
                    <a:pt x="813" y="120"/>
                  </a:lnTo>
                  <a:lnTo>
                    <a:pt x="806" y="124"/>
                  </a:lnTo>
                  <a:lnTo>
                    <a:pt x="806" y="127"/>
                  </a:lnTo>
                  <a:lnTo>
                    <a:pt x="803" y="131"/>
                  </a:lnTo>
                  <a:lnTo>
                    <a:pt x="803" y="138"/>
                  </a:lnTo>
                  <a:lnTo>
                    <a:pt x="803" y="141"/>
                  </a:lnTo>
                  <a:lnTo>
                    <a:pt x="806" y="141"/>
                  </a:lnTo>
                  <a:lnTo>
                    <a:pt x="806" y="145"/>
                  </a:lnTo>
                  <a:lnTo>
                    <a:pt x="810" y="148"/>
                  </a:lnTo>
                  <a:lnTo>
                    <a:pt x="810" y="152"/>
                  </a:lnTo>
                  <a:lnTo>
                    <a:pt x="810" y="155"/>
                  </a:lnTo>
                  <a:lnTo>
                    <a:pt x="806" y="159"/>
                  </a:lnTo>
                  <a:lnTo>
                    <a:pt x="806" y="162"/>
                  </a:lnTo>
                  <a:lnTo>
                    <a:pt x="806" y="162"/>
                  </a:lnTo>
                  <a:lnTo>
                    <a:pt x="806" y="191"/>
                  </a:lnTo>
                  <a:lnTo>
                    <a:pt x="803" y="194"/>
                  </a:lnTo>
                  <a:lnTo>
                    <a:pt x="799" y="198"/>
                  </a:lnTo>
                  <a:lnTo>
                    <a:pt x="799" y="198"/>
                  </a:lnTo>
                  <a:lnTo>
                    <a:pt x="799" y="198"/>
                  </a:lnTo>
                  <a:lnTo>
                    <a:pt x="799" y="198"/>
                  </a:lnTo>
                  <a:lnTo>
                    <a:pt x="796" y="187"/>
                  </a:lnTo>
                  <a:lnTo>
                    <a:pt x="792" y="176"/>
                  </a:lnTo>
                  <a:lnTo>
                    <a:pt x="785" y="166"/>
                  </a:lnTo>
                  <a:lnTo>
                    <a:pt x="782" y="159"/>
                  </a:lnTo>
                  <a:lnTo>
                    <a:pt x="778" y="152"/>
                  </a:lnTo>
                  <a:lnTo>
                    <a:pt x="775" y="145"/>
                  </a:lnTo>
                  <a:lnTo>
                    <a:pt x="771" y="145"/>
                  </a:lnTo>
                  <a:lnTo>
                    <a:pt x="768" y="148"/>
                  </a:lnTo>
                  <a:lnTo>
                    <a:pt x="768" y="152"/>
                  </a:lnTo>
                  <a:lnTo>
                    <a:pt x="764" y="155"/>
                  </a:lnTo>
                  <a:lnTo>
                    <a:pt x="764" y="159"/>
                  </a:lnTo>
                  <a:lnTo>
                    <a:pt x="760" y="159"/>
                  </a:lnTo>
                  <a:lnTo>
                    <a:pt x="757" y="159"/>
                  </a:lnTo>
                  <a:lnTo>
                    <a:pt x="750" y="155"/>
                  </a:lnTo>
                  <a:lnTo>
                    <a:pt x="743" y="155"/>
                  </a:lnTo>
                  <a:lnTo>
                    <a:pt x="736" y="159"/>
                  </a:lnTo>
                  <a:lnTo>
                    <a:pt x="732" y="159"/>
                  </a:lnTo>
                  <a:lnTo>
                    <a:pt x="722" y="159"/>
                  </a:lnTo>
                  <a:lnTo>
                    <a:pt x="715" y="155"/>
                  </a:lnTo>
                  <a:lnTo>
                    <a:pt x="711" y="155"/>
                  </a:lnTo>
                  <a:lnTo>
                    <a:pt x="711" y="152"/>
                  </a:lnTo>
                  <a:lnTo>
                    <a:pt x="715" y="148"/>
                  </a:lnTo>
                  <a:lnTo>
                    <a:pt x="715" y="148"/>
                  </a:lnTo>
                  <a:lnTo>
                    <a:pt x="718" y="145"/>
                  </a:lnTo>
                  <a:lnTo>
                    <a:pt x="718" y="145"/>
                  </a:lnTo>
                  <a:lnTo>
                    <a:pt x="725" y="138"/>
                  </a:lnTo>
                  <a:lnTo>
                    <a:pt x="725" y="131"/>
                  </a:lnTo>
                  <a:lnTo>
                    <a:pt x="725" y="124"/>
                  </a:lnTo>
                  <a:lnTo>
                    <a:pt x="725" y="120"/>
                  </a:lnTo>
                  <a:lnTo>
                    <a:pt x="722" y="117"/>
                  </a:lnTo>
                  <a:lnTo>
                    <a:pt x="718" y="113"/>
                  </a:lnTo>
                  <a:lnTo>
                    <a:pt x="715" y="113"/>
                  </a:lnTo>
                  <a:lnTo>
                    <a:pt x="715" y="113"/>
                  </a:lnTo>
                  <a:lnTo>
                    <a:pt x="708" y="106"/>
                  </a:lnTo>
                  <a:lnTo>
                    <a:pt x="704" y="106"/>
                  </a:lnTo>
                  <a:lnTo>
                    <a:pt x="704" y="106"/>
                  </a:lnTo>
                  <a:lnTo>
                    <a:pt x="701" y="106"/>
                  </a:lnTo>
                  <a:lnTo>
                    <a:pt x="701" y="110"/>
                  </a:lnTo>
                  <a:lnTo>
                    <a:pt x="701" y="110"/>
                  </a:lnTo>
                  <a:lnTo>
                    <a:pt x="701" y="113"/>
                  </a:lnTo>
                  <a:lnTo>
                    <a:pt x="701" y="117"/>
                  </a:lnTo>
                  <a:lnTo>
                    <a:pt x="701" y="120"/>
                  </a:lnTo>
                  <a:lnTo>
                    <a:pt x="697" y="120"/>
                  </a:lnTo>
                  <a:lnTo>
                    <a:pt x="697" y="120"/>
                  </a:lnTo>
                  <a:lnTo>
                    <a:pt x="694" y="117"/>
                  </a:lnTo>
                  <a:lnTo>
                    <a:pt x="690" y="117"/>
                  </a:lnTo>
                  <a:lnTo>
                    <a:pt x="690" y="117"/>
                  </a:lnTo>
                  <a:lnTo>
                    <a:pt x="672" y="99"/>
                  </a:lnTo>
                  <a:lnTo>
                    <a:pt x="655" y="88"/>
                  </a:lnTo>
                  <a:lnTo>
                    <a:pt x="641" y="81"/>
                  </a:lnTo>
                  <a:lnTo>
                    <a:pt x="634" y="81"/>
                  </a:lnTo>
                  <a:lnTo>
                    <a:pt x="620" y="78"/>
                  </a:lnTo>
                  <a:lnTo>
                    <a:pt x="609" y="74"/>
                  </a:lnTo>
                  <a:lnTo>
                    <a:pt x="605" y="71"/>
                  </a:lnTo>
                  <a:lnTo>
                    <a:pt x="602" y="71"/>
                  </a:lnTo>
                  <a:lnTo>
                    <a:pt x="602" y="71"/>
                  </a:lnTo>
                  <a:lnTo>
                    <a:pt x="595" y="67"/>
                  </a:lnTo>
                  <a:lnTo>
                    <a:pt x="591" y="67"/>
                  </a:lnTo>
                  <a:lnTo>
                    <a:pt x="591" y="67"/>
                  </a:lnTo>
                  <a:lnTo>
                    <a:pt x="588" y="71"/>
                  </a:lnTo>
                  <a:lnTo>
                    <a:pt x="588" y="74"/>
                  </a:lnTo>
                  <a:lnTo>
                    <a:pt x="591" y="78"/>
                  </a:lnTo>
                  <a:lnTo>
                    <a:pt x="591" y="81"/>
                  </a:lnTo>
                  <a:lnTo>
                    <a:pt x="591" y="81"/>
                  </a:lnTo>
                  <a:lnTo>
                    <a:pt x="588" y="88"/>
                  </a:lnTo>
                  <a:lnTo>
                    <a:pt x="584" y="88"/>
                  </a:lnTo>
                  <a:lnTo>
                    <a:pt x="584" y="88"/>
                  </a:lnTo>
                  <a:lnTo>
                    <a:pt x="581" y="85"/>
                  </a:lnTo>
                  <a:lnTo>
                    <a:pt x="581" y="85"/>
                  </a:lnTo>
                  <a:lnTo>
                    <a:pt x="577" y="81"/>
                  </a:lnTo>
                  <a:lnTo>
                    <a:pt x="574" y="74"/>
                  </a:lnTo>
                  <a:lnTo>
                    <a:pt x="570" y="67"/>
                  </a:lnTo>
                  <a:lnTo>
                    <a:pt x="567" y="60"/>
                  </a:lnTo>
                  <a:lnTo>
                    <a:pt x="563" y="57"/>
                  </a:lnTo>
                  <a:lnTo>
                    <a:pt x="560" y="53"/>
                  </a:lnTo>
                  <a:lnTo>
                    <a:pt x="556" y="50"/>
                  </a:lnTo>
                  <a:lnTo>
                    <a:pt x="553" y="46"/>
                  </a:lnTo>
                  <a:lnTo>
                    <a:pt x="549" y="46"/>
                  </a:lnTo>
                  <a:lnTo>
                    <a:pt x="546" y="46"/>
                  </a:lnTo>
                  <a:lnTo>
                    <a:pt x="546" y="50"/>
                  </a:lnTo>
                  <a:lnTo>
                    <a:pt x="546" y="53"/>
                  </a:lnTo>
                  <a:lnTo>
                    <a:pt x="549" y="57"/>
                  </a:lnTo>
                  <a:lnTo>
                    <a:pt x="549" y="57"/>
                  </a:lnTo>
                  <a:lnTo>
                    <a:pt x="549" y="60"/>
                  </a:lnTo>
                  <a:lnTo>
                    <a:pt x="546" y="67"/>
                  </a:lnTo>
                  <a:lnTo>
                    <a:pt x="542" y="71"/>
                  </a:lnTo>
                  <a:lnTo>
                    <a:pt x="539" y="71"/>
                  </a:lnTo>
                  <a:lnTo>
                    <a:pt x="535" y="71"/>
                  </a:lnTo>
                  <a:lnTo>
                    <a:pt x="535" y="67"/>
                  </a:lnTo>
                  <a:lnTo>
                    <a:pt x="531" y="67"/>
                  </a:lnTo>
                  <a:lnTo>
                    <a:pt x="531" y="64"/>
                  </a:lnTo>
                  <a:lnTo>
                    <a:pt x="524" y="60"/>
                  </a:lnTo>
                  <a:lnTo>
                    <a:pt x="521" y="60"/>
                  </a:lnTo>
                  <a:lnTo>
                    <a:pt x="517" y="64"/>
                  </a:lnTo>
                  <a:lnTo>
                    <a:pt x="514" y="67"/>
                  </a:lnTo>
                  <a:lnTo>
                    <a:pt x="514" y="67"/>
                  </a:lnTo>
                  <a:lnTo>
                    <a:pt x="510" y="71"/>
                  </a:lnTo>
                  <a:lnTo>
                    <a:pt x="507" y="74"/>
                  </a:lnTo>
                  <a:lnTo>
                    <a:pt x="503" y="78"/>
                  </a:lnTo>
                  <a:lnTo>
                    <a:pt x="500" y="81"/>
                  </a:lnTo>
                  <a:lnTo>
                    <a:pt x="500" y="81"/>
                  </a:lnTo>
                  <a:lnTo>
                    <a:pt x="493" y="81"/>
                  </a:lnTo>
                  <a:lnTo>
                    <a:pt x="482" y="85"/>
                  </a:lnTo>
                  <a:lnTo>
                    <a:pt x="475" y="92"/>
                  </a:lnTo>
                  <a:lnTo>
                    <a:pt x="465" y="95"/>
                  </a:lnTo>
                  <a:lnTo>
                    <a:pt x="461" y="103"/>
                  </a:lnTo>
                  <a:lnTo>
                    <a:pt x="454" y="106"/>
                  </a:lnTo>
                  <a:lnTo>
                    <a:pt x="454" y="106"/>
                  </a:lnTo>
                  <a:lnTo>
                    <a:pt x="447" y="113"/>
                  </a:lnTo>
                  <a:lnTo>
                    <a:pt x="440" y="117"/>
                  </a:lnTo>
                  <a:lnTo>
                    <a:pt x="433" y="117"/>
                  </a:lnTo>
                  <a:lnTo>
                    <a:pt x="429" y="113"/>
                  </a:lnTo>
                  <a:lnTo>
                    <a:pt x="426" y="113"/>
                  </a:lnTo>
                  <a:lnTo>
                    <a:pt x="422" y="110"/>
                  </a:lnTo>
                  <a:lnTo>
                    <a:pt x="415" y="106"/>
                  </a:lnTo>
                  <a:lnTo>
                    <a:pt x="408" y="99"/>
                  </a:lnTo>
                  <a:lnTo>
                    <a:pt x="401" y="95"/>
                  </a:lnTo>
                  <a:lnTo>
                    <a:pt x="398" y="92"/>
                  </a:lnTo>
                  <a:lnTo>
                    <a:pt x="391" y="88"/>
                  </a:lnTo>
                  <a:lnTo>
                    <a:pt x="391" y="88"/>
                  </a:lnTo>
                  <a:lnTo>
                    <a:pt x="384" y="85"/>
                  </a:lnTo>
                  <a:lnTo>
                    <a:pt x="376" y="85"/>
                  </a:lnTo>
                  <a:lnTo>
                    <a:pt x="369" y="81"/>
                  </a:lnTo>
                  <a:lnTo>
                    <a:pt x="362" y="78"/>
                  </a:lnTo>
                  <a:lnTo>
                    <a:pt x="359" y="78"/>
                  </a:lnTo>
                  <a:lnTo>
                    <a:pt x="355" y="74"/>
                  </a:lnTo>
                  <a:lnTo>
                    <a:pt x="355" y="74"/>
                  </a:lnTo>
                  <a:lnTo>
                    <a:pt x="352" y="74"/>
                  </a:lnTo>
                  <a:lnTo>
                    <a:pt x="348" y="71"/>
                  </a:lnTo>
                  <a:lnTo>
                    <a:pt x="341" y="71"/>
                  </a:lnTo>
                  <a:lnTo>
                    <a:pt x="334" y="71"/>
                  </a:lnTo>
                  <a:lnTo>
                    <a:pt x="327" y="74"/>
                  </a:lnTo>
                  <a:lnTo>
                    <a:pt x="327" y="74"/>
                  </a:lnTo>
                  <a:lnTo>
                    <a:pt x="320" y="74"/>
                  </a:lnTo>
                  <a:lnTo>
                    <a:pt x="313" y="74"/>
                  </a:lnTo>
                  <a:lnTo>
                    <a:pt x="306" y="71"/>
                  </a:lnTo>
                  <a:lnTo>
                    <a:pt x="299" y="67"/>
                  </a:lnTo>
                  <a:lnTo>
                    <a:pt x="295" y="67"/>
                  </a:lnTo>
                  <a:lnTo>
                    <a:pt x="292" y="67"/>
                  </a:lnTo>
                  <a:lnTo>
                    <a:pt x="285" y="64"/>
                  </a:lnTo>
                  <a:lnTo>
                    <a:pt x="278" y="64"/>
                  </a:lnTo>
                  <a:lnTo>
                    <a:pt x="274" y="57"/>
                  </a:lnTo>
                  <a:lnTo>
                    <a:pt x="274" y="57"/>
                  </a:lnTo>
                  <a:lnTo>
                    <a:pt x="271" y="53"/>
                  </a:lnTo>
                  <a:lnTo>
                    <a:pt x="264" y="53"/>
                  </a:lnTo>
                  <a:lnTo>
                    <a:pt x="260" y="50"/>
                  </a:lnTo>
                  <a:lnTo>
                    <a:pt x="257" y="50"/>
                  </a:lnTo>
                  <a:lnTo>
                    <a:pt x="253" y="50"/>
                  </a:lnTo>
                  <a:lnTo>
                    <a:pt x="250" y="46"/>
                  </a:lnTo>
                  <a:lnTo>
                    <a:pt x="243" y="46"/>
                  </a:lnTo>
                  <a:lnTo>
                    <a:pt x="243" y="46"/>
                  </a:lnTo>
                  <a:lnTo>
                    <a:pt x="243" y="53"/>
                  </a:lnTo>
                  <a:lnTo>
                    <a:pt x="243" y="57"/>
                  </a:lnTo>
                  <a:lnTo>
                    <a:pt x="243" y="60"/>
                  </a:lnTo>
                  <a:lnTo>
                    <a:pt x="243" y="64"/>
                  </a:lnTo>
                  <a:lnTo>
                    <a:pt x="239" y="64"/>
                  </a:lnTo>
                  <a:lnTo>
                    <a:pt x="236" y="60"/>
                  </a:lnTo>
                  <a:lnTo>
                    <a:pt x="228" y="57"/>
                  </a:lnTo>
                  <a:lnTo>
                    <a:pt x="225" y="50"/>
                  </a:lnTo>
                  <a:lnTo>
                    <a:pt x="218" y="46"/>
                  </a:lnTo>
                  <a:lnTo>
                    <a:pt x="214" y="43"/>
                  </a:lnTo>
                  <a:lnTo>
                    <a:pt x="207" y="39"/>
                  </a:lnTo>
                  <a:lnTo>
                    <a:pt x="197" y="36"/>
                  </a:lnTo>
                  <a:lnTo>
                    <a:pt x="190" y="32"/>
                  </a:lnTo>
                  <a:lnTo>
                    <a:pt x="186" y="29"/>
                  </a:lnTo>
                  <a:lnTo>
                    <a:pt x="186" y="29"/>
                  </a:lnTo>
                  <a:lnTo>
                    <a:pt x="183" y="29"/>
                  </a:lnTo>
                  <a:lnTo>
                    <a:pt x="179" y="25"/>
                  </a:lnTo>
                  <a:lnTo>
                    <a:pt x="172" y="25"/>
                  </a:lnTo>
                  <a:lnTo>
                    <a:pt x="165" y="21"/>
                  </a:lnTo>
                  <a:lnTo>
                    <a:pt x="155" y="25"/>
                  </a:lnTo>
                  <a:lnTo>
                    <a:pt x="140" y="29"/>
                  </a:lnTo>
                  <a:lnTo>
                    <a:pt x="133" y="32"/>
                  </a:lnTo>
                  <a:lnTo>
                    <a:pt x="126" y="36"/>
                  </a:lnTo>
                  <a:lnTo>
                    <a:pt x="123" y="36"/>
                  </a:lnTo>
                  <a:lnTo>
                    <a:pt x="119" y="36"/>
                  </a:lnTo>
                  <a:lnTo>
                    <a:pt x="116" y="36"/>
                  </a:lnTo>
                  <a:lnTo>
                    <a:pt x="112" y="36"/>
                  </a:lnTo>
                  <a:lnTo>
                    <a:pt x="109" y="36"/>
                  </a:lnTo>
                  <a:lnTo>
                    <a:pt x="102" y="39"/>
                  </a:lnTo>
                  <a:lnTo>
                    <a:pt x="95" y="43"/>
                  </a:lnTo>
                  <a:lnTo>
                    <a:pt x="91" y="46"/>
                  </a:lnTo>
                  <a:lnTo>
                    <a:pt x="88" y="53"/>
                  </a:lnTo>
                  <a:lnTo>
                    <a:pt x="84" y="60"/>
                  </a:lnTo>
                  <a:lnTo>
                    <a:pt x="81" y="67"/>
                  </a:lnTo>
                  <a:lnTo>
                    <a:pt x="77" y="78"/>
                  </a:lnTo>
                  <a:lnTo>
                    <a:pt x="70" y="85"/>
                  </a:lnTo>
                  <a:lnTo>
                    <a:pt x="66" y="95"/>
                  </a:lnTo>
                  <a:lnTo>
                    <a:pt x="59" y="99"/>
                  </a:lnTo>
                  <a:lnTo>
                    <a:pt x="52" y="103"/>
                  </a:lnTo>
                  <a:lnTo>
                    <a:pt x="42" y="103"/>
                  </a:lnTo>
                  <a:lnTo>
                    <a:pt x="31" y="106"/>
                  </a:lnTo>
                  <a:lnTo>
                    <a:pt x="24" y="110"/>
                  </a:lnTo>
                  <a:lnTo>
                    <a:pt x="21" y="113"/>
                  </a:lnTo>
                  <a:lnTo>
                    <a:pt x="17" y="120"/>
                  </a:lnTo>
                  <a:lnTo>
                    <a:pt x="17" y="127"/>
                  </a:lnTo>
                  <a:lnTo>
                    <a:pt x="21" y="134"/>
                  </a:lnTo>
                  <a:lnTo>
                    <a:pt x="24" y="138"/>
                  </a:lnTo>
                  <a:lnTo>
                    <a:pt x="31" y="145"/>
                  </a:lnTo>
                  <a:lnTo>
                    <a:pt x="38" y="152"/>
                  </a:lnTo>
                  <a:lnTo>
                    <a:pt x="52" y="166"/>
                  </a:lnTo>
                  <a:lnTo>
                    <a:pt x="70" y="184"/>
                  </a:lnTo>
                  <a:lnTo>
                    <a:pt x="77" y="198"/>
                  </a:lnTo>
                  <a:lnTo>
                    <a:pt x="77" y="212"/>
                  </a:lnTo>
                  <a:lnTo>
                    <a:pt x="70" y="215"/>
                  </a:lnTo>
                  <a:lnTo>
                    <a:pt x="66" y="215"/>
                  </a:lnTo>
                  <a:lnTo>
                    <a:pt x="59" y="212"/>
                  </a:lnTo>
                  <a:lnTo>
                    <a:pt x="56" y="208"/>
                  </a:lnTo>
                  <a:lnTo>
                    <a:pt x="52" y="205"/>
                  </a:lnTo>
                  <a:lnTo>
                    <a:pt x="49" y="201"/>
                  </a:lnTo>
                  <a:lnTo>
                    <a:pt x="42" y="201"/>
                  </a:lnTo>
                  <a:lnTo>
                    <a:pt x="31" y="201"/>
                  </a:lnTo>
                  <a:lnTo>
                    <a:pt x="24" y="205"/>
                  </a:lnTo>
                  <a:lnTo>
                    <a:pt x="14" y="208"/>
                  </a:lnTo>
                  <a:lnTo>
                    <a:pt x="7" y="215"/>
                  </a:lnTo>
                  <a:lnTo>
                    <a:pt x="3" y="226"/>
                  </a:lnTo>
                  <a:lnTo>
                    <a:pt x="0" y="233"/>
                  </a:lnTo>
                  <a:lnTo>
                    <a:pt x="0" y="240"/>
                  </a:lnTo>
                  <a:lnTo>
                    <a:pt x="0" y="247"/>
                  </a:lnTo>
                  <a:lnTo>
                    <a:pt x="7" y="254"/>
                  </a:lnTo>
                  <a:lnTo>
                    <a:pt x="28" y="261"/>
                  </a:lnTo>
                  <a:lnTo>
                    <a:pt x="45" y="268"/>
                  </a:lnTo>
                  <a:lnTo>
                    <a:pt x="66" y="265"/>
                  </a:lnTo>
                  <a:lnTo>
                    <a:pt x="66" y="265"/>
                  </a:lnTo>
                  <a:lnTo>
                    <a:pt x="70" y="265"/>
                  </a:lnTo>
                  <a:lnTo>
                    <a:pt x="73" y="261"/>
                  </a:lnTo>
                  <a:lnTo>
                    <a:pt x="81" y="258"/>
                  </a:lnTo>
                  <a:lnTo>
                    <a:pt x="84" y="258"/>
                  </a:lnTo>
                  <a:lnTo>
                    <a:pt x="91" y="258"/>
                  </a:lnTo>
                  <a:lnTo>
                    <a:pt x="95" y="258"/>
                  </a:lnTo>
                  <a:lnTo>
                    <a:pt x="95" y="261"/>
                  </a:lnTo>
                  <a:lnTo>
                    <a:pt x="91" y="265"/>
                  </a:lnTo>
                  <a:lnTo>
                    <a:pt x="91" y="268"/>
                  </a:lnTo>
                  <a:lnTo>
                    <a:pt x="88" y="268"/>
                  </a:lnTo>
                  <a:lnTo>
                    <a:pt x="88" y="275"/>
                  </a:lnTo>
                  <a:lnTo>
                    <a:pt x="91" y="279"/>
                  </a:lnTo>
                  <a:lnTo>
                    <a:pt x="95" y="282"/>
                  </a:lnTo>
                  <a:lnTo>
                    <a:pt x="95" y="286"/>
                  </a:lnTo>
                  <a:lnTo>
                    <a:pt x="95" y="289"/>
                  </a:lnTo>
                  <a:lnTo>
                    <a:pt x="91" y="293"/>
                  </a:lnTo>
                  <a:lnTo>
                    <a:pt x="84" y="296"/>
                  </a:lnTo>
                  <a:lnTo>
                    <a:pt x="77" y="300"/>
                  </a:lnTo>
                  <a:lnTo>
                    <a:pt x="70" y="303"/>
                  </a:lnTo>
                  <a:lnTo>
                    <a:pt x="63" y="307"/>
                  </a:lnTo>
                  <a:lnTo>
                    <a:pt x="59" y="310"/>
                  </a:lnTo>
                  <a:lnTo>
                    <a:pt x="56" y="317"/>
                  </a:lnTo>
                  <a:lnTo>
                    <a:pt x="56" y="324"/>
                  </a:lnTo>
                  <a:lnTo>
                    <a:pt x="56" y="324"/>
                  </a:lnTo>
                  <a:lnTo>
                    <a:pt x="56" y="324"/>
                  </a:lnTo>
                  <a:lnTo>
                    <a:pt x="56" y="324"/>
                  </a:lnTo>
                  <a:lnTo>
                    <a:pt x="56" y="324"/>
                  </a:lnTo>
                  <a:lnTo>
                    <a:pt x="52" y="328"/>
                  </a:lnTo>
                  <a:lnTo>
                    <a:pt x="45" y="332"/>
                  </a:lnTo>
                  <a:lnTo>
                    <a:pt x="38" y="335"/>
                  </a:lnTo>
                  <a:lnTo>
                    <a:pt x="28" y="342"/>
                  </a:lnTo>
                  <a:lnTo>
                    <a:pt x="17" y="349"/>
                  </a:lnTo>
                  <a:lnTo>
                    <a:pt x="14" y="353"/>
                  </a:lnTo>
                  <a:lnTo>
                    <a:pt x="17" y="360"/>
                  </a:lnTo>
                  <a:lnTo>
                    <a:pt x="21" y="367"/>
                  </a:lnTo>
                  <a:lnTo>
                    <a:pt x="24" y="367"/>
                  </a:lnTo>
                  <a:lnTo>
                    <a:pt x="28" y="370"/>
                  </a:lnTo>
                  <a:lnTo>
                    <a:pt x="35" y="374"/>
                  </a:lnTo>
                  <a:lnTo>
                    <a:pt x="38" y="374"/>
                  </a:lnTo>
                  <a:lnTo>
                    <a:pt x="38" y="377"/>
                  </a:lnTo>
                  <a:lnTo>
                    <a:pt x="38" y="381"/>
                  </a:lnTo>
                  <a:lnTo>
                    <a:pt x="38" y="388"/>
                  </a:lnTo>
                  <a:lnTo>
                    <a:pt x="38" y="395"/>
                  </a:lnTo>
                  <a:lnTo>
                    <a:pt x="42" y="402"/>
                  </a:lnTo>
                  <a:lnTo>
                    <a:pt x="49" y="405"/>
                  </a:lnTo>
                  <a:lnTo>
                    <a:pt x="52" y="405"/>
                  </a:lnTo>
                  <a:lnTo>
                    <a:pt x="59" y="405"/>
                  </a:lnTo>
                  <a:lnTo>
                    <a:pt x="66" y="405"/>
                  </a:lnTo>
                  <a:lnTo>
                    <a:pt x="70" y="405"/>
                  </a:lnTo>
                  <a:lnTo>
                    <a:pt x="70" y="409"/>
                  </a:lnTo>
                  <a:lnTo>
                    <a:pt x="73" y="413"/>
                  </a:lnTo>
                  <a:lnTo>
                    <a:pt x="77" y="423"/>
                  </a:lnTo>
                  <a:lnTo>
                    <a:pt x="77" y="430"/>
                  </a:lnTo>
                  <a:lnTo>
                    <a:pt x="77" y="434"/>
                  </a:lnTo>
                  <a:lnTo>
                    <a:pt x="81" y="434"/>
                  </a:lnTo>
                  <a:lnTo>
                    <a:pt x="84" y="434"/>
                  </a:lnTo>
                  <a:lnTo>
                    <a:pt x="91" y="434"/>
                  </a:lnTo>
                  <a:lnTo>
                    <a:pt x="95" y="427"/>
                  </a:lnTo>
                  <a:lnTo>
                    <a:pt x="95" y="427"/>
                  </a:lnTo>
                  <a:lnTo>
                    <a:pt x="98" y="427"/>
                  </a:lnTo>
                  <a:lnTo>
                    <a:pt x="102" y="427"/>
                  </a:lnTo>
                  <a:lnTo>
                    <a:pt x="102" y="430"/>
                  </a:lnTo>
                  <a:lnTo>
                    <a:pt x="105" y="434"/>
                  </a:lnTo>
                  <a:lnTo>
                    <a:pt x="105" y="437"/>
                  </a:lnTo>
                  <a:lnTo>
                    <a:pt x="105" y="437"/>
                  </a:lnTo>
                  <a:lnTo>
                    <a:pt x="109" y="441"/>
                  </a:lnTo>
                  <a:lnTo>
                    <a:pt x="112" y="444"/>
                  </a:lnTo>
                  <a:lnTo>
                    <a:pt x="116" y="444"/>
                  </a:lnTo>
                  <a:lnTo>
                    <a:pt x="119" y="444"/>
                  </a:lnTo>
                  <a:lnTo>
                    <a:pt x="126" y="437"/>
                  </a:lnTo>
                  <a:lnTo>
                    <a:pt x="126" y="437"/>
                  </a:lnTo>
                  <a:lnTo>
                    <a:pt x="130" y="434"/>
                  </a:lnTo>
                  <a:lnTo>
                    <a:pt x="133" y="430"/>
                  </a:lnTo>
                  <a:lnTo>
                    <a:pt x="137" y="427"/>
                  </a:lnTo>
                  <a:lnTo>
                    <a:pt x="140" y="427"/>
                  </a:lnTo>
                  <a:lnTo>
                    <a:pt x="144" y="427"/>
                  </a:lnTo>
                  <a:lnTo>
                    <a:pt x="144" y="430"/>
                  </a:lnTo>
                  <a:lnTo>
                    <a:pt x="144" y="434"/>
                  </a:lnTo>
                  <a:lnTo>
                    <a:pt x="144" y="437"/>
                  </a:lnTo>
                  <a:lnTo>
                    <a:pt x="140" y="448"/>
                  </a:lnTo>
                  <a:lnTo>
                    <a:pt x="137" y="458"/>
                  </a:lnTo>
                  <a:lnTo>
                    <a:pt x="133" y="465"/>
                  </a:lnTo>
                  <a:lnTo>
                    <a:pt x="130" y="465"/>
                  </a:lnTo>
                  <a:lnTo>
                    <a:pt x="126" y="469"/>
                  </a:lnTo>
                  <a:lnTo>
                    <a:pt x="119" y="476"/>
                  </a:lnTo>
                  <a:lnTo>
                    <a:pt x="112" y="483"/>
                  </a:lnTo>
                  <a:lnTo>
                    <a:pt x="102" y="490"/>
                  </a:lnTo>
                  <a:lnTo>
                    <a:pt x="95" y="497"/>
                  </a:lnTo>
                  <a:lnTo>
                    <a:pt x="88" y="504"/>
                  </a:lnTo>
                  <a:lnTo>
                    <a:pt x="88" y="504"/>
                  </a:lnTo>
                  <a:lnTo>
                    <a:pt x="81" y="508"/>
                  </a:lnTo>
                  <a:lnTo>
                    <a:pt x="77" y="511"/>
                  </a:lnTo>
                  <a:lnTo>
                    <a:pt x="70" y="518"/>
                  </a:lnTo>
                  <a:lnTo>
                    <a:pt x="66" y="525"/>
                  </a:lnTo>
                  <a:lnTo>
                    <a:pt x="66" y="525"/>
                  </a:lnTo>
                  <a:lnTo>
                    <a:pt x="73" y="522"/>
                  </a:lnTo>
                  <a:lnTo>
                    <a:pt x="81" y="518"/>
                  </a:lnTo>
                  <a:lnTo>
                    <a:pt x="88" y="518"/>
                  </a:lnTo>
                  <a:lnTo>
                    <a:pt x="98" y="515"/>
                  </a:lnTo>
                  <a:lnTo>
                    <a:pt x="116" y="508"/>
                  </a:lnTo>
                  <a:lnTo>
                    <a:pt x="133" y="494"/>
                  </a:lnTo>
                  <a:lnTo>
                    <a:pt x="155" y="476"/>
                  </a:lnTo>
                  <a:lnTo>
                    <a:pt x="169" y="458"/>
                  </a:lnTo>
                  <a:lnTo>
                    <a:pt x="169" y="458"/>
                  </a:lnTo>
                  <a:lnTo>
                    <a:pt x="172" y="455"/>
                  </a:lnTo>
                  <a:lnTo>
                    <a:pt x="179" y="451"/>
                  </a:lnTo>
                  <a:lnTo>
                    <a:pt x="186" y="448"/>
                  </a:lnTo>
                  <a:lnTo>
                    <a:pt x="190" y="444"/>
                  </a:lnTo>
                  <a:lnTo>
                    <a:pt x="193" y="437"/>
                  </a:lnTo>
                  <a:lnTo>
                    <a:pt x="193" y="434"/>
                  </a:lnTo>
                  <a:lnTo>
                    <a:pt x="190" y="427"/>
                  </a:lnTo>
                  <a:lnTo>
                    <a:pt x="190" y="427"/>
                  </a:lnTo>
                  <a:lnTo>
                    <a:pt x="186" y="427"/>
                  </a:lnTo>
                  <a:lnTo>
                    <a:pt x="186" y="423"/>
                  </a:lnTo>
                  <a:lnTo>
                    <a:pt x="186" y="420"/>
                  </a:lnTo>
                  <a:lnTo>
                    <a:pt x="190" y="416"/>
                  </a:lnTo>
                  <a:lnTo>
                    <a:pt x="193" y="416"/>
                  </a:lnTo>
                  <a:lnTo>
                    <a:pt x="197" y="409"/>
                  </a:lnTo>
                  <a:lnTo>
                    <a:pt x="200" y="402"/>
                  </a:lnTo>
                  <a:lnTo>
                    <a:pt x="204" y="395"/>
                  </a:lnTo>
                  <a:lnTo>
                    <a:pt x="207" y="388"/>
                  </a:lnTo>
                  <a:lnTo>
                    <a:pt x="214" y="377"/>
                  </a:lnTo>
                  <a:lnTo>
                    <a:pt x="214" y="370"/>
                  </a:lnTo>
                  <a:lnTo>
                    <a:pt x="218" y="370"/>
                  </a:lnTo>
                  <a:lnTo>
                    <a:pt x="221" y="367"/>
                  </a:lnTo>
                  <a:lnTo>
                    <a:pt x="232" y="363"/>
                  </a:lnTo>
                  <a:lnTo>
                    <a:pt x="243" y="360"/>
                  </a:lnTo>
                  <a:lnTo>
                    <a:pt x="257" y="360"/>
                  </a:lnTo>
                  <a:lnTo>
                    <a:pt x="257" y="360"/>
                  </a:lnTo>
                  <a:lnTo>
                    <a:pt x="260" y="363"/>
                  </a:lnTo>
                  <a:lnTo>
                    <a:pt x="264" y="367"/>
                  </a:lnTo>
                  <a:lnTo>
                    <a:pt x="264" y="367"/>
                  </a:lnTo>
                  <a:lnTo>
                    <a:pt x="264" y="370"/>
                  </a:lnTo>
                  <a:lnTo>
                    <a:pt x="260" y="370"/>
                  </a:lnTo>
                  <a:lnTo>
                    <a:pt x="253" y="374"/>
                  </a:lnTo>
                  <a:lnTo>
                    <a:pt x="246" y="374"/>
                  </a:lnTo>
                  <a:lnTo>
                    <a:pt x="236" y="377"/>
                  </a:lnTo>
                  <a:lnTo>
                    <a:pt x="228" y="381"/>
                  </a:lnTo>
                  <a:lnTo>
                    <a:pt x="225" y="391"/>
                  </a:lnTo>
                  <a:lnTo>
                    <a:pt x="225" y="391"/>
                  </a:lnTo>
                  <a:lnTo>
                    <a:pt x="221" y="398"/>
                  </a:lnTo>
                  <a:lnTo>
                    <a:pt x="221" y="402"/>
                  </a:lnTo>
                  <a:lnTo>
                    <a:pt x="218" y="405"/>
                  </a:lnTo>
                  <a:lnTo>
                    <a:pt x="218" y="405"/>
                  </a:lnTo>
                  <a:lnTo>
                    <a:pt x="218" y="409"/>
                  </a:lnTo>
                  <a:lnTo>
                    <a:pt x="218" y="413"/>
                  </a:lnTo>
                  <a:lnTo>
                    <a:pt x="218" y="420"/>
                  </a:lnTo>
                  <a:lnTo>
                    <a:pt x="221" y="420"/>
                  </a:lnTo>
                  <a:lnTo>
                    <a:pt x="225" y="423"/>
                  </a:lnTo>
                  <a:lnTo>
                    <a:pt x="232" y="420"/>
                  </a:lnTo>
                  <a:lnTo>
                    <a:pt x="232" y="420"/>
                  </a:lnTo>
                  <a:lnTo>
                    <a:pt x="239" y="416"/>
                  </a:lnTo>
                  <a:lnTo>
                    <a:pt x="243" y="413"/>
                  </a:lnTo>
                  <a:lnTo>
                    <a:pt x="250" y="409"/>
                  </a:lnTo>
                  <a:lnTo>
                    <a:pt x="257" y="402"/>
                  </a:lnTo>
                  <a:lnTo>
                    <a:pt x="260" y="398"/>
                  </a:lnTo>
                  <a:lnTo>
                    <a:pt x="264" y="395"/>
                  </a:lnTo>
                  <a:lnTo>
                    <a:pt x="264" y="391"/>
                  </a:lnTo>
                  <a:lnTo>
                    <a:pt x="264" y="388"/>
                  </a:lnTo>
                  <a:lnTo>
                    <a:pt x="267" y="384"/>
                  </a:lnTo>
                  <a:lnTo>
                    <a:pt x="267" y="381"/>
                  </a:lnTo>
                  <a:lnTo>
                    <a:pt x="271" y="377"/>
                  </a:lnTo>
                  <a:lnTo>
                    <a:pt x="274" y="374"/>
                  </a:lnTo>
                  <a:lnTo>
                    <a:pt x="278" y="377"/>
                  </a:lnTo>
                  <a:lnTo>
                    <a:pt x="285" y="381"/>
                  </a:lnTo>
                  <a:lnTo>
                    <a:pt x="285" y="381"/>
                  </a:lnTo>
                  <a:lnTo>
                    <a:pt x="292" y="381"/>
                  </a:lnTo>
                  <a:lnTo>
                    <a:pt x="299" y="381"/>
                  </a:lnTo>
                  <a:lnTo>
                    <a:pt x="302" y="384"/>
                  </a:lnTo>
                  <a:lnTo>
                    <a:pt x="310" y="388"/>
                  </a:lnTo>
                  <a:lnTo>
                    <a:pt x="313" y="395"/>
                  </a:lnTo>
                  <a:lnTo>
                    <a:pt x="313" y="395"/>
                  </a:lnTo>
                  <a:lnTo>
                    <a:pt x="320" y="395"/>
                  </a:lnTo>
                  <a:lnTo>
                    <a:pt x="327" y="398"/>
                  </a:lnTo>
                  <a:lnTo>
                    <a:pt x="338" y="398"/>
                  </a:lnTo>
                  <a:lnTo>
                    <a:pt x="348" y="402"/>
                  </a:lnTo>
                  <a:lnTo>
                    <a:pt x="352" y="402"/>
                  </a:lnTo>
                  <a:lnTo>
                    <a:pt x="355" y="405"/>
                  </a:lnTo>
                  <a:lnTo>
                    <a:pt x="362" y="409"/>
                  </a:lnTo>
                  <a:lnTo>
                    <a:pt x="366" y="413"/>
                  </a:lnTo>
                  <a:lnTo>
                    <a:pt x="369" y="413"/>
                  </a:lnTo>
                  <a:lnTo>
                    <a:pt x="369" y="409"/>
                  </a:lnTo>
                  <a:lnTo>
                    <a:pt x="373" y="409"/>
                  </a:lnTo>
                  <a:lnTo>
                    <a:pt x="380" y="405"/>
                  </a:lnTo>
                  <a:lnTo>
                    <a:pt x="384" y="405"/>
                  </a:lnTo>
                  <a:lnTo>
                    <a:pt x="387" y="409"/>
                  </a:lnTo>
                  <a:lnTo>
                    <a:pt x="391" y="416"/>
                  </a:lnTo>
                  <a:lnTo>
                    <a:pt x="394" y="423"/>
                  </a:lnTo>
                  <a:lnTo>
                    <a:pt x="405" y="430"/>
                  </a:lnTo>
                  <a:lnTo>
                    <a:pt x="412" y="437"/>
                  </a:lnTo>
                  <a:lnTo>
                    <a:pt x="419" y="444"/>
                  </a:lnTo>
                  <a:lnTo>
                    <a:pt x="426" y="451"/>
                  </a:lnTo>
                  <a:lnTo>
                    <a:pt x="429" y="455"/>
                  </a:lnTo>
                  <a:lnTo>
                    <a:pt x="433" y="458"/>
                  </a:lnTo>
                  <a:lnTo>
                    <a:pt x="447" y="430"/>
                  </a:lnTo>
                  <a:lnTo>
                    <a:pt x="447" y="434"/>
                  </a:lnTo>
                  <a:lnTo>
                    <a:pt x="450" y="437"/>
                  </a:lnTo>
                  <a:lnTo>
                    <a:pt x="457" y="444"/>
                  </a:lnTo>
                  <a:lnTo>
                    <a:pt x="461" y="451"/>
                  </a:lnTo>
                  <a:lnTo>
                    <a:pt x="465" y="458"/>
                  </a:lnTo>
                  <a:lnTo>
                    <a:pt x="468" y="465"/>
                  </a:lnTo>
                  <a:lnTo>
                    <a:pt x="468" y="465"/>
                  </a:lnTo>
                  <a:lnTo>
                    <a:pt x="472" y="469"/>
                  </a:lnTo>
                  <a:lnTo>
                    <a:pt x="475" y="472"/>
                  </a:lnTo>
                  <a:lnTo>
                    <a:pt x="479" y="479"/>
                  </a:lnTo>
                  <a:lnTo>
                    <a:pt x="482" y="483"/>
                  </a:lnTo>
                  <a:lnTo>
                    <a:pt x="482" y="487"/>
                  </a:lnTo>
                  <a:lnTo>
                    <a:pt x="482" y="490"/>
                  </a:lnTo>
                  <a:lnTo>
                    <a:pt x="486" y="497"/>
                  </a:lnTo>
                  <a:lnTo>
                    <a:pt x="486" y="504"/>
                  </a:lnTo>
                  <a:lnTo>
                    <a:pt x="493" y="508"/>
                  </a:lnTo>
                  <a:lnTo>
                    <a:pt x="493" y="508"/>
                  </a:lnTo>
                  <a:lnTo>
                    <a:pt x="493" y="511"/>
                  </a:lnTo>
                  <a:lnTo>
                    <a:pt x="493" y="511"/>
                  </a:lnTo>
                  <a:lnTo>
                    <a:pt x="496" y="511"/>
                  </a:lnTo>
                  <a:lnTo>
                    <a:pt x="503" y="508"/>
                  </a:lnTo>
                  <a:lnTo>
                    <a:pt x="503" y="508"/>
                  </a:lnTo>
                  <a:lnTo>
                    <a:pt x="503" y="511"/>
                  </a:lnTo>
                  <a:lnTo>
                    <a:pt x="503" y="511"/>
                  </a:lnTo>
                  <a:lnTo>
                    <a:pt x="507" y="518"/>
                  </a:lnTo>
                  <a:lnTo>
                    <a:pt x="507" y="525"/>
                  </a:lnTo>
                  <a:lnTo>
                    <a:pt x="507" y="525"/>
                  </a:lnTo>
                  <a:lnTo>
                    <a:pt x="503" y="529"/>
                  </a:lnTo>
                  <a:lnTo>
                    <a:pt x="503" y="532"/>
                  </a:lnTo>
                  <a:lnTo>
                    <a:pt x="503" y="539"/>
                  </a:lnTo>
                  <a:lnTo>
                    <a:pt x="503" y="543"/>
                  </a:lnTo>
                  <a:lnTo>
                    <a:pt x="507" y="546"/>
                  </a:lnTo>
                  <a:lnTo>
                    <a:pt x="510" y="550"/>
                  </a:lnTo>
                  <a:lnTo>
                    <a:pt x="510" y="561"/>
                  </a:lnTo>
                  <a:lnTo>
                    <a:pt x="514" y="564"/>
                  </a:lnTo>
                  <a:lnTo>
                    <a:pt x="514" y="568"/>
                  </a:lnTo>
                  <a:lnTo>
                    <a:pt x="517" y="571"/>
                  </a:lnTo>
                  <a:lnTo>
                    <a:pt x="521" y="575"/>
                  </a:lnTo>
                  <a:lnTo>
                    <a:pt x="528" y="582"/>
                  </a:lnTo>
                  <a:lnTo>
                    <a:pt x="531" y="589"/>
                  </a:lnTo>
                  <a:lnTo>
                    <a:pt x="535" y="596"/>
                  </a:lnTo>
                  <a:lnTo>
                    <a:pt x="539" y="603"/>
                  </a:lnTo>
                  <a:lnTo>
                    <a:pt x="539" y="603"/>
                  </a:lnTo>
                  <a:lnTo>
                    <a:pt x="549" y="613"/>
                  </a:lnTo>
                  <a:lnTo>
                    <a:pt x="560" y="620"/>
                  </a:lnTo>
                  <a:lnTo>
                    <a:pt x="570" y="627"/>
                  </a:lnTo>
                  <a:lnTo>
                    <a:pt x="577" y="631"/>
                  </a:lnTo>
                  <a:lnTo>
                    <a:pt x="581" y="634"/>
                  </a:lnTo>
                  <a:lnTo>
                    <a:pt x="584" y="634"/>
                  </a:lnTo>
                  <a:lnTo>
                    <a:pt x="591" y="642"/>
                  </a:lnTo>
                  <a:lnTo>
                    <a:pt x="595" y="649"/>
                  </a:lnTo>
                  <a:lnTo>
                    <a:pt x="598" y="656"/>
                  </a:lnTo>
                  <a:lnTo>
                    <a:pt x="598" y="659"/>
                  </a:lnTo>
                  <a:lnTo>
                    <a:pt x="602" y="663"/>
                  </a:lnTo>
                  <a:lnTo>
                    <a:pt x="602" y="677"/>
                  </a:lnTo>
                  <a:lnTo>
                    <a:pt x="598" y="680"/>
                  </a:lnTo>
                  <a:lnTo>
                    <a:pt x="598" y="684"/>
                  </a:lnTo>
                  <a:lnTo>
                    <a:pt x="591" y="684"/>
                  </a:lnTo>
                  <a:lnTo>
                    <a:pt x="588" y="684"/>
                  </a:lnTo>
                  <a:lnTo>
                    <a:pt x="588" y="684"/>
                  </a:lnTo>
                  <a:lnTo>
                    <a:pt x="584" y="684"/>
                  </a:lnTo>
                  <a:lnTo>
                    <a:pt x="584" y="698"/>
                  </a:lnTo>
                  <a:lnTo>
                    <a:pt x="588" y="719"/>
                  </a:lnTo>
                  <a:lnTo>
                    <a:pt x="588" y="740"/>
                  </a:lnTo>
                  <a:lnTo>
                    <a:pt x="588" y="747"/>
                  </a:lnTo>
                  <a:lnTo>
                    <a:pt x="591" y="758"/>
                  </a:lnTo>
                  <a:lnTo>
                    <a:pt x="591" y="761"/>
                  </a:lnTo>
                  <a:lnTo>
                    <a:pt x="588" y="768"/>
                  </a:lnTo>
                  <a:lnTo>
                    <a:pt x="588" y="772"/>
                  </a:lnTo>
                  <a:lnTo>
                    <a:pt x="584" y="772"/>
                  </a:lnTo>
                  <a:lnTo>
                    <a:pt x="581" y="782"/>
                  </a:lnTo>
                  <a:lnTo>
                    <a:pt x="581" y="800"/>
                  </a:lnTo>
                  <a:lnTo>
                    <a:pt x="581" y="821"/>
                  </a:lnTo>
                  <a:lnTo>
                    <a:pt x="584" y="828"/>
                  </a:lnTo>
                  <a:lnTo>
                    <a:pt x="591" y="856"/>
                  </a:lnTo>
                  <a:lnTo>
                    <a:pt x="602" y="881"/>
                  </a:lnTo>
                  <a:lnTo>
                    <a:pt x="616" y="902"/>
                  </a:lnTo>
                  <a:lnTo>
                    <a:pt x="623" y="913"/>
                  </a:lnTo>
                  <a:lnTo>
                    <a:pt x="630" y="920"/>
                  </a:lnTo>
                  <a:lnTo>
                    <a:pt x="637" y="930"/>
                  </a:lnTo>
                  <a:lnTo>
                    <a:pt x="644" y="937"/>
                  </a:lnTo>
                  <a:lnTo>
                    <a:pt x="651" y="941"/>
                  </a:lnTo>
                  <a:lnTo>
                    <a:pt x="658" y="941"/>
                  </a:lnTo>
                  <a:lnTo>
                    <a:pt x="658" y="941"/>
                  </a:lnTo>
                  <a:lnTo>
                    <a:pt x="665" y="945"/>
                  </a:lnTo>
                  <a:lnTo>
                    <a:pt x="672" y="952"/>
                  </a:lnTo>
                  <a:lnTo>
                    <a:pt x="676" y="959"/>
                  </a:lnTo>
                  <a:lnTo>
                    <a:pt x="679" y="966"/>
                  </a:lnTo>
                  <a:lnTo>
                    <a:pt x="683" y="973"/>
                  </a:lnTo>
                  <a:lnTo>
                    <a:pt x="683" y="976"/>
                  </a:lnTo>
                  <a:lnTo>
                    <a:pt x="683" y="976"/>
                  </a:lnTo>
                  <a:lnTo>
                    <a:pt x="686" y="983"/>
                  </a:lnTo>
                  <a:lnTo>
                    <a:pt x="690" y="990"/>
                  </a:lnTo>
                  <a:lnTo>
                    <a:pt x="697" y="1001"/>
                  </a:lnTo>
                  <a:lnTo>
                    <a:pt x="701" y="1008"/>
                  </a:lnTo>
                  <a:lnTo>
                    <a:pt x="704" y="1019"/>
                  </a:lnTo>
                  <a:lnTo>
                    <a:pt x="708" y="1026"/>
                  </a:lnTo>
                  <a:lnTo>
                    <a:pt x="708" y="1026"/>
                  </a:lnTo>
                  <a:lnTo>
                    <a:pt x="711" y="1033"/>
                  </a:lnTo>
                  <a:lnTo>
                    <a:pt x="715" y="1040"/>
                  </a:lnTo>
                  <a:lnTo>
                    <a:pt x="718" y="1050"/>
                  </a:lnTo>
                  <a:lnTo>
                    <a:pt x="718" y="1050"/>
                  </a:lnTo>
                  <a:lnTo>
                    <a:pt x="725" y="1054"/>
                  </a:lnTo>
                  <a:lnTo>
                    <a:pt x="732" y="1057"/>
                  </a:lnTo>
                  <a:lnTo>
                    <a:pt x="736" y="1064"/>
                  </a:lnTo>
                  <a:lnTo>
                    <a:pt x="743" y="1075"/>
                  </a:lnTo>
                  <a:lnTo>
                    <a:pt x="743" y="1078"/>
                  </a:lnTo>
                  <a:lnTo>
                    <a:pt x="746" y="1082"/>
                  </a:lnTo>
                  <a:lnTo>
                    <a:pt x="750" y="1089"/>
                  </a:lnTo>
                  <a:lnTo>
                    <a:pt x="757" y="1096"/>
                  </a:lnTo>
                  <a:lnTo>
                    <a:pt x="760" y="1107"/>
                  </a:lnTo>
                  <a:lnTo>
                    <a:pt x="768" y="1110"/>
                  </a:lnTo>
                  <a:lnTo>
                    <a:pt x="771" y="1117"/>
                  </a:lnTo>
                  <a:lnTo>
                    <a:pt x="775" y="1117"/>
                  </a:lnTo>
                  <a:lnTo>
                    <a:pt x="782" y="1121"/>
                  </a:lnTo>
                  <a:lnTo>
                    <a:pt x="785" y="1121"/>
                  </a:lnTo>
                  <a:lnTo>
                    <a:pt x="789" y="1121"/>
                  </a:lnTo>
                  <a:lnTo>
                    <a:pt x="789" y="1117"/>
                  </a:lnTo>
                  <a:lnTo>
                    <a:pt x="782" y="1110"/>
                  </a:lnTo>
                  <a:lnTo>
                    <a:pt x="778" y="1103"/>
                  </a:lnTo>
                  <a:lnTo>
                    <a:pt x="771" y="1092"/>
                  </a:lnTo>
                  <a:lnTo>
                    <a:pt x="768" y="1089"/>
                  </a:lnTo>
                  <a:lnTo>
                    <a:pt x="764" y="1082"/>
                  </a:lnTo>
                  <a:lnTo>
                    <a:pt x="760" y="1071"/>
                  </a:lnTo>
                  <a:lnTo>
                    <a:pt x="753" y="1061"/>
                  </a:lnTo>
                  <a:lnTo>
                    <a:pt x="750" y="1050"/>
                  </a:lnTo>
                  <a:lnTo>
                    <a:pt x="736" y="1036"/>
                  </a:lnTo>
                  <a:lnTo>
                    <a:pt x="722" y="1015"/>
                  </a:lnTo>
                  <a:lnTo>
                    <a:pt x="715" y="990"/>
                  </a:lnTo>
                  <a:lnTo>
                    <a:pt x="715" y="987"/>
                  </a:lnTo>
                  <a:lnTo>
                    <a:pt x="715" y="987"/>
                  </a:lnTo>
                  <a:lnTo>
                    <a:pt x="715" y="983"/>
                  </a:lnTo>
                  <a:lnTo>
                    <a:pt x="718" y="980"/>
                  </a:lnTo>
                  <a:lnTo>
                    <a:pt x="718" y="980"/>
                  </a:lnTo>
                  <a:lnTo>
                    <a:pt x="722" y="980"/>
                  </a:lnTo>
                  <a:lnTo>
                    <a:pt x="729" y="983"/>
                  </a:lnTo>
                  <a:lnTo>
                    <a:pt x="732" y="990"/>
                  </a:lnTo>
                  <a:lnTo>
                    <a:pt x="739" y="1011"/>
                  </a:lnTo>
                  <a:lnTo>
                    <a:pt x="753" y="1029"/>
                  </a:lnTo>
                  <a:lnTo>
                    <a:pt x="768" y="1047"/>
                  </a:lnTo>
                  <a:lnTo>
                    <a:pt x="768" y="1047"/>
                  </a:lnTo>
                  <a:lnTo>
                    <a:pt x="771" y="1047"/>
                  </a:lnTo>
                  <a:lnTo>
                    <a:pt x="778" y="1050"/>
                  </a:lnTo>
                  <a:lnTo>
                    <a:pt x="782" y="1054"/>
                  </a:lnTo>
                  <a:lnTo>
                    <a:pt x="785" y="1057"/>
                  </a:lnTo>
                  <a:lnTo>
                    <a:pt x="789" y="1064"/>
                  </a:lnTo>
                  <a:lnTo>
                    <a:pt x="789" y="1068"/>
                  </a:lnTo>
                  <a:lnTo>
                    <a:pt x="792" y="1071"/>
                  </a:lnTo>
                  <a:lnTo>
                    <a:pt x="799" y="1078"/>
                  </a:lnTo>
                  <a:lnTo>
                    <a:pt x="806" y="1085"/>
                  </a:lnTo>
                  <a:lnTo>
                    <a:pt x="813" y="1096"/>
                  </a:lnTo>
                  <a:lnTo>
                    <a:pt x="820" y="1103"/>
                  </a:lnTo>
                  <a:lnTo>
                    <a:pt x="827" y="1110"/>
                  </a:lnTo>
                  <a:lnTo>
                    <a:pt x="831" y="1117"/>
                  </a:lnTo>
                  <a:lnTo>
                    <a:pt x="834" y="1124"/>
                  </a:lnTo>
                  <a:lnTo>
                    <a:pt x="838" y="1145"/>
                  </a:lnTo>
                  <a:lnTo>
                    <a:pt x="841" y="1174"/>
                  </a:lnTo>
                  <a:lnTo>
                    <a:pt x="841" y="1174"/>
                  </a:lnTo>
                  <a:lnTo>
                    <a:pt x="845" y="1177"/>
                  </a:lnTo>
                  <a:lnTo>
                    <a:pt x="852" y="1177"/>
                  </a:lnTo>
                  <a:lnTo>
                    <a:pt x="863" y="1181"/>
                  </a:lnTo>
                  <a:lnTo>
                    <a:pt x="866" y="1181"/>
                  </a:lnTo>
                  <a:lnTo>
                    <a:pt x="873" y="1181"/>
                  </a:lnTo>
                  <a:lnTo>
                    <a:pt x="880" y="1184"/>
                  </a:lnTo>
                  <a:lnTo>
                    <a:pt x="891" y="1191"/>
                  </a:lnTo>
                  <a:lnTo>
                    <a:pt x="898" y="1195"/>
                  </a:lnTo>
                  <a:lnTo>
                    <a:pt x="905" y="1202"/>
                  </a:lnTo>
                  <a:lnTo>
                    <a:pt x="923" y="1202"/>
                  </a:lnTo>
                  <a:lnTo>
                    <a:pt x="923" y="1202"/>
                  </a:lnTo>
                  <a:lnTo>
                    <a:pt x="930" y="1205"/>
                  </a:lnTo>
                  <a:lnTo>
                    <a:pt x="937" y="1209"/>
                  </a:lnTo>
                  <a:lnTo>
                    <a:pt x="947" y="1212"/>
                  </a:lnTo>
                  <a:lnTo>
                    <a:pt x="958" y="1216"/>
                  </a:lnTo>
                  <a:lnTo>
                    <a:pt x="972" y="1219"/>
                  </a:lnTo>
                  <a:lnTo>
                    <a:pt x="972" y="1219"/>
                  </a:lnTo>
                  <a:lnTo>
                    <a:pt x="979" y="1219"/>
                  </a:lnTo>
                  <a:lnTo>
                    <a:pt x="989" y="1219"/>
                  </a:lnTo>
                  <a:lnTo>
                    <a:pt x="996" y="1219"/>
                  </a:lnTo>
                  <a:lnTo>
                    <a:pt x="1004" y="1219"/>
                  </a:lnTo>
                  <a:lnTo>
                    <a:pt x="1007" y="1219"/>
                  </a:lnTo>
                  <a:lnTo>
                    <a:pt x="1011" y="1219"/>
                  </a:lnTo>
                  <a:lnTo>
                    <a:pt x="1014" y="1223"/>
                  </a:lnTo>
                  <a:lnTo>
                    <a:pt x="1018" y="1226"/>
                  </a:lnTo>
                  <a:lnTo>
                    <a:pt x="1021" y="1233"/>
                  </a:lnTo>
                  <a:lnTo>
                    <a:pt x="1025" y="1240"/>
                  </a:lnTo>
                  <a:lnTo>
                    <a:pt x="1032" y="1247"/>
                  </a:lnTo>
                  <a:lnTo>
                    <a:pt x="1042" y="1240"/>
                  </a:lnTo>
                  <a:lnTo>
                    <a:pt x="1046" y="1240"/>
                  </a:lnTo>
                  <a:lnTo>
                    <a:pt x="1046" y="1237"/>
                  </a:lnTo>
                  <a:lnTo>
                    <a:pt x="1049" y="1237"/>
                  </a:lnTo>
                  <a:lnTo>
                    <a:pt x="1053" y="1237"/>
                  </a:lnTo>
                  <a:lnTo>
                    <a:pt x="1049" y="1237"/>
                  </a:lnTo>
                  <a:lnTo>
                    <a:pt x="1049" y="1237"/>
                  </a:lnTo>
                  <a:lnTo>
                    <a:pt x="1046" y="1240"/>
                  </a:lnTo>
                  <a:lnTo>
                    <a:pt x="1042" y="1240"/>
                  </a:lnTo>
                  <a:lnTo>
                    <a:pt x="1035" y="1247"/>
                  </a:lnTo>
                  <a:lnTo>
                    <a:pt x="1035" y="1247"/>
                  </a:lnTo>
                  <a:lnTo>
                    <a:pt x="1042" y="1251"/>
                  </a:lnTo>
                  <a:lnTo>
                    <a:pt x="1046" y="1255"/>
                  </a:lnTo>
                  <a:lnTo>
                    <a:pt x="1049" y="1255"/>
                  </a:lnTo>
                  <a:lnTo>
                    <a:pt x="1053" y="1258"/>
                  </a:lnTo>
                  <a:lnTo>
                    <a:pt x="1060" y="1258"/>
                  </a:lnTo>
                  <a:lnTo>
                    <a:pt x="1067" y="1262"/>
                  </a:lnTo>
                  <a:lnTo>
                    <a:pt x="1078" y="1262"/>
                  </a:lnTo>
                  <a:lnTo>
                    <a:pt x="1078" y="1262"/>
                  </a:lnTo>
                  <a:lnTo>
                    <a:pt x="1081" y="1258"/>
                  </a:lnTo>
                  <a:lnTo>
                    <a:pt x="1081" y="1258"/>
                  </a:lnTo>
                  <a:lnTo>
                    <a:pt x="1081" y="1258"/>
                  </a:lnTo>
                  <a:lnTo>
                    <a:pt x="1081" y="1258"/>
                  </a:lnTo>
                  <a:lnTo>
                    <a:pt x="1081" y="1258"/>
                  </a:lnTo>
                  <a:lnTo>
                    <a:pt x="1085" y="1258"/>
                  </a:lnTo>
                  <a:lnTo>
                    <a:pt x="1085" y="1262"/>
                  </a:lnTo>
                  <a:lnTo>
                    <a:pt x="1088" y="1262"/>
                  </a:lnTo>
                  <a:lnTo>
                    <a:pt x="1085" y="1262"/>
                  </a:lnTo>
                  <a:lnTo>
                    <a:pt x="1085" y="1262"/>
                  </a:lnTo>
                  <a:lnTo>
                    <a:pt x="1085" y="1265"/>
                  </a:lnTo>
                  <a:lnTo>
                    <a:pt x="1085" y="1265"/>
                  </a:lnTo>
                  <a:lnTo>
                    <a:pt x="1085" y="1265"/>
                  </a:lnTo>
                  <a:lnTo>
                    <a:pt x="1081" y="1265"/>
                  </a:lnTo>
                  <a:lnTo>
                    <a:pt x="1081" y="1265"/>
                  </a:lnTo>
                  <a:lnTo>
                    <a:pt x="1081" y="1265"/>
                  </a:lnTo>
                  <a:lnTo>
                    <a:pt x="1078" y="1265"/>
                  </a:lnTo>
                  <a:lnTo>
                    <a:pt x="1081" y="1269"/>
                  </a:lnTo>
                  <a:lnTo>
                    <a:pt x="1088" y="1276"/>
                  </a:lnTo>
                  <a:lnTo>
                    <a:pt x="1088" y="1276"/>
                  </a:lnTo>
                  <a:lnTo>
                    <a:pt x="1092" y="1279"/>
                  </a:lnTo>
                  <a:lnTo>
                    <a:pt x="1092" y="1283"/>
                  </a:lnTo>
                  <a:lnTo>
                    <a:pt x="1095" y="1286"/>
                  </a:lnTo>
                  <a:lnTo>
                    <a:pt x="1095" y="1286"/>
                  </a:lnTo>
                  <a:lnTo>
                    <a:pt x="1099" y="1286"/>
                  </a:lnTo>
                  <a:lnTo>
                    <a:pt x="1102" y="1286"/>
                  </a:lnTo>
                  <a:lnTo>
                    <a:pt x="1106" y="1290"/>
                  </a:lnTo>
                  <a:lnTo>
                    <a:pt x="1109" y="1290"/>
                  </a:lnTo>
                  <a:lnTo>
                    <a:pt x="1113" y="1290"/>
                  </a:lnTo>
                  <a:lnTo>
                    <a:pt x="1116" y="1290"/>
                  </a:lnTo>
                  <a:lnTo>
                    <a:pt x="1120" y="1290"/>
                  </a:lnTo>
                  <a:lnTo>
                    <a:pt x="1123" y="1290"/>
                  </a:lnTo>
                  <a:lnTo>
                    <a:pt x="1127" y="1290"/>
                  </a:lnTo>
                  <a:lnTo>
                    <a:pt x="1130" y="1293"/>
                  </a:lnTo>
                  <a:lnTo>
                    <a:pt x="1130" y="1293"/>
                  </a:lnTo>
                  <a:lnTo>
                    <a:pt x="1134" y="1293"/>
                  </a:lnTo>
                  <a:lnTo>
                    <a:pt x="1134" y="1293"/>
                  </a:lnTo>
                  <a:lnTo>
                    <a:pt x="1134" y="1293"/>
                  </a:lnTo>
                  <a:lnTo>
                    <a:pt x="1130" y="1293"/>
                  </a:lnTo>
                  <a:lnTo>
                    <a:pt x="1130" y="1293"/>
                  </a:lnTo>
                  <a:lnTo>
                    <a:pt x="1130" y="1293"/>
                  </a:lnTo>
                  <a:lnTo>
                    <a:pt x="1127" y="1293"/>
                  </a:lnTo>
                  <a:lnTo>
                    <a:pt x="1123" y="1290"/>
                  </a:lnTo>
                  <a:lnTo>
                    <a:pt x="1120" y="1290"/>
                  </a:lnTo>
                  <a:lnTo>
                    <a:pt x="1116" y="1290"/>
                  </a:lnTo>
                  <a:lnTo>
                    <a:pt x="1113" y="1290"/>
                  </a:lnTo>
                  <a:lnTo>
                    <a:pt x="1109" y="1290"/>
                  </a:lnTo>
                  <a:lnTo>
                    <a:pt x="1106" y="1290"/>
                  </a:lnTo>
                  <a:lnTo>
                    <a:pt x="1102" y="1286"/>
                  </a:lnTo>
                  <a:lnTo>
                    <a:pt x="1099" y="1286"/>
                  </a:lnTo>
                  <a:lnTo>
                    <a:pt x="1095" y="1286"/>
                  </a:lnTo>
                  <a:lnTo>
                    <a:pt x="1095" y="1290"/>
                  </a:lnTo>
                  <a:lnTo>
                    <a:pt x="1095" y="1290"/>
                  </a:lnTo>
                  <a:lnTo>
                    <a:pt x="1095" y="1293"/>
                  </a:lnTo>
                  <a:lnTo>
                    <a:pt x="1095" y="1293"/>
                  </a:lnTo>
                  <a:lnTo>
                    <a:pt x="1095" y="1297"/>
                  </a:lnTo>
                  <a:lnTo>
                    <a:pt x="1095" y="1300"/>
                  </a:lnTo>
                  <a:lnTo>
                    <a:pt x="1095" y="1304"/>
                  </a:lnTo>
                  <a:lnTo>
                    <a:pt x="1099" y="1307"/>
                  </a:lnTo>
                  <a:lnTo>
                    <a:pt x="1102" y="1314"/>
                  </a:lnTo>
                  <a:lnTo>
                    <a:pt x="1106" y="1311"/>
                  </a:lnTo>
                  <a:lnTo>
                    <a:pt x="1102" y="1311"/>
                  </a:lnTo>
                  <a:lnTo>
                    <a:pt x="1102" y="1307"/>
                  </a:lnTo>
                  <a:lnTo>
                    <a:pt x="1102" y="1307"/>
                  </a:lnTo>
                  <a:lnTo>
                    <a:pt x="1102" y="1304"/>
                  </a:lnTo>
                  <a:lnTo>
                    <a:pt x="1102" y="1304"/>
                  </a:lnTo>
                  <a:lnTo>
                    <a:pt x="1106" y="1307"/>
                  </a:lnTo>
                  <a:lnTo>
                    <a:pt x="1113" y="1311"/>
                  </a:lnTo>
                  <a:lnTo>
                    <a:pt x="1120" y="1321"/>
                  </a:lnTo>
                  <a:lnTo>
                    <a:pt x="1116" y="1321"/>
                  </a:lnTo>
                  <a:lnTo>
                    <a:pt x="1116" y="1321"/>
                  </a:lnTo>
                  <a:lnTo>
                    <a:pt x="1120" y="1325"/>
                  </a:lnTo>
                  <a:lnTo>
                    <a:pt x="1120" y="1325"/>
                  </a:lnTo>
                  <a:lnTo>
                    <a:pt x="1120" y="1325"/>
                  </a:lnTo>
                  <a:lnTo>
                    <a:pt x="1120" y="1325"/>
                  </a:lnTo>
                  <a:lnTo>
                    <a:pt x="1120" y="1325"/>
                  </a:lnTo>
                  <a:lnTo>
                    <a:pt x="1123" y="1321"/>
                  </a:lnTo>
                  <a:lnTo>
                    <a:pt x="1123" y="1325"/>
                  </a:lnTo>
                  <a:lnTo>
                    <a:pt x="1123" y="1325"/>
                  </a:lnTo>
                  <a:lnTo>
                    <a:pt x="1123" y="1325"/>
                  </a:lnTo>
                  <a:lnTo>
                    <a:pt x="1123" y="1329"/>
                  </a:lnTo>
                  <a:lnTo>
                    <a:pt x="1127" y="1329"/>
                  </a:lnTo>
                  <a:lnTo>
                    <a:pt x="1130" y="1329"/>
                  </a:lnTo>
                  <a:lnTo>
                    <a:pt x="1130" y="1329"/>
                  </a:lnTo>
                  <a:lnTo>
                    <a:pt x="1137" y="1329"/>
                  </a:lnTo>
                  <a:lnTo>
                    <a:pt x="1137" y="1329"/>
                  </a:lnTo>
                  <a:lnTo>
                    <a:pt x="1137" y="1329"/>
                  </a:lnTo>
                  <a:lnTo>
                    <a:pt x="1141" y="1329"/>
                  </a:lnTo>
                  <a:lnTo>
                    <a:pt x="1141" y="1329"/>
                  </a:lnTo>
                  <a:lnTo>
                    <a:pt x="1148" y="1329"/>
                  </a:lnTo>
                  <a:lnTo>
                    <a:pt x="1152" y="1325"/>
                  </a:lnTo>
                  <a:lnTo>
                    <a:pt x="1162" y="1325"/>
                  </a:lnTo>
                  <a:lnTo>
                    <a:pt x="1162" y="1325"/>
                  </a:lnTo>
                  <a:lnTo>
                    <a:pt x="1166" y="1325"/>
                  </a:lnTo>
                  <a:lnTo>
                    <a:pt x="1173" y="1329"/>
                  </a:lnTo>
                  <a:lnTo>
                    <a:pt x="1176" y="1329"/>
                  </a:lnTo>
                  <a:lnTo>
                    <a:pt x="1176" y="1332"/>
                  </a:lnTo>
                  <a:lnTo>
                    <a:pt x="1176" y="1336"/>
                  </a:lnTo>
                  <a:lnTo>
                    <a:pt x="1183" y="1339"/>
                  </a:lnTo>
                  <a:lnTo>
                    <a:pt x="1183" y="1339"/>
                  </a:lnTo>
                  <a:lnTo>
                    <a:pt x="1187" y="1336"/>
                  </a:lnTo>
                  <a:lnTo>
                    <a:pt x="1190" y="1336"/>
                  </a:lnTo>
                  <a:lnTo>
                    <a:pt x="1190" y="1336"/>
                  </a:lnTo>
                  <a:lnTo>
                    <a:pt x="1190" y="1336"/>
                  </a:lnTo>
                  <a:lnTo>
                    <a:pt x="1187" y="1332"/>
                  </a:lnTo>
                  <a:lnTo>
                    <a:pt x="1187" y="1332"/>
                  </a:lnTo>
                  <a:lnTo>
                    <a:pt x="1187" y="1329"/>
                  </a:lnTo>
                  <a:lnTo>
                    <a:pt x="1187" y="1329"/>
                  </a:lnTo>
                  <a:lnTo>
                    <a:pt x="1190" y="1329"/>
                  </a:lnTo>
                  <a:lnTo>
                    <a:pt x="1194" y="1325"/>
                  </a:lnTo>
                  <a:lnTo>
                    <a:pt x="1197" y="1321"/>
                  </a:lnTo>
                  <a:lnTo>
                    <a:pt x="1197" y="1321"/>
                  </a:lnTo>
                  <a:lnTo>
                    <a:pt x="1197" y="1318"/>
                  </a:lnTo>
                  <a:lnTo>
                    <a:pt x="1201" y="1318"/>
                  </a:lnTo>
                  <a:lnTo>
                    <a:pt x="1201" y="1318"/>
                  </a:lnTo>
                  <a:lnTo>
                    <a:pt x="1208" y="1318"/>
                  </a:lnTo>
                  <a:lnTo>
                    <a:pt x="1211" y="1321"/>
                  </a:lnTo>
                  <a:lnTo>
                    <a:pt x="1211" y="1321"/>
                  </a:lnTo>
                  <a:lnTo>
                    <a:pt x="1215" y="1325"/>
                  </a:lnTo>
                  <a:lnTo>
                    <a:pt x="1215" y="1336"/>
                  </a:lnTo>
                  <a:lnTo>
                    <a:pt x="1215" y="1343"/>
                  </a:lnTo>
                  <a:lnTo>
                    <a:pt x="1215" y="1350"/>
                  </a:lnTo>
                  <a:lnTo>
                    <a:pt x="1215" y="1360"/>
                  </a:lnTo>
                  <a:lnTo>
                    <a:pt x="1215" y="1371"/>
                  </a:lnTo>
                  <a:lnTo>
                    <a:pt x="1211" y="1381"/>
                  </a:lnTo>
                  <a:lnTo>
                    <a:pt x="1204" y="1392"/>
                  </a:lnTo>
                  <a:lnTo>
                    <a:pt x="1201" y="1399"/>
                  </a:lnTo>
                  <a:lnTo>
                    <a:pt x="1201" y="1399"/>
                  </a:lnTo>
                  <a:lnTo>
                    <a:pt x="1197" y="1399"/>
                  </a:lnTo>
                  <a:lnTo>
                    <a:pt x="1194" y="1403"/>
                  </a:lnTo>
                  <a:lnTo>
                    <a:pt x="1194" y="1406"/>
                  </a:lnTo>
                  <a:lnTo>
                    <a:pt x="1194" y="1410"/>
                  </a:lnTo>
                  <a:lnTo>
                    <a:pt x="1194" y="1413"/>
                  </a:lnTo>
                  <a:lnTo>
                    <a:pt x="1194" y="1420"/>
                  </a:lnTo>
                  <a:lnTo>
                    <a:pt x="1190" y="1424"/>
                  </a:lnTo>
                  <a:lnTo>
                    <a:pt x="1187" y="1424"/>
                  </a:lnTo>
                  <a:lnTo>
                    <a:pt x="1183" y="1427"/>
                  </a:lnTo>
                  <a:lnTo>
                    <a:pt x="1183" y="1441"/>
                  </a:lnTo>
                  <a:lnTo>
                    <a:pt x="1180" y="1441"/>
                  </a:lnTo>
                  <a:lnTo>
                    <a:pt x="1176" y="1445"/>
                  </a:lnTo>
                  <a:lnTo>
                    <a:pt x="1169" y="1452"/>
                  </a:lnTo>
                  <a:lnTo>
                    <a:pt x="1162" y="1459"/>
                  </a:lnTo>
                  <a:lnTo>
                    <a:pt x="1155" y="1466"/>
                  </a:lnTo>
                  <a:lnTo>
                    <a:pt x="1155" y="1473"/>
                  </a:lnTo>
                  <a:lnTo>
                    <a:pt x="1155" y="1476"/>
                  </a:lnTo>
                  <a:lnTo>
                    <a:pt x="1155" y="1480"/>
                  </a:lnTo>
                  <a:lnTo>
                    <a:pt x="1159" y="1484"/>
                  </a:lnTo>
                  <a:lnTo>
                    <a:pt x="1162" y="1484"/>
                  </a:lnTo>
                  <a:lnTo>
                    <a:pt x="1162" y="1487"/>
                  </a:lnTo>
                  <a:lnTo>
                    <a:pt x="1162" y="1487"/>
                  </a:lnTo>
                  <a:lnTo>
                    <a:pt x="1159" y="1487"/>
                  </a:lnTo>
                  <a:lnTo>
                    <a:pt x="1155" y="1491"/>
                  </a:lnTo>
                  <a:lnTo>
                    <a:pt x="1152" y="1494"/>
                  </a:lnTo>
                  <a:lnTo>
                    <a:pt x="1148" y="1501"/>
                  </a:lnTo>
                  <a:lnTo>
                    <a:pt x="1152" y="1501"/>
                  </a:lnTo>
                  <a:lnTo>
                    <a:pt x="1155" y="1501"/>
                  </a:lnTo>
                  <a:lnTo>
                    <a:pt x="1155" y="1505"/>
                  </a:lnTo>
                  <a:lnTo>
                    <a:pt x="1155" y="1508"/>
                  </a:lnTo>
                  <a:lnTo>
                    <a:pt x="1155" y="1508"/>
                  </a:lnTo>
                  <a:lnTo>
                    <a:pt x="1155" y="1512"/>
                  </a:lnTo>
                  <a:lnTo>
                    <a:pt x="1155" y="1515"/>
                  </a:lnTo>
                  <a:lnTo>
                    <a:pt x="1155" y="1519"/>
                  </a:lnTo>
                  <a:lnTo>
                    <a:pt x="1159" y="1526"/>
                  </a:lnTo>
                  <a:lnTo>
                    <a:pt x="1166" y="1529"/>
                  </a:lnTo>
                  <a:lnTo>
                    <a:pt x="1173" y="1540"/>
                  </a:lnTo>
                  <a:lnTo>
                    <a:pt x="1180" y="1550"/>
                  </a:lnTo>
                  <a:lnTo>
                    <a:pt x="1187" y="1561"/>
                  </a:lnTo>
                  <a:lnTo>
                    <a:pt x="1194" y="1568"/>
                  </a:lnTo>
                  <a:lnTo>
                    <a:pt x="1197" y="1579"/>
                  </a:lnTo>
                  <a:lnTo>
                    <a:pt x="1197" y="1579"/>
                  </a:lnTo>
                  <a:lnTo>
                    <a:pt x="1201" y="1586"/>
                  </a:lnTo>
                  <a:lnTo>
                    <a:pt x="1204" y="1593"/>
                  </a:lnTo>
                  <a:lnTo>
                    <a:pt x="1208" y="1600"/>
                  </a:lnTo>
                  <a:lnTo>
                    <a:pt x="1211" y="1610"/>
                  </a:lnTo>
                  <a:lnTo>
                    <a:pt x="1215" y="1617"/>
                  </a:lnTo>
                  <a:lnTo>
                    <a:pt x="1218" y="1624"/>
                  </a:lnTo>
                  <a:lnTo>
                    <a:pt x="1218" y="1628"/>
                  </a:lnTo>
                  <a:lnTo>
                    <a:pt x="1222" y="1635"/>
                  </a:lnTo>
                  <a:lnTo>
                    <a:pt x="1222" y="1639"/>
                  </a:lnTo>
                  <a:lnTo>
                    <a:pt x="1225" y="1646"/>
                  </a:lnTo>
                  <a:lnTo>
                    <a:pt x="1229" y="1653"/>
                  </a:lnTo>
                  <a:lnTo>
                    <a:pt x="1236" y="1660"/>
                  </a:lnTo>
                  <a:lnTo>
                    <a:pt x="1247" y="1663"/>
                  </a:lnTo>
                  <a:lnTo>
                    <a:pt x="1250" y="1667"/>
                  </a:lnTo>
                  <a:lnTo>
                    <a:pt x="1257" y="1670"/>
                  </a:lnTo>
                  <a:lnTo>
                    <a:pt x="1264" y="1674"/>
                  </a:lnTo>
                  <a:lnTo>
                    <a:pt x="1268" y="1677"/>
                  </a:lnTo>
                  <a:lnTo>
                    <a:pt x="1275" y="1677"/>
                  </a:lnTo>
                  <a:lnTo>
                    <a:pt x="1275" y="1681"/>
                  </a:lnTo>
                  <a:lnTo>
                    <a:pt x="1282" y="1681"/>
                  </a:lnTo>
                  <a:lnTo>
                    <a:pt x="1282" y="1681"/>
                  </a:lnTo>
                  <a:lnTo>
                    <a:pt x="1278" y="1681"/>
                  </a:lnTo>
                  <a:lnTo>
                    <a:pt x="1282" y="1684"/>
                  </a:lnTo>
                  <a:lnTo>
                    <a:pt x="1292" y="1691"/>
                  </a:lnTo>
                  <a:lnTo>
                    <a:pt x="1299" y="1698"/>
                  </a:lnTo>
                  <a:lnTo>
                    <a:pt x="1303" y="1709"/>
                  </a:lnTo>
                  <a:lnTo>
                    <a:pt x="1310" y="1737"/>
                  </a:lnTo>
                  <a:lnTo>
                    <a:pt x="1310" y="1758"/>
                  </a:lnTo>
                  <a:lnTo>
                    <a:pt x="1307" y="1772"/>
                  </a:lnTo>
                  <a:lnTo>
                    <a:pt x="1307" y="1779"/>
                  </a:lnTo>
                  <a:lnTo>
                    <a:pt x="1303" y="1787"/>
                  </a:lnTo>
                  <a:lnTo>
                    <a:pt x="1307" y="1794"/>
                  </a:lnTo>
                  <a:lnTo>
                    <a:pt x="1307" y="1801"/>
                  </a:lnTo>
                  <a:lnTo>
                    <a:pt x="1307" y="1811"/>
                  </a:lnTo>
                  <a:lnTo>
                    <a:pt x="1307" y="1818"/>
                  </a:lnTo>
                  <a:lnTo>
                    <a:pt x="1307" y="1822"/>
                  </a:lnTo>
                  <a:lnTo>
                    <a:pt x="1303" y="1825"/>
                  </a:lnTo>
                  <a:lnTo>
                    <a:pt x="1303" y="1832"/>
                  </a:lnTo>
                  <a:lnTo>
                    <a:pt x="1303" y="1839"/>
                  </a:lnTo>
                  <a:lnTo>
                    <a:pt x="1303" y="1843"/>
                  </a:lnTo>
                  <a:lnTo>
                    <a:pt x="1303" y="1846"/>
                  </a:lnTo>
                  <a:lnTo>
                    <a:pt x="1303" y="1853"/>
                  </a:lnTo>
                  <a:lnTo>
                    <a:pt x="1303" y="1861"/>
                  </a:lnTo>
                  <a:lnTo>
                    <a:pt x="1303" y="1864"/>
                  </a:lnTo>
                  <a:lnTo>
                    <a:pt x="1303" y="1868"/>
                  </a:lnTo>
                  <a:lnTo>
                    <a:pt x="1299" y="1875"/>
                  </a:lnTo>
                  <a:lnTo>
                    <a:pt x="1292" y="1889"/>
                  </a:lnTo>
                  <a:lnTo>
                    <a:pt x="1285" y="1910"/>
                  </a:lnTo>
                  <a:lnTo>
                    <a:pt x="1285" y="1924"/>
                  </a:lnTo>
                  <a:lnTo>
                    <a:pt x="1285" y="1931"/>
                  </a:lnTo>
                  <a:lnTo>
                    <a:pt x="1282" y="1956"/>
                  </a:lnTo>
                  <a:lnTo>
                    <a:pt x="1275" y="1994"/>
                  </a:lnTo>
                  <a:lnTo>
                    <a:pt x="1261" y="2044"/>
                  </a:lnTo>
                  <a:lnTo>
                    <a:pt x="1264" y="2072"/>
                  </a:lnTo>
                  <a:lnTo>
                    <a:pt x="1264" y="2072"/>
                  </a:lnTo>
                  <a:lnTo>
                    <a:pt x="1268" y="2068"/>
                  </a:lnTo>
                  <a:lnTo>
                    <a:pt x="1268" y="2065"/>
                  </a:lnTo>
                  <a:lnTo>
                    <a:pt x="1271" y="2058"/>
                  </a:lnTo>
                  <a:lnTo>
                    <a:pt x="1271" y="2051"/>
                  </a:lnTo>
                  <a:lnTo>
                    <a:pt x="1271" y="2047"/>
                  </a:lnTo>
                  <a:lnTo>
                    <a:pt x="1271" y="2040"/>
                  </a:lnTo>
                  <a:lnTo>
                    <a:pt x="1275" y="2037"/>
                  </a:lnTo>
                  <a:lnTo>
                    <a:pt x="1278" y="2033"/>
                  </a:lnTo>
                  <a:lnTo>
                    <a:pt x="1282" y="2026"/>
                  </a:lnTo>
                  <a:lnTo>
                    <a:pt x="1289" y="2019"/>
                  </a:lnTo>
                  <a:lnTo>
                    <a:pt x="1285" y="2037"/>
                  </a:lnTo>
                  <a:lnTo>
                    <a:pt x="1282" y="2047"/>
                  </a:lnTo>
                  <a:lnTo>
                    <a:pt x="1282" y="2058"/>
                  </a:lnTo>
                  <a:lnTo>
                    <a:pt x="1282" y="2075"/>
                  </a:lnTo>
                  <a:lnTo>
                    <a:pt x="1271" y="2082"/>
                  </a:lnTo>
                  <a:lnTo>
                    <a:pt x="1264" y="2082"/>
                  </a:lnTo>
                  <a:lnTo>
                    <a:pt x="1261" y="2090"/>
                  </a:lnTo>
                  <a:lnTo>
                    <a:pt x="1268" y="2090"/>
                  </a:lnTo>
                  <a:lnTo>
                    <a:pt x="1268" y="2111"/>
                  </a:lnTo>
                  <a:lnTo>
                    <a:pt x="1250" y="2128"/>
                  </a:lnTo>
                  <a:lnTo>
                    <a:pt x="1264" y="2149"/>
                  </a:lnTo>
                  <a:lnTo>
                    <a:pt x="1264" y="2181"/>
                  </a:lnTo>
                  <a:lnTo>
                    <a:pt x="1257" y="2209"/>
                  </a:lnTo>
                  <a:lnTo>
                    <a:pt x="1240" y="2234"/>
                  </a:lnTo>
                  <a:lnTo>
                    <a:pt x="1240" y="2245"/>
                  </a:lnTo>
                  <a:lnTo>
                    <a:pt x="1236" y="2262"/>
                  </a:lnTo>
                  <a:lnTo>
                    <a:pt x="1233" y="2290"/>
                  </a:lnTo>
                  <a:lnTo>
                    <a:pt x="1233" y="2322"/>
                  </a:lnTo>
                  <a:lnTo>
                    <a:pt x="1233" y="2347"/>
                  </a:lnTo>
                  <a:lnTo>
                    <a:pt x="1236" y="2361"/>
                  </a:lnTo>
                  <a:lnTo>
                    <a:pt x="1268" y="2396"/>
                  </a:lnTo>
                  <a:lnTo>
                    <a:pt x="1268" y="2396"/>
                  </a:lnTo>
                  <a:lnTo>
                    <a:pt x="1268" y="2392"/>
                  </a:lnTo>
                  <a:lnTo>
                    <a:pt x="1271" y="2389"/>
                  </a:lnTo>
                  <a:lnTo>
                    <a:pt x="1275" y="2385"/>
                  </a:lnTo>
                  <a:lnTo>
                    <a:pt x="1282" y="2385"/>
                  </a:lnTo>
                  <a:lnTo>
                    <a:pt x="1292" y="2385"/>
                  </a:lnTo>
                  <a:lnTo>
                    <a:pt x="1292" y="2385"/>
                  </a:lnTo>
                  <a:lnTo>
                    <a:pt x="1296" y="2389"/>
                  </a:lnTo>
                  <a:lnTo>
                    <a:pt x="1303" y="2392"/>
                  </a:lnTo>
                  <a:lnTo>
                    <a:pt x="1307" y="2400"/>
                  </a:lnTo>
                  <a:lnTo>
                    <a:pt x="1307" y="2403"/>
                  </a:lnTo>
                  <a:lnTo>
                    <a:pt x="1303" y="2424"/>
                  </a:lnTo>
                  <a:lnTo>
                    <a:pt x="1289" y="2428"/>
                  </a:lnTo>
                  <a:lnTo>
                    <a:pt x="1289" y="2442"/>
                  </a:lnTo>
                  <a:lnTo>
                    <a:pt x="1307" y="2442"/>
                  </a:lnTo>
                  <a:lnTo>
                    <a:pt x="1310" y="2463"/>
                  </a:lnTo>
                  <a:lnTo>
                    <a:pt x="1328" y="2463"/>
                  </a:lnTo>
                  <a:lnTo>
                    <a:pt x="1328" y="2449"/>
                  </a:lnTo>
                  <a:lnTo>
                    <a:pt x="1338" y="2445"/>
                  </a:lnTo>
                  <a:lnTo>
                    <a:pt x="1342" y="2452"/>
                  </a:lnTo>
                  <a:lnTo>
                    <a:pt x="1338" y="2463"/>
                  </a:lnTo>
                  <a:lnTo>
                    <a:pt x="1342" y="2470"/>
                  </a:lnTo>
                  <a:lnTo>
                    <a:pt x="1349" y="2463"/>
                  </a:lnTo>
                  <a:lnTo>
                    <a:pt x="1359" y="2456"/>
                  </a:lnTo>
                  <a:lnTo>
                    <a:pt x="1370" y="2456"/>
                  </a:lnTo>
                  <a:lnTo>
                    <a:pt x="1377" y="2463"/>
                  </a:lnTo>
                  <a:lnTo>
                    <a:pt x="1384" y="2466"/>
                  </a:lnTo>
                  <a:lnTo>
                    <a:pt x="1391" y="2463"/>
                  </a:lnTo>
                  <a:lnTo>
                    <a:pt x="1391" y="2456"/>
                  </a:lnTo>
                  <a:lnTo>
                    <a:pt x="1395" y="2449"/>
                  </a:lnTo>
                  <a:lnTo>
                    <a:pt x="1395" y="2438"/>
                  </a:lnTo>
                  <a:lnTo>
                    <a:pt x="1380" y="2424"/>
                  </a:lnTo>
                  <a:lnTo>
                    <a:pt x="1370" y="2414"/>
                  </a:lnTo>
                  <a:lnTo>
                    <a:pt x="1370" y="2414"/>
                  </a:lnTo>
                  <a:lnTo>
                    <a:pt x="1366" y="2414"/>
                  </a:lnTo>
                  <a:lnTo>
                    <a:pt x="1363" y="2414"/>
                  </a:lnTo>
                  <a:lnTo>
                    <a:pt x="1356" y="2414"/>
                  </a:lnTo>
                  <a:lnTo>
                    <a:pt x="1352" y="2414"/>
                  </a:lnTo>
                  <a:lnTo>
                    <a:pt x="1345" y="2410"/>
                  </a:lnTo>
                  <a:lnTo>
                    <a:pt x="1342" y="2403"/>
                  </a:lnTo>
                  <a:lnTo>
                    <a:pt x="1335" y="2392"/>
                  </a:lnTo>
                  <a:lnTo>
                    <a:pt x="1331" y="2378"/>
                  </a:lnTo>
                  <a:lnTo>
                    <a:pt x="1328" y="2364"/>
                  </a:lnTo>
                  <a:lnTo>
                    <a:pt x="1328" y="2361"/>
                  </a:lnTo>
                  <a:lnTo>
                    <a:pt x="1328" y="2357"/>
                  </a:lnTo>
                  <a:lnTo>
                    <a:pt x="1328" y="2347"/>
                  </a:lnTo>
                  <a:lnTo>
                    <a:pt x="1324" y="2340"/>
                  </a:lnTo>
                  <a:lnTo>
                    <a:pt x="1328" y="2333"/>
                  </a:lnTo>
                  <a:lnTo>
                    <a:pt x="1328" y="2326"/>
                  </a:lnTo>
                  <a:lnTo>
                    <a:pt x="1335" y="2319"/>
                  </a:lnTo>
                  <a:lnTo>
                    <a:pt x="1349" y="2301"/>
                  </a:lnTo>
                  <a:lnTo>
                    <a:pt x="1349" y="2297"/>
                  </a:lnTo>
                  <a:lnTo>
                    <a:pt x="1352" y="2297"/>
                  </a:lnTo>
                  <a:lnTo>
                    <a:pt x="1359" y="2290"/>
                  </a:lnTo>
                  <a:lnTo>
                    <a:pt x="1366" y="2287"/>
                  </a:lnTo>
                  <a:lnTo>
                    <a:pt x="1370" y="2283"/>
                  </a:lnTo>
                  <a:lnTo>
                    <a:pt x="1370" y="2276"/>
                  </a:lnTo>
                  <a:lnTo>
                    <a:pt x="1370" y="2276"/>
                  </a:lnTo>
                  <a:lnTo>
                    <a:pt x="1370" y="2269"/>
                  </a:lnTo>
                  <a:lnTo>
                    <a:pt x="1370" y="2266"/>
                  </a:lnTo>
                  <a:lnTo>
                    <a:pt x="1370" y="2259"/>
                  </a:lnTo>
                  <a:lnTo>
                    <a:pt x="1370" y="2252"/>
                  </a:lnTo>
                  <a:lnTo>
                    <a:pt x="1366" y="2248"/>
                  </a:lnTo>
                  <a:lnTo>
                    <a:pt x="1359" y="2248"/>
                  </a:lnTo>
                  <a:lnTo>
                    <a:pt x="1356" y="2245"/>
                  </a:lnTo>
                  <a:lnTo>
                    <a:pt x="1352" y="2241"/>
                  </a:lnTo>
                  <a:lnTo>
                    <a:pt x="1349" y="2234"/>
                  </a:lnTo>
                  <a:lnTo>
                    <a:pt x="1349" y="2223"/>
                  </a:lnTo>
                  <a:lnTo>
                    <a:pt x="1349" y="2216"/>
                  </a:lnTo>
                  <a:lnTo>
                    <a:pt x="1352" y="2213"/>
                  </a:lnTo>
                  <a:lnTo>
                    <a:pt x="1356" y="2213"/>
                  </a:lnTo>
                  <a:lnTo>
                    <a:pt x="1359" y="2213"/>
                  </a:lnTo>
                  <a:lnTo>
                    <a:pt x="1363" y="2213"/>
                  </a:lnTo>
                  <a:lnTo>
                    <a:pt x="1363" y="2213"/>
                  </a:lnTo>
                  <a:lnTo>
                    <a:pt x="1380" y="2188"/>
                  </a:lnTo>
                  <a:lnTo>
                    <a:pt x="1388" y="2167"/>
                  </a:lnTo>
                  <a:lnTo>
                    <a:pt x="1388" y="2156"/>
                  </a:lnTo>
                  <a:lnTo>
                    <a:pt x="1402" y="2153"/>
                  </a:lnTo>
                  <a:lnTo>
                    <a:pt x="1402" y="2139"/>
                  </a:lnTo>
                  <a:lnTo>
                    <a:pt x="1388" y="2132"/>
                  </a:lnTo>
                  <a:lnTo>
                    <a:pt x="1388" y="2132"/>
                  </a:lnTo>
                  <a:lnTo>
                    <a:pt x="1388" y="2128"/>
                  </a:lnTo>
                  <a:lnTo>
                    <a:pt x="1388" y="2121"/>
                  </a:lnTo>
                  <a:lnTo>
                    <a:pt x="1388" y="2118"/>
                  </a:lnTo>
                  <a:lnTo>
                    <a:pt x="1388" y="2114"/>
                  </a:lnTo>
                  <a:lnTo>
                    <a:pt x="1395" y="2114"/>
                  </a:lnTo>
                  <a:lnTo>
                    <a:pt x="1416" y="2118"/>
                  </a:lnTo>
                  <a:lnTo>
                    <a:pt x="1419" y="2093"/>
                  </a:lnTo>
                  <a:lnTo>
                    <a:pt x="1419" y="2093"/>
                  </a:lnTo>
                  <a:lnTo>
                    <a:pt x="1423" y="2090"/>
                  </a:lnTo>
                  <a:lnTo>
                    <a:pt x="1423" y="2082"/>
                  </a:lnTo>
                  <a:lnTo>
                    <a:pt x="1426" y="2079"/>
                  </a:lnTo>
                  <a:lnTo>
                    <a:pt x="1433" y="2075"/>
                  </a:lnTo>
                  <a:lnTo>
                    <a:pt x="1437" y="2072"/>
                  </a:lnTo>
                  <a:lnTo>
                    <a:pt x="1444" y="2075"/>
                  </a:lnTo>
                  <a:lnTo>
                    <a:pt x="1458" y="2075"/>
                  </a:lnTo>
                  <a:lnTo>
                    <a:pt x="1472" y="2072"/>
                  </a:lnTo>
                  <a:lnTo>
                    <a:pt x="1490" y="2065"/>
                  </a:lnTo>
                  <a:lnTo>
                    <a:pt x="1500" y="2044"/>
                  </a:lnTo>
                  <a:lnTo>
                    <a:pt x="1500" y="2037"/>
                  </a:lnTo>
                  <a:lnTo>
                    <a:pt x="1500" y="2030"/>
                  </a:lnTo>
                  <a:lnTo>
                    <a:pt x="1500" y="2023"/>
                  </a:lnTo>
                  <a:lnTo>
                    <a:pt x="1493" y="2012"/>
                  </a:lnTo>
                  <a:lnTo>
                    <a:pt x="1490" y="1994"/>
                  </a:lnTo>
                  <a:lnTo>
                    <a:pt x="1486" y="1991"/>
                  </a:lnTo>
                  <a:lnTo>
                    <a:pt x="1486" y="1987"/>
                  </a:lnTo>
                  <a:lnTo>
                    <a:pt x="1483" y="1980"/>
                  </a:lnTo>
                  <a:lnTo>
                    <a:pt x="1483" y="1973"/>
                  </a:lnTo>
                  <a:lnTo>
                    <a:pt x="1483" y="1970"/>
                  </a:lnTo>
                  <a:lnTo>
                    <a:pt x="1483" y="1973"/>
                  </a:lnTo>
                  <a:lnTo>
                    <a:pt x="1483" y="1980"/>
                  </a:lnTo>
                  <a:lnTo>
                    <a:pt x="1486" y="1987"/>
                  </a:lnTo>
                  <a:lnTo>
                    <a:pt x="1490" y="1991"/>
                  </a:lnTo>
                  <a:lnTo>
                    <a:pt x="1493" y="1994"/>
                  </a:lnTo>
                  <a:lnTo>
                    <a:pt x="1497" y="1998"/>
                  </a:lnTo>
                  <a:lnTo>
                    <a:pt x="1497" y="1998"/>
                  </a:lnTo>
                  <a:lnTo>
                    <a:pt x="1500" y="1998"/>
                  </a:lnTo>
                  <a:lnTo>
                    <a:pt x="1507" y="1998"/>
                  </a:lnTo>
                  <a:lnTo>
                    <a:pt x="1518" y="1998"/>
                  </a:lnTo>
                  <a:lnTo>
                    <a:pt x="1525" y="1998"/>
                  </a:lnTo>
                  <a:lnTo>
                    <a:pt x="1532" y="1994"/>
                  </a:lnTo>
                  <a:lnTo>
                    <a:pt x="1539" y="1994"/>
                  </a:lnTo>
                  <a:lnTo>
                    <a:pt x="1543" y="1991"/>
                  </a:lnTo>
                  <a:lnTo>
                    <a:pt x="1550" y="1987"/>
                  </a:lnTo>
                  <a:lnTo>
                    <a:pt x="1553" y="1984"/>
                  </a:lnTo>
                  <a:lnTo>
                    <a:pt x="1557" y="1984"/>
                  </a:lnTo>
                  <a:lnTo>
                    <a:pt x="1564" y="1956"/>
                  </a:lnTo>
                  <a:lnTo>
                    <a:pt x="1571" y="1945"/>
                  </a:lnTo>
                  <a:lnTo>
                    <a:pt x="1574" y="1938"/>
                  </a:lnTo>
                  <a:lnTo>
                    <a:pt x="1578" y="1934"/>
                  </a:lnTo>
                  <a:lnTo>
                    <a:pt x="1581" y="1927"/>
                  </a:lnTo>
                  <a:lnTo>
                    <a:pt x="1592" y="1910"/>
                  </a:lnTo>
                  <a:lnTo>
                    <a:pt x="1606" y="1878"/>
                  </a:lnTo>
                  <a:lnTo>
                    <a:pt x="1620" y="1836"/>
                  </a:lnTo>
                  <a:lnTo>
                    <a:pt x="1627" y="1825"/>
                  </a:lnTo>
                  <a:lnTo>
                    <a:pt x="1648" y="1808"/>
                  </a:lnTo>
                  <a:lnTo>
                    <a:pt x="1673" y="1794"/>
                  </a:lnTo>
                  <a:lnTo>
                    <a:pt x="1705" y="1779"/>
                  </a:lnTo>
                  <a:lnTo>
                    <a:pt x="1712" y="1776"/>
                  </a:lnTo>
                  <a:lnTo>
                    <a:pt x="1722" y="1769"/>
                  </a:lnTo>
                  <a:lnTo>
                    <a:pt x="1736" y="1755"/>
                  </a:lnTo>
                  <a:lnTo>
                    <a:pt x="1750" y="1730"/>
                  </a:lnTo>
                  <a:lnTo>
                    <a:pt x="1761" y="1698"/>
                  </a:lnTo>
                  <a:lnTo>
                    <a:pt x="1764" y="1653"/>
                  </a:lnTo>
                  <a:lnTo>
                    <a:pt x="1807" y="1579"/>
                  </a:lnTo>
                  <a:lnTo>
                    <a:pt x="1810" y="1579"/>
                  </a:lnTo>
                  <a:lnTo>
                    <a:pt x="1814" y="1575"/>
                  </a:lnTo>
                  <a:lnTo>
                    <a:pt x="1817" y="1568"/>
                  </a:lnTo>
                  <a:lnTo>
                    <a:pt x="1824" y="1558"/>
                  </a:lnTo>
                  <a:lnTo>
                    <a:pt x="1824" y="1547"/>
                  </a:lnTo>
                  <a:lnTo>
                    <a:pt x="1828" y="1533"/>
                  </a:lnTo>
                  <a:lnTo>
                    <a:pt x="1828" y="1529"/>
                  </a:lnTo>
                  <a:lnTo>
                    <a:pt x="1828" y="1529"/>
                  </a:lnTo>
                  <a:lnTo>
                    <a:pt x="1828" y="1522"/>
                  </a:lnTo>
                  <a:lnTo>
                    <a:pt x="1828" y="1519"/>
                  </a:lnTo>
                  <a:lnTo>
                    <a:pt x="1828" y="1512"/>
                  </a:lnTo>
                  <a:lnTo>
                    <a:pt x="1824" y="1505"/>
                  </a:lnTo>
                  <a:lnTo>
                    <a:pt x="1817" y="1501"/>
                  </a:lnTo>
                  <a:lnTo>
                    <a:pt x="1807" y="1494"/>
                  </a:lnTo>
                  <a:lnTo>
                    <a:pt x="1796" y="1491"/>
                  </a:lnTo>
                  <a:close/>
                  <a:moveTo>
                    <a:pt x="510" y="550"/>
                  </a:moveTo>
                  <a:lnTo>
                    <a:pt x="514" y="546"/>
                  </a:lnTo>
                  <a:lnTo>
                    <a:pt x="514" y="539"/>
                  </a:lnTo>
                  <a:lnTo>
                    <a:pt x="517" y="529"/>
                  </a:lnTo>
                  <a:lnTo>
                    <a:pt x="517" y="522"/>
                  </a:lnTo>
                  <a:lnTo>
                    <a:pt x="521" y="511"/>
                  </a:lnTo>
                  <a:lnTo>
                    <a:pt x="517" y="508"/>
                  </a:lnTo>
                  <a:lnTo>
                    <a:pt x="517" y="504"/>
                  </a:lnTo>
                  <a:lnTo>
                    <a:pt x="514" y="501"/>
                  </a:lnTo>
                  <a:lnTo>
                    <a:pt x="507" y="497"/>
                  </a:lnTo>
                  <a:lnTo>
                    <a:pt x="500" y="490"/>
                  </a:lnTo>
                  <a:lnTo>
                    <a:pt x="496" y="479"/>
                  </a:lnTo>
                  <a:lnTo>
                    <a:pt x="489" y="472"/>
                  </a:lnTo>
                  <a:lnTo>
                    <a:pt x="479" y="455"/>
                  </a:lnTo>
                  <a:lnTo>
                    <a:pt x="465" y="437"/>
                  </a:lnTo>
                  <a:lnTo>
                    <a:pt x="454" y="420"/>
                  </a:lnTo>
                  <a:lnTo>
                    <a:pt x="443" y="409"/>
                  </a:lnTo>
                  <a:lnTo>
                    <a:pt x="454" y="420"/>
                  </a:lnTo>
                  <a:lnTo>
                    <a:pt x="468" y="437"/>
                  </a:lnTo>
                  <a:lnTo>
                    <a:pt x="479" y="455"/>
                  </a:lnTo>
                  <a:lnTo>
                    <a:pt x="493" y="472"/>
                  </a:lnTo>
                  <a:lnTo>
                    <a:pt x="496" y="479"/>
                  </a:lnTo>
                  <a:lnTo>
                    <a:pt x="500" y="490"/>
                  </a:lnTo>
                  <a:lnTo>
                    <a:pt x="507" y="497"/>
                  </a:lnTo>
                  <a:lnTo>
                    <a:pt x="514" y="501"/>
                  </a:lnTo>
                  <a:lnTo>
                    <a:pt x="517" y="504"/>
                  </a:lnTo>
                  <a:lnTo>
                    <a:pt x="517" y="508"/>
                  </a:lnTo>
                  <a:lnTo>
                    <a:pt x="521" y="511"/>
                  </a:lnTo>
                  <a:lnTo>
                    <a:pt x="517" y="522"/>
                  </a:lnTo>
                  <a:lnTo>
                    <a:pt x="517" y="529"/>
                  </a:lnTo>
                  <a:lnTo>
                    <a:pt x="514" y="539"/>
                  </a:lnTo>
                  <a:lnTo>
                    <a:pt x="514" y="546"/>
                  </a:lnTo>
                  <a:lnTo>
                    <a:pt x="510" y="550"/>
                  </a:lnTo>
                  <a:close/>
                  <a:moveTo>
                    <a:pt x="1345" y="694"/>
                  </a:moveTo>
                  <a:lnTo>
                    <a:pt x="1345" y="694"/>
                  </a:lnTo>
                  <a:lnTo>
                    <a:pt x="1342" y="691"/>
                  </a:lnTo>
                  <a:lnTo>
                    <a:pt x="1345" y="694"/>
                  </a:lnTo>
                  <a:lnTo>
                    <a:pt x="1345" y="694"/>
                  </a:lnTo>
                  <a:close/>
                  <a:moveTo>
                    <a:pt x="1317" y="716"/>
                  </a:moveTo>
                  <a:lnTo>
                    <a:pt x="1314" y="719"/>
                  </a:lnTo>
                  <a:lnTo>
                    <a:pt x="1303" y="719"/>
                  </a:lnTo>
                  <a:lnTo>
                    <a:pt x="1289" y="723"/>
                  </a:lnTo>
                  <a:lnTo>
                    <a:pt x="1278" y="726"/>
                  </a:lnTo>
                  <a:lnTo>
                    <a:pt x="1289" y="723"/>
                  </a:lnTo>
                  <a:lnTo>
                    <a:pt x="1303" y="719"/>
                  </a:lnTo>
                  <a:lnTo>
                    <a:pt x="1314" y="716"/>
                  </a:lnTo>
                  <a:lnTo>
                    <a:pt x="1317" y="716"/>
                  </a:lnTo>
                  <a:close/>
                  <a:moveTo>
                    <a:pt x="1275" y="726"/>
                  </a:moveTo>
                  <a:lnTo>
                    <a:pt x="1275" y="726"/>
                  </a:lnTo>
                  <a:lnTo>
                    <a:pt x="1275" y="726"/>
                  </a:lnTo>
                  <a:lnTo>
                    <a:pt x="1275" y="726"/>
                  </a:lnTo>
                  <a:lnTo>
                    <a:pt x="1275" y="726"/>
                  </a:lnTo>
                  <a:close/>
                  <a:moveTo>
                    <a:pt x="1021" y="677"/>
                  </a:moveTo>
                  <a:lnTo>
                    <a:pt x="1025" y="680"/>
                  </a:lnTo>
                  <a:lnTo>
                    <a:pt x="1028" y="684"/>
                  </a:lnTo>
                  <a:lnTo>
                    <a:pt x="1032" y="684"/>
                  </a:lnTo>
                  <a:lnTo>
                    <a:pt x="1035" y="684"/>
                  </a:lnTo>
                  <a:lnTo>
                    <a:pt x="1039" y="684"/>
                  </a:lnTo>
                  <a:lnTo>
                    <a:pt x="1049" y="680"/>
                  </a:lnTo>
                  <a:lnTo>
                    <a:pt x="1056" y="677"/>
                  </a:lnTo>
                  <a:lnTo>
                    <a:pt x="1063" y="673"/>
                  </a:lnTo>
                  <a:lnTo>
                    <a:pt x="1063" y="673"/>
                  </a:lnTo>
                  <a:lnTo>
                    <a:pt x="1074" y="670"/>
                  </a:lnTo>
                  <a:lnTo>
                    <a:pt x="1085" y="670"/>
                  </a:lnTo>
                  <a:lnTo>
                    <a:pt x="1092" y="670"/>
                  </a:lnTo>
                  <a:lnTo>
                    <a:pt x="1095" y="673"/>
                  </a:lnTo>
                  <a:lnTo>
                    <a:pt x="1102" y="680"/>
                  </a:lnTo>
                  <a:lnTo>
                    <a:pt x="1102" y="680"/>
                  </a:lnTo>
                  <a:lnTo>
                    <a:pt x="1106" y="684"/>
                  </a:lnTo>
                  <a:lnTo>
                    <a:pt x="1113" y="684"/>
                  </a:lnTo>
                  <a:lnTo>
                    <a:pt x="1120" y="687"/>
                  </a:lnTo>
                  <a:lnTo>
                    <a:pt x="1123" y="691"/>
                  </a:lnTo>
                  <a:lnTo>
                    <a:pt x="1123" y="691"/>
                  </a:lnTo>
                  <a:lnTo>
                    <a:pt x="1123" y="694"/>
                  </a:lnTo>
                  <a:lnTo>
                    <a:pt x="1123" y="698"/>
                  </a:lnTo>
                  <a:lnTo>
                    <a:pt x="1120" y="698"/>
                  </a:lnTo>
                  <a:lnTo>
                    <a:pt x="1123" y="705"/>
                  </a:lnTo>
                  <a:lnTo>
                    <a:pt x="1127" y="712"/>
                  </a:lnTo>
                  <a:lnTo>
                    <a:pt x="1130" y="712"/>
                  </a:lnTo>
                  <a:lnTo>
                    <a:pt x="1134" y="712"/>
                  </a:lnTo>
                  <a:lnTo>
                    <a:pt x="1141" y="712"/>
                  </a:lnTo>
                  <a:lnTo>
                    <a:pt x="1148" y="712"/>
                  </a:lnTo>
                  <a:lnTo>
                    <a:pt x="1155" y="712"/>
                  </a:lnTo>
                  <a:lnTo>
                    <a:pt x="1159" y="712"/>
                  </a:lnTo>
                  <a:lnTo>
                    <a:pt x="1169" y="712"/>
                  </a:lnTo>
                  <a:lnTo>
                    <a:pt x="1173" y="716"/>
                  </a:lnTo>
                  <a:lnTo>
                    <a:pt x="1180" y="719"/>
                  </a:lnTo>
                  <a:lnTo>
                    <a:pt x="1183" y="723"/>
                  </a:lnTo>
                  <a:lnTo>
                    <a:pt x="1190" y="726"/>
                  </a:lnTo>
                  <a:lnTo>
                    <a:pt x="1190" y="730"/>
                  </a:lnTo>
                  <a:lnTo>
                    <a:pt x="1190" y="733"/>
                  </a:lnTo>
                  <a:lnTo>
                    <a:pt x="1190" y="733"/>
                  </a:lnTo>
                  <a:lnTo>
                    <a:pt x="1194" y="737"/>
                  </a:lnTo>
                  <a:lnTo>
                    <a:pt x="1190" y="740"/>
                  </a:lnTo>
                  <a:lnTo>
                    <a:pt x="1187" y="744"/>
                  </a:lnTo>
                  <a:lnTo>
                    <a:pt x="1183" y="744"/>
                  </a:lnTo>
                  <a:lnTo>
                    <a:pt x="1180" y="744"/>
                  </a:lnTo>
                  <a:lnTo>
                    <a:pt x="1176" y="744"/>
                  </a:lnTo>
                  <a:lnTo>
                    <a:pt x="1173" y="744"/>
                  </a:lnTo>
                  <a:lnTo>
                    <a:pt x="1173" y="740"/>
                  </a:lnTo>
                  <a:lnTo>
                    <a:pt x="1162" y="737"/>
                  </a:lnTo>
                  <a:lnTo>
                    <a:pt x="1166" y="737"/>
                  </a:lnTo>
                  <a:lnTo>
                    <a:pt x="1166" y="740"/>
                  </a:lnTo>
                  <a:lnTo>
                    <a:pt x="1169" y="747"/>
                  </a:lnTo>
                  <a:lnTo>
                    <a:pt x="1166" y="754"/>
                  </a:lnTo>
                  <a:lnTo>
                    <a:pt x="1162" y="758"/>
                  </a:lnTo>
                  <a:lnTo>
                    <a:pt x="1159" y="761"/>
                  </a:lnTo>
                  <a:lnTo>
                    <a:pt x="1152" y="761"/>
                  </a:lnTo>
                  <a:lnTo>
                    <a:pt x="1148" y="765"/>
                  </a:lnTo>
                  <a:lnTo>
                    <a:pt x="1152" y="768"/>
                  </a:lnTo>
                  <a:lnTo>
                    <a:pt x="1152" y="772"/>
                  </a:lnTo>
                  <a:lnTo>
                    <a:pt x="1152" y="772"/>
                  </a:lnTo>
                  <a:lnTo>
                    <a:pt x="1152" y="772"/>
                  </a:lnTo>
                  <a:lnTo>
                    <a:pt x="1155" y="772"/>
                  </a:lnTo>
                  <a:lnTo>
                    <a:pt x="1155" y="772"/>
                  </a:lnTo>
                  <a:lnTo>
                    <a:pt x="1159" y="779"/>
                  </a:lnTo>
                  <a:lnTo>
                    <a:pt x="1155" y="782"/>
                  </a:lnTo>
                  <a:lnTo>
                    <a:pt x="1155" y="782"/>
                  </a:lnTo>
                  <a:lnTo>
                    <a:pt x="1152" y="782"/>
                  </a:lnTo>
                  <a:lnTo>
                    <a:pt x="1152" y="786"/>
                  </a:lnTo>
                  <a:lnTo>
                    <a:pt x="1148" y="790"/>
                  </a:lnTo>
                  <a:lnTo>
                    <a:pt x="1148" y="790"/>
                  </a:lnTo>
                  <a:lnTo>
                    <a:pt x="1152" y="790"/>
                  </a:lnTo>
                  <a:lnTo>
                    <a:pt x="1155" y="790"/>
                  </a:lnTo>
                  <a:lnTo>
                    <a:pt x="1162" y="786"/>
                  </a:lnTo>
                  <a:lnTo>
                    <a:pt x="1166" y="779"/>
                  </a:lnTo>
                  <a:lnTo>
                    <a:pt x="1169" y="775"/>
                  </a:lnTo>
                  <a:lnTo>
                    <a:pt x="1173" y="772"/>
                  </a:lnTo>
                  <a:lnTo>
                    <a:pt x="1173" y="768"/>
                  </a:lnTo>
                  <a:lnTo>
                    <a:pt x="1176" y="765"/>
                  </a:lnTo>
                  <a:lnTo>
                    <a:pt x="1183" y="765"/>
                  </a:lnTo>
                  <a:lnTo>
                    <a:pt x="1190" y="765"/>
                  </a:lnTo>
                  <a:lnTo>
                    <a:pt x="1201" y="765"/>
                  </a:lnTo>
                  <a:lnTo>
                    <a:pt x="1204" y="765"/>
                  </a:lnTo>
                  <a:lnTo>
                    <a:pt x="1204" y="765"/>
                  </a:lnTo>
                  <a:lnTo>
                    <a:pt x="1201" y="761"/>
                  </a:lnTo>
                  <a:lnTo>
                    <a:pt x="1197" y="758"/>
                  </a:lnTo>
                  <a:lnTo>
                    <a:pt x="1201" y="754"/>
                  </a:lnTo>
                  <a:lnTo>
                    <a:pt x="1204" y="751"/>
                  </a:lnTo>
                  <a:lnTo>
                    <a:pt x="1208" y="744"/>
                  </a:lnTo>
                  <a:lnTo>
                    <a:pt x="1215" y="740"/>
                  </a:lnTo>
                  <a:lnTo>
                    <a:pt x="1222" y="737"/>
                  </a:lnTo>
                  <a:lnTo>
                    <a:pt x="1233" y="737"/>
                  </a:lnTo>
                  <a:lnTo>
                    <a:pt x="1240" y="737"/>
                  </a:lnTo>
                  <a:lnTo>
                    <a:pt x="1243" y="737"/>
                  </a:lnTo>
                  <a:lnTo>
                    <a:pt x="1247" y="740"/>
                  </a:lnTo>
                  <a:lnTo>
                    <a:pt x="1250" y="740"/>
                  </a:lnTo>
                  <a:lnTo>
                    <a:pt x="1254" y="740"/>
                  </a:lnTo>
                  <a:lnTo>
                    <a:pt x="1254" y="740"/>
                  </a:lnTo>
                  <a:lnTo>
                    <a:pt x="1261" y="737"/>
                  </a:lnTo>
                  <a:lnTo>
                    <a:pt x="1264" y="733"/>
                  </a:lnTo>
                  <a:lnTo>
                    <a:pt x="1261" y="737"/>
                  </a:lnTo>
                  <a:lnTo>
                    <a:pt x="1257" y="740"/>
                  </a:lnTo>
                  <a:lnTo>
                    <a:pt x="1254" y="747"/>
                  </a:lnTo>
                  <a:lnTo>
                    <a:pt x="1250" y="751"/>
                  </a:lnTo>
                  <a:lnTo>
                    <a:pt x="1243" y="754"/>
                  </a:lnTo>
                  <a:lnTo>
                    <a:pt x="1236" y="758"/>
                  </a:lnTo>
                  <a:lnTo>
                    <a:pt x="1225" y="758"/>
                  </a:lnTo>
                  <a:lnTo>
                    <a:pt x="1218" y="758"/>
                  </a:lnTo>
                  <a:lnTo>
                    <a:pt x="1211" y="761"/>
                  </a:lnTo>
                  <a:lnTo>
                    <a:pt x="1208" y="765"/>
                  </a:lnTo>
                  <a:lnTo>
                    <a:pt x="1208" y="768"/>
                  </a:lnTo>
                  <a:lnTo>
                    <a:pt x="1208" y="768"/>
                  </a:lnTo>
                  <a:lnTo>
                    <a:pt x="1208" y="772"/>
                  </a:lnTo>
                  <a:lnTo>
                    <a:pt x="1208" y="775"/>
                  </a:lnTo>
                  <a:lnTo>
                    <a:pt x="1204" y="779"/>
                  </a:lnTo>
                  <a:lnTo>
                    <a:pt x="1197" y="782"/>
                  </a:lnTo>
                  <a:lnTo>
                    <a:pt x="1190" y="790"/>
                  </a:lnTo>
                  <a:lnTo>
                    <a:pt x="1187" y="793"/>
                  </a:lnTo>
                  <a:lnTo>
                    <a:pt x="1180" y="797"/>
                  </a:lnTo>
                  <a:lnTo>
                    <a:pt x="1169" y="797"/>
                  </a:lnTo>
                  <a:lnTo>
                    <a:pt x="1159" y="797"/>
                  </a:lnTo>
                  <a:lnTo>
                    <a:pt x="1152" y="797"/>
                  </a:lnTo>
                  <a:lnTo>
                    <a:pt x="1148" y="797"/>
                  </a:lnTo>
                  <a:lnTo>
                    <a:pt x="1144" y="793"/>
                  </a:lnTo>
                  <a:lnTo>
                    <a:pt x="1144" y="793"/>
                  </a:lnTo>
                  <a:lnTo>
                    <a:pt x="1144" y="790"/>
                  </a:lnTo>
                  <a:lnTo>
                    <a:pt x="1148" y="786"/>
                  </a:lnTo>
                  <a:lnTo>
                    <a:pt x="1148" y="779"/>
                  </a:lnTo>
                  <a:lnTo>
                    <a:pt x="1148" y="772"/>
                  </a:lnTo>
                  <a:lnTo>
                    <a:pt x="1144" y="768"/>
                  </a:lnTo>
                  <a:lnTo>
                    <a:pt x="1141" y="761"/>
                  </a:lnTo>
                  <a:lnTo>
                    <a:pt x="1141" y="758"/>
                  </a:lnTo>
                  <a:lnTo>
                    <a:pt x="1137" y="754"/>
                  </a:lnTo>
                  <a:lnTo>
                    <a:pt x="1137" y="758"/>
                  </a:lnTo>
                  <a:lnTo>
                    <a:pt x="1134" y="758"/>
                  </a:lnTo>
                  <a:lnTo>
                    <a:pt x="1130" y="761"/>
                  </a:lnTo>
                  <a:lnTo>
                    <a:pt x="1130" y="758"/>
                  </a:lnTo>
                  <a:lnTo>
                    <a:pt x="1130" y="758"/>
                  </a:lnTo>
                  <a:lnTo>
                    <a:pt x="1130" y="754"/>
                  </a:lnTo>
                  <a:lnTo>
                    <a:pt x="1130" y="754"/>
                  </a:lnTo>
                  <a:lnTo>
                    <a:pt x="1134" y="744"/>
                  </a:lnTo>
                  <a:lnTo>
                    <a:pt x="1134" y="737"/>
                  </a:lnTo>
                  <a:lnTo>
                    <a:pt x="1130" y="733"/>
                  </a:lnTo>
                  <a:lnTo>
                    <a:pt x="1127" y="730"/>
                  </a:lnTo>
                  <a:lnTo>
                    <a:pt x="1123" y="730"/>
                  </a:lnTo>
                  <a:lnTo>
                    <a:pt x="1120" y="730"/>
                  </a:lnTo>
                  <a:lnTo>
                    <a:pt x="1120" y="730"/>
                  </a:lnTo>
                  <a:lnTo>
                    <a:pt x="1116" y="730"/>
                  </a:lnTo>
                  <a:lnTo>
                    <a:pt x="1113" y="730"/>
                  </a:lnTo>
                  <a:lnTo>
                    <a:pt x="1113" y="730"/>
                  </a:lnTo>
                  <a:lnTo>
                    <a:pt x="1109" y="737"/>
                  </a:lnTo>
                  <a:lnTo>
                    <a:pt x="1109" y="740"/>
                  </a:lnTo>
                  <a:lnTo>
                    <a:pt x="1109" y="744"/>
                  </a:lnTo>
                  <a:lnTo>
                    <a:pt x="1109" y="744"/>
                  </a:lnTo>
                  <a:lnTo>
                    <a:pt x="1102" y="747"/>
                  </a:lnTo>
                  <a:lnTo>
                    <a:pt x="1099" y="775"/>
                  </a:lnTo>
                  <a:lnTo>
                    <a:pt x="1095" y="786"/>
                  </a:lnTo>
                  <a:lnTo>
                    <a:pt x="1092" y="793"/>
                  </a:lnTo>
                  <a:lnTo>
                    <a:pt x="1088" y="800"/>
                  </a:lnTo>
                  <a:lnTo>
                    <a:pt x="1085" y="804"/>
                  </a:lnTo>
                  <a:lnTo>
                    <a:pt x="1081" y="804"/>
                  </a:lnTo>
                  <a:lnTo>
                    <a:pt x="1081" y="804"/>
                  </a:lnTo>
                  <a:lnTo>
                    <a:pt x="1078" y="797"/>
                  </a:lnTo>
                  <a:lnTo>
                    <a:pt x="1074" y="790"/>
                  </a:lnTo>
                  <a:lnTo>
                    <a:pt x="1074" y="782"/>
                  </a:lnTo>
                  <a:lnTo>
                    <a:pt x="1078" y="772"/>
                  </a:lnTo>
                  <a:lnTo>
                    <a:pt x="1078" y="765"/>
                  </a:lnTo>
                  <a:lnTo>
                    <a:pt x="1081" y="758"/>
                  </a:lnTo>
                  <a:lnTo>
                    <a:pt x="1081" y="758"/>
                  </a:lnTo>
                  <a:lnTo>
                    <a:pt x="1085" y="751"/>
                  </a:lnTo>
                  <a:lnTo>
                    <a:pt x="1085" y="744"/>
                  </a:lnTo>
                  <a:lnTo>
                    <a:pt x="1081" y="740"/>
                  </a:lnTo>
                  <a:lnTo>
                    <a:pt x="1078" y="737"/>
                  </a:lnTo>
                  <a:lnTo>
                    <a:pt x="1078" y="737"/>
                  </a:lnTo>
                  <a:lnTo>
                    <a:pt x="1081" y="730"/>
                  </a:lnTo>
                  <a:lnTo>
                    <a:pt x="1085" y="726"/>
                  </a:lnTo>
                  <a:lnTo>
                    <a:pt x="1088" y="723"/>
                  </a:lnTo>
                  <a:lnTo>
                    <a:pt x="1095" y="723"/>
                  </a:lnTo>
                  <a:lnTo>
                    <a:pt x="1099" y="723"/>
                  </a:lnTo>
                  <a:lnTo>
                    <a:pt x="1099" y="726"/>
                  </a:lnTo>
                  <a:lnTo>
                    <a:pt x="1106" y="723"/>
                  </a:lnTo>
                  <a:lnTo>
                    <a:pt x="1109" y="719"/>
                  </a:lnTo>
                  <a:lnTo>
                    <a:pt x="1113" y="716"/>
                  </a:lnTo>
                  <a:lnTo>
                    <a:pt x="1113" y="712"/>
                  </a:lnTo>
                  <a:lnTo>
                    <a:pt x="1113" y="708"/>
                  </a:lnTo>
                  <a:lnTo>
                    <a:pt x="1109" y="705"/>
                  </a:lnTo>
                  <a:lnTo>
                    <a:pt x="1102" y="705"/>
                  </a:lnTo>
                  <a:lnTo>
                    <a:pt x="1099" y="705"/>
                  </a:lnTo>
                  <a:lnTo>
                    <a:pt x="1092" y="708"/>
                  </a:lnTo>
                  <a:lnTo>
                    <a:pt x="1092" y="708"/>
                  </a:lnTo>
                  <a:lnTo>
                    <a:pt x="1081" y="708"/>
                  </a:lnTo>
                  <a:lnTo>
                    <a:pt x="1078" y="705"/>
                  </a:lnTo>
                  <a:lnTo>
                    <a:pt x="1074" y="705"/>
                  </a:lnTo>
                  <a:lnTo>
                    <a:pt x="1070" y="701"/>
                  </a:lnTo>
                  <a:lnTo>
                    <a:pt x="1070" y="701"/>
                  </a:lnTo>
                  <a:lnTo>
                    <a:pt x="1063" y="705"/>
                  </a:lnTo>
                  <a:lnTo>
                    <a:pt x="1056" y="708"/>
                  </a:lnTo>
                  <a:lnTo>
                    <a:pt x="1049" y="708"/>
                  </a:lnTo>
                  <a:lnTo>
                    <a:pt x="1039" y="708"/>
                  </a:lnTo>
                  <a:lnTo>
                    <a:pt x="1035" y="708"/>
                  </a:lnTo>
                  <a:lnTo>
                    <a:pt x="1032" y="708"/>
                  </a:lnTo>
                  <a:lnTo>
                    <a:pt x="1025" y="708"/>
                  </a:lnTo>
                  <a:lnTo>
                    <a:pt x="1021" y="705"/>
                  </a:lnTo>
                  <a:lnTo>
                    <a:pt x="1021" y="705"/>
                  </a:lnTo>
                  <a:lnTo>
                    <a:pt x="1021" y="701"/>
                  </a:lnTo>
                  <a:lnTo>
                    <a:pt x="1025" y="698"/>
                  </a:lnTo>
                  <a:lnTo>
                    <a:pt x="1028" y="694"/>
                  </a:lnTo>
                  <a:lnTo>
                    <a:pt x="1035" y="691"/>
                  </a:lnTo>
                  <a:lnTo>
                    <a:pt x="1039" y="684"/>
                  </a:lnTo>
                  <a:lnTo>
                    <a:pt x="1039" y="684"/>
                  </a:lnTo>
                  <a:lnTo>
                    <a:pt x="1035" y="684"/>
                  </a:lnTo>
                  <a:lnTo>
                    <a:pt x="1032" y="684"/>
                  </a:lnTo>
                  <a:lnTo>
                    <a:pt x="1028" y="684"/>
                  </a:lnTo>
                  <a:lnTo>
                    <a:pt x="1025" y="680"/>
                  </a:lnTo>
                  <a:lnTo>
                    <a:pt x="1021" y="677"/>
                  </a:lnTo>
                  <a:lnTo>
                    <a:pt x="996" y="673"/>
                  </a:lnTo>
                  <a:lnTo>
                    <a:pt x="1021" y="677"/>
                  </a:lnTo>
                  <a:close/>
                  <a:moveTo>
                    <a:pt x="1074" y="1219"/>
                  </a:moveTo>
                  <a:lnTo>
                    <a:pt x="1070" y="1223"/>
                  </a:lnTo>
                  <a:lnTo>
                    <a:pt x="1063" y="1223"/>
                  </a:lnTo>
                  <a:lnTo>
                    <a:pt x="1070" y="1223"/>
                  </a:lnTo>
                  <a:lnTo>
                    <a:pt x="1074" y="1219"/>
                  </a:lnTo>
                  <a:close/>
                  <a:moveTo>
                    <a:pt x="1063" y="1244"/>
                  </a:moveTo>
                  <a:lnTo>
                    <a:pt x="1063" y="1244"/>
                  </a:lnTo>
                  <a:lnTo>
                    <a:pt x="1063" y="1244"/>
                  </a:lnTo>
                  <a:lnTo>
                    <a:pt x="1063" y="1244"/>
                  </a:lnTo>
                  <a:lnTo>
                    <a:pt x="1063" y="1244"/>
                  </a:lnTo>
                  <a:close/>
                  <a:moveTo>
                    <a:pt x="1049" y="1237"/>
                  </a:moveTo>
                  <a:lnTo>
                    <a:pt x="1049" y="1237"/>
                  </a:lnTo>
                  <a:lnTo>
                    <a:pt x="1049" y="1237"/>
                  </a:lnTo>
                  <a:lnTo>
                    <a:pt x="1049" y="1233"/>
                  </a:lnTo>
                  <a:lnTo>
                    <a:pt x="1049" y="1233"/>
                  </a:lnTo>
                  <a:lnTo>
                    <a:pt x="1049" y="1237"/>
                  </a:lnTo>
                  <a:close/>
                  <a:moveTo>
                    <a:pt x="1067" y="1244"/>
                  </a:moveTo>
                  <a:lnTo>
                    <a:pt x="1067" y="1244"/>
                  </a:lnTo>
                  <a:lnTo>
                    <a:pt x="1063" y="1244"/>
                  </a:lnTo>
                  <a:lnTo>
                    <a:pt x="1067" y="1244"/>
                  </a:lnTo>
                  <a:lnTo>
                    <a:pt x="1067" y="1244"/>
                  </a:lnTo>
                  <a:lnTo>
                    <a:pt x="1070" y="1244"/>
                  </a:lnTo>
                  <a:lnTo>
                    <a:pt x="1070" y="1244"/>
                  </a:lnTo>
                  <a:lnTo>
                    <a:pt x="1070" y="1244"/>
                  </a:lnTo>
                  <a:lnTo>
                    <a:pt x="1070" y="1244"/>
                  </a:lnTo>
                  <a:lnTo>
                    <a:pt x="1067" y="1244"/>
                  </a:lnTo>
                  <a:lnTo>
                    <a:pt x="1067" y="1244"/>
                  </a:lnTo>
                  <a:close/>
                  <a:moveTo>
                    <a:pt x="1120" y="1223"/>
                  </a:moveTo>
                  <a:lnTo>
                    <a:pt x="1123" y="1223"/>
                  </a:lnTo>
                  <a:lnTo>
                    <a:pt x="1127" y="1219"/>
                  </a:lnTo>
                  <a:lnTo>
                    <a:pt x="1127" y="1219"/>
                  </a:lnTo>
                  <a:lnTo>
                    <a:pt x="1130" y="1219"/>
                  </a:lnTo>
                  <a:lnTo>
                    <a:pt x="1130" y="1219"/>
                  </a:lnTo>
                  <a:lnTo>
                    <a:pt x="1130" y="1219"/>
                  </a:lnTo>
                  <a:lnTo>
                    <a:pt x="1127" y="1219"/>
                  </a:lnTo>
                  <a:lnTo>
                    <a:pt x="1127" y="1219"/>
                  </a:lnTo>
                  <a:lnTo>
                    <a:pt x="1123" y="1223"/>
                  </a:lnTo>
                  <a:lnTo>
                    <a:pt x="1120" y="1223"/>
                  </a:lnTo>
                  <a:close/>
                  <a:moveTo>
                    <a:pt x="1349" y="1406"/>
                  </a:moveTo>
                  <a:lnTo>
                    <a:pt x="1349" y="1406"/>
                  </a:lnTo>
                  <a:lnTo>
                    <a:pt x="1349" y="1406"/>
                  </a:lnTo>
                  <a:lnTo>
                    <a:pt x="1349" y="1403"/>
                  </a:lnTo>
                  <a:lnTo>
                    <a:pt x="1349" y="1399"/>
                  </a:lnTo>
                  <a:lnTo>
                    <a:pt x="1345" y="1399"/>
                  </a:lnTo>
                  <a:lnTo>
                    <a:pt x="1345" y="1395"/>
                  </a:lnTo>
                  <a:lnTo>
                    <a:pt x="1345" y="1395"/>
                  </a:lnTo>
                  <a:lnTo>
                    <a:pt x="1345" y="1395"/>
                  </a:lnTo>
                  <a:lnTo>
                    <a:pt x="1349" y="1399"/>
                  </a:lnTo>
                  <a:lnTo>
                    <a:pt x="1349" y="1403"/>
                  </a:lnTo>
                  <a:lnTo>
                    <a:pt x="1349" y="1406"/>
                  </a:lnTo>
                  <a:close/>
                  <a:moveTo>
                    <a:pt x="1331" y="1417"/>
                  </a:moveTo>
                  <a:lnTo>
                    <a:pt x="1331" y="1417"/>
                  </a:lnTo>
                  <a:lnTo>
                    <a:pt x="1328" y="1413"/>
                  </a:lnTo>
                  <a:lnTo>
                    <a:pt x="1324" y="1413"/>
                  </a:lnTo>
                  <a:lnTo>
                    <a:pt x="1328" y="1413"/>
                  </a:lnTo>
                  <a:lnTo>
                    <a:pt x="1331" y="1417"/>
                  </a:lnTo>
                  <a:lnTo>
                    <a:pt x="1331" y="1417"/>
                  </a:lnTo>
                  <a:close/>
                  <a:moveTo>
                    <a:pt x="1338" y="1737"/>
                  </a:moveTo>
                  <a:lnTo>
                    <a:pt x="1338" y="1734"/>
                  </a:lnTo>
                  <a:lnTo>
                    <a:pt x="1338" y="1727"/>
                  </a:lnTo>
                  <a:lnTo>
                    <a:pt x="1338" y="1723"/>
                  </a:lnTo>
                  <a:lnTo>
                    <a:pt x="1335" y="1720"/>
                  </a:lnTo>
                  <a:lnTo>
                    <a:pt x="1335" y="1720"/>
                  </a:lnTo>
                  <a:lnTo>
                    <a:pt x="1331" y="1709"/>
                  </a:lnTo>
                  <a:lnTo>
                    <a:pt x="1335" y="1716"/>
                  </a:lnTo>
                  <a:lnTo>
                    <a:pt x="1338" y="1720"/>
                  </a:lnTo>
                  <a:lnTo>
                    <a:pt x="1338" y="1723"/>
                  </a:lnTo>
                  <a:lnTo>
                    <a:pt x="1338" y="1730"/>
                  </a:lnTo>
                  <a:lnTo>
                    <a:pt x="1338" y="1737"/>
                  </a:lnTo>
                  <a:close/>
                  <a:moveTo>
                    <a:pt x="1335" y="1656"/>
                  </a:moveTo>
                  <a:lnTo>
                    <a:pt x="1331" y="1656"/>
                  </a:lnTo>
                  <a:lnTo>
                    <a:pt x="1328" y="1660"/>
                  </a:lnTo>
                  <a:lnTo>
                    <a:pt x="1321" y="1663"/>
                  </a:lnTo>
                  <a:lnTo>
                    <a:pt x="1314" y="1667"/>
                  </a:lnTo>
                  <a:lnTo>
                    <a:pt x="1310" y="1667"/>
                  </a:lnTo>
                  <a:lnTo>
                    <a:pt x="1314" y="1663"/>
                  </a:lnTo>
                  <a:lnTo>
                    <a:pt x="1321" y="1660"/>
                  </a:lnTo>
                  <a:lnTo>
                    <a:pt x="1328" y="1660"/>
                  </a:lnTo>
                  <a:lnTo>
                    <a:pt x="1331" y="1656"/>
                  </a:lnTo>
                  <a:lnTo>
                    <a:pt x="1335" y="1656"/>
                  </a:lnTo>
                  <a:close/>
                  <a:moveTo>
                    <a:pt x="1314" y="1491"/>
                  </a:moveTo>
                  <a:lnTo>
                    <a:pt x="1314" y="1491"/>
                  </a:lnTo>
                  <a:lnTo>
                    <a:pt x="1310" y="1491"/>
                  </a:lnTo>
                  <a:lnTo>
                    <a:pt x="1307" y="1491"/>
                  </a:lnTo>
                  <a:lnTo>
                    <a:pt x="1310" y="1487"/>
                  </a:lnTo>
                  <a:lnTo>
                    <a:pt x="1314" y="1491"/>
                  </a:lnTo>
                  <a:lnTo>
                    <a:pt x="1314" y="1491"/>
                  </a:lnTo>
                  <a:lnTo>
                    <a:pt x="1314" y="1491"/>
                  </a:lnTo>
                  <a:close/>
                  <a:moveTo>
                    <a:pt x="1314" y="1484"/>
                  </a:moveTo>
                  <a:lnTo>
                    <a:pt x="1314" y="1484"/>
                  </a:lnTo>
                  <a:lnTo>
                    <a:pt x="1317" y="1484"/>
                  </a:lnTo>
                  <a:lnTo>
                    <a:pt x="1321" y="1484"/>
                  </a:lnTo>
                  <a:lnTo>
                    <a:pt x="1321" y="1484"/>
                  </a:lnTo>
                  <a:lnTo>
                    <a:pt x="1314" y="1484"/>
                  </a:lnTo>
                  <a:close/>
                  <a:moveTo>
                    <a:pt x="1310" y="1558"/>
                  </a:moveTo>
                  <a:lnTo>
                    <a:pt x="1310" y="1561"/>
                  </a:lnTo>
                  <a:lnTo>
                    <a:pt x="1307" y="1565"/>
                  </a:lnTo>
                  <a:lnTo>
                    <a:pt x="1303" y="1565"/>
                  </a:lnTo>
                  <a:lnTo>
                    <a:pt x="1299" y="1568"/>
                  </a:lnTo>
                  <a:lnTo>
                    <a:pt x="1299" y="1568"/>
                  </a:lnTo>
                  <a:lnTo>
                    <a:pt x="1299" y="1568"/>
                  </a:lnTo>
                  <a:lnTo>
                    <a:pt x="1296" y="1568"/>
                  </a:lnTo>
                  <a:lnTo>
                    <a:pt x="1299" y="1568"/>
                  </a:lnTo>
                  <a:lnTo>
                    <a:pt x="1303" y="1565"/>
                  </a:lnTo>
                  <a:lnTo>
                    <a:pt x="1307" y="1561"/>
                  </a:lnTo>
                  <a:lnTo>
                    <a:pt x="1310" y="1558"/>
                  </a:lnTo>
                  <a:close/>
                  <a:moveTo>
                    <a:pt x="1307" y="1670"/>
                  </a:moveTo>
                  <a:lnTo>
                    <a:pt x="1310" y="1674"/>
                  </a:lnTo>
                  <a:lnTo>
                    <a:pt x="1310" y="1674"/>
                  </a:lnTo>
                  <a:lnTo>
                    <a:pt x="1307" y="1670"/>
                  </a:lnTo>
                  <a:lnTo>
                    <a:pt x="1307" y="1670"/>
                  </a:lnTo>
                  <a:lnTo>
                    <a:pt x="1307" y="1670"/>
                  </a:lnTo>
                  <a:lnTo>
                    <a:pt x="1307" y="1670"/>
                  </a:lnTo>
                  <a:close/>
                  <a:moveTo>
                    <a:pt x="1345" y="1589"/>
                  </a:moveTo>
                  <a:lnTo>
                    <a:pt x="1324" y="1589"/>
                  </a:lnTo>
                  <a:lnTo>
                    <a:pt x="1321" y="1589"/>
                  </a:lnTo>
                  <a:lnTo>
                    <a:pt x="1317" y="1589"/>
                  </a:lnTo>
                  <a:lnTo>
                    <a:pt x="1317" y="1589"/>
                  </a:lnTo>
                  <a:lnTo>
                    <a:pt x="1317" y="1589"/>
                  </a:lnTo>
                  <a:lnTo>
                    <a:pt x="1324" y="1589"/>
                  </a:lnTo>
                  <a:lnTo>
                    <a:pt x="1331" y="1589"/>
                  </a:lnTo>
                  <a:lnTo>
                    <a:pt x="1338" y="1589"/>
                  </a:lnTo>
                  <a:lnTo>
                    <a:pt x="1342" y="1589"/>
                  </a:lnTo>
                  <a:lnTo>
                    <a:pt x="1345" y="1589"/>
                  </a:lnTo>
                  <a:lnTo>
                    <a:pt x="1349" y="1586"/>
                  </a:lnTo>
                  <a:lnTo>
                    <a:pt x="1352" y="1582"/>
                  </a:lnTo>
                  <a:lnTo>
                    <a:pt x="1356" y="1579"/>
                  </a:lnTo>
                  <a:lnTo>
                    <a:pt x="1359" y="1575"/>
                  </a:lnTo>
                  <a:lnTo>
                    <a:pt x="1363" y="1575"/>
                  </a:lnTo>
                  <a:lnTo>
                    <a:pt x="1366" y="1575"/>
                  </a:lnTo>
                  <a:lnTo>
                    <a:pt x="1359" y="1575"/>
                  </a:lnTo>
                  <a:lnTo>
                    <a:pt x="1356" y="1579"/>
                  </a:lnTo>
                  <a:lnTo>
                    <a:pt x="1352" y="1582"/>
                  </a:lnTo>
                  <a:lnTo>
                    <a:pt x="1349" y="1586"/>
                  </a:lnTo>
                  <a:lnTo>
                    <a:pt x="1345" y="1589"/>
                  </a:lnTo>
                  <a:lnTo>
                    <a:pt x="1345" y="1589"/>
                  </a:lnTo>
                  <a:close/>
                  <a:moveTo>
                    <a:pt x="1349" y="1783"/>
                  </a:moveTo>
                  <a:lnTo>
                    <a:pt x="1345" y="1755"/>
                  </a:lnTo>
                  <a:lnTo>
                    <a:pt x="1345" y="1762"/>
                  </a:lnTo>
                  <a:lnTo>
                    <a:pt x="1349" y="1783"/>
                  </a:lnTo>
                  <a:close/>
                  <a:moveTo>
                    <a:pt x="1518" y="1374"/>
                  </a:moveTo>
                  <a:lnTo>
                    <a:pt x="1518" y="1374"/>
                  </a:lnTo>
                  <a:lnTo>
                    <a:pt x="1518" y="1374"/>
                  </a:lnTo>
                  <a:lnTo>
                    <a:pt x="1518" y="1374"/>
                  </a:lnTo>
                  <a:lnTo>
                    <a:pt x="1518" y="1374"/>
                  </a:lnTo>
                  <a:close/>
                  <a:moveTo>
                    <a:pt x="1525" y="1797"/>
                  </a:moveTo>
                  <a:lnTo>
                    <a:pt x="1521" y="1797"/>
                  </a:lnTo>
                  <a:lnTo>
                    <a:pt x="1518" y="1797"/>
                  </a:lnTo>
                  <a:lnTo>
                    <a:pt x="1518" y="1797"/>
                  </a:lnTo>
                  <a:lnTo>
                    <a:pt x="1514" y="1797"/>
                  </a:lnTo>
                  <a:lnTo>
                    <a:pt x="1518" y="1797"/>
                  </a:lnTo>
                  <a:lnTo>
                    <a:pt x="1525" y="1797"/>
                  </a:lnTo>
                  <a:close/>
                  <a:moveTo>
                    <a:pt x="1497" y="1381"/>
                  </a:moveTo>
                  <a:lnTo>
                    <a:pt x="1497" y="1381"/>
                  </a:lnTo>
                  <a:lnTo>
                    <a:pt x="1493" y="1381"/>
                  </a:lnTo>
                  <a:lnTo>
                    <a:pt x="1490" y="1378"/>
                  </a:lnTo>
                  <a:lnTo>
                    <a:pt x="1483" y="1378"/>
                  </a:lnTo>
                  <a:lnTo>
                    <a:pt x="1486" y="1378"/>
                  </a:lnTo>
                  <a:lnTo>
                    <a:pt x="1493" y="1381"/>
                  </a:lnTo>
                  <a:lnTo>
                    <a:pt x="1497" y="1381"/>
                  </a:lnTo>
                  <a:close/>
                  <a:moveTo>
                    <a:pt x="1458" y="1371"/>
                  </a:moveTo>
                  <a:lnTo>
                    <a:pt x="1462" y="1371"/>
                  </a:lnTo>
                  <a:lnTo>
                    <a:pt x="1462" y="1364"/>
                  </a:lnTo>
                  <a:lnTo>
                    <a:pt x="1458" y="1360"/>
                  </a:lnTo>
                  <a:lnTo>
                    <a:pt x="1458" y="1353"/>
                  </a:lnTo>
                  <a:lnTo>
                    <a:pt x="1454" y="1353"/>
                  </a:lnTo>
                  <a:lnTo>
                    <a:pt x="1454" y="1353"/>
                  </a:lnTo>
                  <a:lnTo>
                    <a:pt x="1454" y="1353"/>
                  </a:lnTo>
                  <a:lnTo>
                    <a:pt x="1458" y="1353"/>
                  </a:lnTo>
                  <a:lnTo>
                    <a:pt x="1458" y="1357"/>
                  </a:lnTo>
                  <a:lnTo>
                    <a:pt x="1462" y="1360"/>
                  </a:lnTo>
                  <a:lnTo>
                    <a:pt x="1462" y="1367"/>
                  </a:lnTo>
                  <a:lnTo>
                    <a:pt x="1462" y="1367"/>
                  </a:lnTo>
                  <a:lnTo>
                    <a:pt x="1462" y="1374"/>
                  </a:lnTo>
                  <a:lnTo>
                    <a:pt x="1462" y="1378"/>
                  </a:lnTo>
                  <a:lnTo>
                    <a:pt x="1462" y="1385"/>
                  </a:lnTo>
                  <a:lnTo>
                    <a:pt x="1465" y="1381"/>
                  </a:lnTo>
                  <a:lnTo>
                    <a:pt x="1462" y="1385"/>
                  </a:lnTo>
                  <a:lnTo>
                    <a:pt x="1462" y="1385"/>
                  </a:lnTo>
                  <a:lnTo>
                    <a:pt x="1458" y="1381"/>
                  </a:lnTo>
                  <a:lnTo>
                    <a:pt x="1458" y="1378"/>
                  </a:lnTo>
                  <a:lnTo>
                    <a:pt x="1458" y="1371"/>
                  </a:lnTo>
                  <a:close/>
                  <a:moveTo>
                    <a:pt x="1447" y="1360"/>
                  </a:moveTo>
                  <a:lnTo>
                    <a:pt x="1447" y="1360"/>
                  </a:lnTo>
                  <a:lnTo>
                    <a:pt x="1447" y="1360"/>
                  </a:lnTo>
                  <a:lnTo>
                    <a:pt x="1447" y="1360"/>
                  </a:lnTo>
                  <a:lnTo>
                    <a:pt x="1447" y="1360"/>
                  </a:lnTo>
                  <a:lnTo>
                    <a:pt x="1447" y="1360"/>
                  </a:lnTo>
                  <a:close/>
                  <a:moveTo>
                    <a:pt x="1419" y="1617"/>
                  </a:moveTo>
                  <a:lnTo>
                    <a:pt x="1419" y="1617"/>
                  </a:lnTo>
                  <a:lnTo>
                    <a:pt x="1419" y="1617"/>
                  </a:lnTo>
                  <a:lnTo>
                    <a:pt x="1412" y="1617"/>
                  </a:lnTo>
                  <a:lnTo>
                    <a:pt x="1412" y="1617"/>
                  </a:lnTo>
                  <a:lnTo>
                    <a:pt x="1419" y="1617"/>
                  </a:lnTo>
                  <a:close/>
                  <a:moveTo>
                    <a:pt x="1409" y="1378"/>
                  </a:moveTo>
                  <a:lnTo>
                    <a:pt x="1409" y="1378"/>
                  </a:lnTo>
                  <a:lnTo>
                    <a:pt x="1405" y="1378"/>
                  </a:lnTo>
                  <a:lnTo>
                    <a:pt x="1409" y="1378"/>
                  </a:lnTo>
                  <a:lnTo>
                    <a:pt x="1409" y="1378"/>
                  </a:lnTo>
                  <a:lnTo>
                    <a:pt x="1409" y="1378"/>
                  </a:lnTo>
                  <a:close/>
                  <a:moveTo>
                    <a:pt x="1405" y="1378"/>
                  </a:moveTo>
                  <a:lnTo>
                    <a:pt x="1405" y="1378"/>
                  </a:lnTo>
                  <a:lnTo>
                    <a:pt x="1405" y="1378"/>
                  </a:lnTo>
                  <a:lnTo>
                    <a:pt x="1405" y="1378"/>
                  </a:lnTo>
                  <a:lnTo>
                    <a:pt x="1405" y="1378"/>
                  </a:lnTo>
                  <a:close/>
                  <a:moveTo>
                    <a:pt x="1426" y="1755"/>
                  </a:moveTo>
                  <a:lnTo>
                    <a:pt x="1433" y="1744"/>
                  </a:lnTo>
                  <a:lnTo>
                    <a:pt x="1437" y="1737"/>
                  </a:lnTo>
                  <a:lnTo>
                    <a:pt x="1444" y="1730"/>
                  </a:lnTo>
                  <a:lnTo>
                    <a:pt x="1451" y="1727"/>
                  </a:lnTo>
                  <a:lnTo>
                    <a:pt x="1451" y="1727"/>
                  </a:lnTo>
                  <a:lnTo>
                    <a:pt x="1454" y="1727"/>
                  </a:lnTo>
                  <a:lnTo>
                    <a:pt x="1462" y="1723"/>
                  </a:lnTo>
                  <a:lnTo>
                    <a:pt x="1454" y="1727"/>
                  </a:lnTo>
                  <a:lnTo>
                    <a:pt x="1447" y="1730"/>
                  </a:lnTo>
                  <a:lnTo>
                    <a:pt x="1437" y="1737"/>
                  </a:lnTo>
                  <a:lnTo>
                    <a:pt x="1430" y="1748"/>
                  </a:lnTo>
                  <a:lnTo>
                    <a:pt x="1430" y="1751"/>
                  </a:lnTo>
                  <a:lnTo>
                    <a:pt x="1426" y="1755"/>
                  </a:lnTo>
                  <a:close/>
                  <a:moveTo>
                    <a:pt x="1486" y="1737"/>
                  </a:moveTo>
                  <a:lnTo>
                    <a:pt x="1479" y="1730"/>
                  </a:lnTo>
                  <a:lnTo>
                    <a:pt x="1472" y="1727"/>
                  </a:lnTo>
                  <a:lnTo>
                    <a:pt x="1479" y="1730"/>
                  </a:lnTo>
                  <a:lnTo>
                    <a:pt x="1486" y="1737"/>
                  </a:lnTo>
                  <a:close/>
                  <a:moveTo>
                    <a:pt x="1539" y="1374"/>
                  </a:moveTo>
                  <a:lnTo>
                    <a:pt x="1539" y="1378"/>
                  </a:lnTo>
                  <a:lnTo>
                    <a:pt x="1539" y="1378"/>
                  </a:lnTo>
                  <a:lnTo>
                    <a:pt x="1539" y="1378"/>
                  </a:lnTo>
                  <a:lnTo>
                    <a:pt x="1536" y="1374"/>
                  </a:lnTo>
                  <a:lnTo>
                    <a:pt x="1536" y="1374"/>
                  </a:lnTo>
                  <a:lnTo>
                    <a:pt x="1532" y="1374"/>
                  </a:lnTo>
                  <a:lnTo>
                    <a:pt x="1532" y="1374"/>
                  </a:lnTo>
                  <a:lnTo>
                    <a:pt x="1532" y="1374"/>
                  </a:lnTo>
                  <a:lnTo>
                    <a:pt x="1536" y="1374"/>
                  </a:lnTo>
                  <a:lnTo>
                    <a:pt x="1539" y="1374"/>
                  </a:lnTo>
                  <a:close/>
                  <a:moveTo>
                    <a:pt x="1528" y="1374"/>
                  </a:moveTo>
                  <a:lnTo>
                    <a:pt x="1528" y="1374"/>
                  </a:lnTo>
                  <a:lnTo>
                    <a:pt x="1528" y="1374"/>
                  </a:lnTo>
                  <a:lnTo>
                    <a:pt x="1528" y="1374"/>
                  </a:lnTo>
                  <a:lnTo>
                    <a:pt x="1525" y="1374"/>
                  </a:lnTo>
                  <a:lnTo>
                    <a:pt x="1525" y="1374"/>
                  </a:lnTo>
                  <a:lnTo>
                    <a:pt x="1525" y="1374"/>
                  </a:lnTo>
                  <a:lnTo>
                    <a:pt x="1528" y="1374"/>
                  </a:lnTo>
                  <a:lnTo>
                    <a:pt x="1528" y="1374"/>
                  </a:lnTo>
                  <a:close/>
                  <a:moveTo>
                    <a:pt x="1514" y="1374"/>
                  </a:moveTo>
                  <a:lnTo>
                    <a:pt x="1514" y="1378"/>
                  </a:lnTo>
                  <a:lnTo>
                    <a:pt x="1518" y="1374"/>
                  </a:lnTo>
                  <a:lnTo>
                    <a:pt x="1518" y="1374"/>
                  </a:lnTo>
                  <a:lnTo>
                    <a:pt x="1521" y="1378"/>
                  </a:lnTo>
                  <a:lnTo>
                    <a:pt x="1518" y="1378"/>
                  </a:lnTo>
                  <a:lnTo>
                    <a:pt x="1514" y="1374"/>
                  </a:lnTo>
                  <a:lnTo>
                    <a:pt x="1514" y="1378"/>
                  </a:lnTo>
                  <a:lnTo>
                    <a:pt x="1514" y="1378"/>
                  </a:lnTo>
                  <a:lnTo>
                    <a:pt x="1511" y="1374"/>
                  </a:lnTo>
                  <a:lnTo>
                    <a:pt x="1511" y="1374"/>
                  </a:lnTo>
                  <a:lnTo>
                    <a:pt x="1511" y="1374"/>
                  </a:lnTo>
                  <a:lnTo>
                    <a:pt x="1514" y="1374"/>
                  </a:lnTo>
                  <a:close/>
                  <a:moveTo>
                    <a:pt x="1504" y="1374"/>
                  </a:moveTo>
                  <a:lnTo>
                    <a:pt x="1504" y="1374"/>
                  </a:lnTo>
                  <a:lnTo>
                    <a:pt x="1500" y="1374"/>
                  </a:lnTo>
                  <a:lnTo>
                    <a:pt x="1497" y="1374"/>
                  </a:lnTo>
                  <a:lnTo>
                    <a:pt x="1497" y="1374"/>
                  </a:lnTo>
                  <a:lnTo>
                    <a:pt x="1500" y="1374"/>
                  </a:lnTo>
                  <a:lnTo>
                    <a:pt x="1504" y="1374"/>
                  </a:lnTo>
                  <a:close/>
                  <a:moveTo>
                    <a:pt x="1444" y="1360"/>
                  </a:moveTo>
                  <a:lnTo>
                    <a:pt x="1440" y="1357"/>
                  </a:lnTo>
                  <a:lnTo>
                    <a:pt x="1440" y="1357"/>
                  </a:lnTo>
                  <a:lnTo>
                    <a:pt x="1444" y="1357"/>
                  </a:lnTo>
                  <a:lnTo>
                    <a:pt x="1444" y="1360"/>
                  </a:lnTo>
                  <a:close/>
                  <a:moveTo>
                    <a:pt x="1402" y="1360"/>
                  </a:moveTo>
                  <a:lnTo>
                    <a:pt x="1412" y="1364"/>
                  </a:lnTo>
                  <a:lnTo>
                    <a:pt x="1416" y="1367"/>
                  </a:lnTo>
                  <a:lnTo>
                    <a:pt x="1416" y="1367"/>
                  </a:lnTo>
                  <a:lnTo>
                    <a:pt x="1412" y="1364"/>
                  </a:lnTo>
                  <a:lnTo>
                    <a:pt x="1409" y="1360"/>
                  </a:lnTo>
                  <a:lnTo>
                    <a:pt x="1405" y="1360"/>
                  </a:lnTo>
                  <a:lnTo>
                    <a:pt x="1398" y="1360"/>
                  </a:lnTo>
                  <a:lnTo>
                    <a:pt x="1395" y="1357"/>
                  </a:lnTo>
                  <a:lnTo>
                    <a:pt x="1391" y="1357"/>
                  </a:lnTo>
                  <a:lnTo>
                    <a:pt x="1391" y="1357"/>
                  </a:lnTo>
                  <a:lnTo>
                    <a:pt x="1391" y="1357"/>
                  </a:lnTo>
                  <a:lnTo>
                    <a:pt x="1395" y="1357"/>
                  </a:lnTo>
                  <a:lnTo>
                    <a:pt x="1402" y="1360"/>
                  </a:lnTo>
                  <a:close/>
                  <a:moveTo>
                    <a:pt x="1363" y="1406"/>
                  </a:moveTo>
                  <a:lnTo>
                    <a:pt x="1384" y="1413"/>
                  </a:lnTo>
                  <a:lnTo>
                    <a:pt x="1384" y="1413"/>
                  </a:lnTo>
                  <a:lnTo>
                    <a:pt x="1363" y="1406"/>
                  </a:lnTo>
                  <a:lnTo>
                    <a:pt x="1359" y="1406"/>
                  </a:lnTo>
                  <a:lnTo>
                    <a:pt x="1356" y="1406"/>
                  </a:lnTo>
                  <a:lnTo>
                    <a:pt x="1349" y="1406"/>
                  </a:lnTo>
                  <a:lnTo>
                    <a:pt x="1352" y="1406"/>
                  </a:lnTo>
                  <a:lnTo>
                    <a:pt x="1363" y="1406"/>
                  </a:lnTo>
                  <a:close/>
                  <a:moveTo>
                    <a:pt x="1380" y="1568"/>
                  </a:moveTo>
                  <a:lnTo>
                    <a:pt x="1380" y="1568"/>
                  </a:lnTo>
                  <a:lnTo>
                    <a:pt x="1380" y="1568"/>
                  </a:lnTo>
                  <a:lnTo>
                    <a:pt x="1377" y="1572"/>
                  </a:lnTo>
                  <a:lnTo>
                    <a:pt x="1377" y="1575"/>
                  </a:lnTo>
                  <a:lnTo>
                    <a:pt x="1373" y="1575"/>
                  </a:lnTo>
                  <a:lnTo>
                    <a:pt x="1377" y="1572"/>
                  </a:lnTo>
                  <a:lnTo>
                    <a:pt x="1377" y="1568"/>
                  </a:lnTo>
                  <a:lnTo>
                    <a:pt x="1380" y="1568"/>
                  </a:lnTo>
                  <a:lnTo>
                    <a:pt x="1380" y="1568"/>
                  </a:lnTo>
                  <a:close/>
                  <a:moveTo>
                    <a:pt x="1307" y="1240"/>
                  </a:moveTo>
                  <a:lnTo>
                    <a:pt x="1303" y="1240"/>
                  </a:lnTo>
                  <a:lnTo>
                    <a:pt x="1303" y="1244"/>
                  </a:lnTo>
                  <a:lnTo>
                    <a:pt x="1307" y="1240"/>
                  </a:lnTo>
                  <a:lnTo>
                    <a:pt x="1307" y="1240"/>
                  </a:lnTo>
                  <a:close/>
                  <a:moveTo>
                    <a:pt x="1303" y="1244"/>
                  </a:moveTo>
                  <a:lnTo>
                    <a:pt x="1303" y="1244"/>
                  </a:lnTo>
                  <a:lnTo>
                    <a:pt x="1303" y="1244"/>
                  </a:lnTo>
                  <a:lnTo>
                    <a:pt x="1303" y="1244"/>
                  </a:lnTo>
                  <a:lnTo>
                    <a:pt x="1303" y="1244"/>
                  </a:lnTo>
                  <a:close/>
                  <a:moveTo>
                    <a:pt x="1236" y="1424"/>
                  </a:moveTo>
                  <a:lnTo>
                    <a:pt x="1236" y="1424"/>
                  </a:lnTo>
                  <a:lnTo>
                    <a:pt x="1236" y="1420"/>
                  </a:lnTo>
                  <a:lnTo>
                    <a:pt x="1233" y="1417"/>
                  </a:lnTo>
                  <a:lnTo>
                    <a:pt x="1229" y="1417"/>
                  </a:lnTo>
                  <a:lnTo>
                    <a:pt x="1233" y="1420"/>
                  </a:lnTo>
                  <a:lnTo>
                    <a:pt x="1236" y="1424"/>
                  </a:lnTo>
                  <a:close/>
                  <a:moveTo>
                    <a:pt x="1225" y="1410"/>
                  </a:moveTo>
                  <a:lnTo>
                    <a:pt x="1222" y="1410"/>
                  </a:lnTo>
                  <a:lnTo>
                    <a:pt x="1222" y="1410"/>
                  </a:lnTo>
                  <a:lnTo>
                    <a:pt x="1222" y="1410"/>
                  </a:lnTo>
                  <a:lnTo>
                    <a:pt x="1225" y="1410"/>
                  </a:lnTo>
                  <a:close/>
                  <a:moveTo>
                    <a:pt x="1225" y="1410"/>
                  </a:moveTo>
                  <a:lnTo>
                    <a:pt x="1225" y="1413"/>
                  </a:lnTo>
                  <a:lnTo>
                    <a:pt x="1225" y="1413"/>
                  </a:lnTo>
                  <a:lnTo>
                    <a:pt x="1225" y="1413"/>
                  </a:lnTo>
                  <a:lnTo>
                    <a:pt x="1225" y="1410"/>
                  </a:lnTo>
                  <a:close/>
                  <a:moveTo>
                    <a:pt x="1225" y="1413"/>
                  </a:moveTo>
                  <a:lnTo>
                    <a:pt x="1225" y="1413"/>
                  </a:lnTo>
                  <a:lnTo>
                    <a:pt x="1229" y="1417"/>
                  </a:lnTo>
                  <a:lnTo>
                    <a:pt x="1225" y="1413"/>
                  </a:lnTo>
                  <a:lnTo>
                    <a:pt x="1225" y="1413"/>
                  </a:lnTo>
                  <a:close/>
                  <a:moveTo>
                    <a:pt x="1236" y="1427"/>
                  </a:moveTo>
                  <a:lnTo>
                    <a:pt x="1236" y="1431"/>
                  </a:lnTo>
                  <a:lnTo>
                    <a:pt x="1236" y="1434"/>
                  </a:lnTo>
                  <a:lnTo>
                    <a:pt x="1236" y="1431"/>
                  </a:lnTo>
                  <a:lnTo>
                    <a:pt x="1236" y="1427"/>
                  </a:lnTo>
                  <a:close/>
                  <a:moveTo>
                    <a:pt x="1271" y="1565"/>
                  </a:moveTo>
                  <a:lnTo>
                    <a:pt x="1271" y="1561"/>
                  </a:lnTo>
                  <a:lnTo>
                    <a:pt x="1271" y="1561"/>
                  </a:lnTo>
                  <a:lnTo>
                    <a:pt x="1275" y="1561"/>
                  </a:lnTo>
                  <a:lnTo>
                    <a:pt x="1278" y="1561"/>
                  </a:lnTo>
                  <a:lnTo>
                    <a:pt x="1275" y="1561"/>
                  </a:lnTo>
                  <a:lnTo>
                    <a:pt x="1271" y="1561"/>
                  </a:lnTo>
                  <a:lnTo>
                    <a:pt x="1271" y="1565"/>
                  </a:lnTo>
                  <a:close/>
                  <a:moveTo>
                    <a:pt x="1289" y="1677"/>
                  </a:moveTo>
                  <a:lnTo>
                    <a:pt x="1292" y="1677"/>
                  </a:lnTo>
                  <a:lnTo>
                    <a:pt x="1299" y="1674"/>
                  </a:lnTo>
                  <a:lnTo>
                    <a:pt x="1307" y="1670"/>
                  </a:lnTo>
                  <a:lnTo>
                    <a:pt x="1296" y="1677"/>
                  </a:lnTo>
                  <a:lnTo>
                    <a:pt x="1289" y="1677"/>
                  </a:lnTo>
                  <a:close/>
                  <a:moveTo>
                    <a:pt x="1384" y="1765"/>
                  </a:moveTo>
                  <a:lnTo>
                    <a:pt x="1370" y="1765"/>
                  </a:lnTo>
                  <a:lnTo>
                    <a:pt x="1370" y="1765"/>
                  </a:lnTo>
                  <a:lnTo>
                    <a:pt x="1366" y="1772"/>
                  </a:lnTo>
                  <a:lnTo>
                    <a:pt x="1363" y="1776"/>
                  </a:lnTo>
                  <a:lnTo>
                    <a:pt x="1356" y="1783"/>
                  </a:lnTo>
                  <a:lnTo>
                    <a:pt x="1356" y="1783"/>
                  </a:lnTo>
                  <a:lnTo>
                    <a:pt x="1352" y="1783"/>
                  </a:lnTo>
                  <a:lnTo>
                    <a:pt x="1356" y="1783"/>
                  </a:lnTo>
                  <a:lnTo>
                    <a:pt x="1356" y="1779"/>
                  </a:lnTo>
                  <a:lnTo>
                    <a:pt x="1359" y="1779"/>
                  </a:lnTo>
                  <a:lnTo>
                    <a:pt x="1359" y="1776"/>
                  </a:lnTo>
                  <a:lnTo>
                    <a:pt x="1363" y="1772"/>
                  </a:lnTo>
                  <a:lnTo>
                    <a:pt x="1366" y="1769"/>
                  </a:lnTo>
                  <a:lnTo>
                    <a:pt x="1370" y="1765"/>
                  </a:lnTo>
                  <a:lnTo>
                    <a:pt x="1370" y="1765"/>
                  </a:lnTo>
                  <a:lnTo>
                    <a:pt x="1388" y="1765"/>
                  </a:lnTo>
                  <a:lnTo>
                    <a:pt x="1391" y="1769"/>
                  </a:lnTo>
                  <a:lnTo>
                    <a:pt x="1391" y="1769"/>
                  </a:lnTo>
                  <a:lnTo>
                    <a:pt x="1388" y="1769"/>
                  </a:lnTo>
                  <a:lnTo>
                    <a:pt x="1384" y="1765"/>
                  </a:lnTo>
                  <a:close/>
                  <a:moveTo>
                    <a:pt x="1402" y="1772"/>
                  </a:moveTo>
                  <a:lnTo>
                    <a:pt x="1405" y="1769"/>
                  </a:lnTo>
                  <a:lnTo>
                    <a:pt x="1405" y="1769"/>
                  </a:lnTo>
                  <a:lnTo>
                    <a:pt x="1395" y="1779"/>
                  </a:lnTo>
                  <a:lnTo>
                    <a:pt x="1402" y="1772"/>
                  </a:lnTo>
                  <a:close/>
                  <a:moveTo>
                    <a:pt x="1423" y="1772"/>
                  </a:moveTo>
                  <a:lnTo>
                    <a:pt x="1423" y="1776"/>
                  </a:lnTo>
                  <a:lnTo>
                    <a:pt x="1423" y="1779"/>
                  </a:lnTo>
                  <a:lnTo>
                    <a:pt x="1423" y="1776"/>
                  </a:lnTo>
                  <a:lnTo>
                    <a:pt x="1423" y="1772"/>
                  </a:lnTo>
                  <a:close/>
                  <a:moveTo>
                    <a:pt x="1483" y="1966"/>
                  </a:moveTo>
                  <a:lnTo>
                    <a:pt x="1483" y="1959"/>
                  </a:lnTo>
                  <a:lnTo>
                    <a:pt x="1479" y="1949"/>
                  </a:lnTo>
                  <a:lnTo>
                    <a:pt x="1483" y="1956"/>
                  </a:lnTo>
                  <a:lnTo>
                    <a:pt x="1483" y="1959"/>
                  </a:lnTo>
                  <a:lnTo>
                    <a:pt x="1483" y="1963"/>
                  </a:lnTo>
                  <a:lnTo>
                    <a:pt x="1483" y="1966"/>
                  </a:lnTo>
                  <a:close/>
                  <a:moveTo>
                    <a:pt x="1479" y="1942"/>
                  </a:moveTo>
                  <a:lnTo>
                    <a:pt x="1479" y="1934"/>
                  </a:lnTo>
                  <a:lnTo>
                    <a:pt x="1479" y="1927"/>
                  </a:lnTo>
                  <a:lnTo>
                    <a:pt x="1483" y="1924"/>
                  </a:lnTo>
                  <a:lnTo>
                    <a:pt x="1479" y="1931"/>
                  </a:lnTo>
                  <a:lnTo>
                    <a:pt x="1479" y="1942"/>
                  </a:lnTo>
                  <a:close/>
                  <a:moveTo>
                    <a:pt x="1511" y="1913"/>
                  </a:moveTo>
                  <a:lnTo>
                    <a:pt x="1518" y="1920"/>
                  </a:lnTo>
                  <a:lnTo>
                    <a:pt x="1514" y="1917"/>
                  </a:lnTo>
                  <a:lnTo>
                    <a:pt x="1511" y="1913"/>
                  </a:lnTo>
                  <a:close/>
                  <a:moveTo>
                    <a:pt x="1543" y="1934"/>
                  </a:moveTo>
                  <a:lnTo>
                    <a:pt x="1543" y="1934"/>
                  </a:lnTo>
                  <a:lnTo>
                    <a:pt x="1543" y="1931"/>
                  </a:lnTo>
                  <a:lnTo>
                    <a:pt x="1536" y="1927"/>
                  </a:lnTo>
                  <a:lnTo>
                    <a:pt x="1528" y="1924"/>
                  </a:lnTo>
                  <a:lnTo>
                    <a:pt x="1525" y="1924"/>
                  </a:lnTo>
                  <a:lnTo>
                    <a:pt x="1521" y="1920"/>
                  </a:lnTo>
                  <a:lnTo>
                    <a:pt x="1525" y="1924"/>
                  </a:lnTo>
                  <a:lnTo>
                    <a:pt x="1532" y="1927"/>
                  </a:lnTo>
                  <a:lnTo>
                    <a:pt x="1539" y="1931"/>
                  </a:lnTo>
                  <a:lnTo>
                    <a:pt x="1543" y="1934"/>
                  </a:lnTo>
                  <a:lnTo>
                    <a:pt x="1557" y="1949"/>
                  </a:lnTo>
                  <a:lnTo>
                    <a:pt x="1543" y="1934"/>
                  </a:lnTo>
                  <a:close/>
                </a:path>
              </a:pathLst>
            </a:custGeom>
            <a:gradFill rotWithShape="1">
              <a:gsLst>
                <a:gs pos="0">
                  <a:schemeClr val="bg2"/>
                </a:gs>
                <a:gs pos="100000">
                  <a:schemeClr val="bg2">
                    <a:gamma/>
                    <a:tint val="5882"/>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grpSp>
          <p:nvGrpSpPr>
            <p:cNvPr id="3413" name="Group 341"/>
            <p:cNvGrpSpPr>
              <a:grpSpLocks/>
            </p:cNvGrpSpPr>
            <p:nvPr userDrawn="1"/>
          </p:nvGrpSpPr>
          <p:grpSpPr bwMode="auto">
            <a:xfrm>
              <a:off x="3794" y="346"/>
              <a:ext cx="1173" cy="782"/>
              <a:chOff x="698" y="-2896"/>
              <a:chExt cx="1216" cy="793"/>
            </a:xfrm>
          </p:grpSpPr>
          <p:sp>
            <p:nvSpPr>
              <p:cNvPr id="3414" name="Freeform 342"/>
              <p:cNvSpPr>
                <a:spLocks/>
              </p:cNvSpPr>
              <p:nvPr userDrawn="1"/>
            </p:nvSpPr>
            <p:spPr bwMode="gray">
              <a:xfrm>
                <a:off x="1875" y="-2600"/>
                <a:ext cx="25" cy="18"/>
              </a:xfrm>
              <a:custGeom>
                <a:avLst/>
                <a:gdLst>
                  <a:gd name="T0" fmla="*/ 0 w 25"/>
                  <a:gd name="T1" fmla="*/ 7 h 18"/>
                  <a:gd name="T2" fmla="*/ 4 w 25"/>
                  <a:gd name="T3" fmla="*/ 14 h 18"/>
                  <a:gd name="T4" fmla="*/ 11 w 25"/>
                  <a:gd name="T5" fmla="*/ 18 h 18"/>
                  <a:gd name="T6" fmla="*/ 18 w 25"/>
                  <a:gd name="T7" fmla="*/ 18 h 18"/>
                  <a:gd name="T8" fmla="*/ 25 w 25"/>
                  <a:gd name="T9" fmla="*/ 14 h 18"/>
                  <a:gd name="T10" fmla="*/ 25 w 25"/>
                  <a:gd name="T11" fmla="*/ 14 h 18"/>
                  <a:gd name="T12" fmla="*/ 25 w 25"/>
                  <a:gd name="T13" fmla="*/ 11 h 18"/>
                  <a:gd name="T14" fmla="*/ 21 w 25"/>
                  <a:gd name="T15" fmla="*/ 7 h 18"/>
                  <a:gd name="T16" fmla="*/ 18 w 25"/>
                  <a:gd name="T17" fmla="*/ 0 h 18"/>
                  <a:gd name="T18" fmla="*/ 14 w 25"/>
                  <a:gd name="T19" fmla="*/ 0 h 18"/>
                  <a:gd name="T20" fmla="*/ 11 w 25"/>
                  <a:gd name="T21" fmla="*/ 0 h 18"/>
                  <a:gd name="T22" fmla="*/ 11 w 25"/>
                  <a:gd name="T23" fmla="*/ 0 h 18"/>
                  <a:gd name="T24" fmla="*/ 11 w 25"/>
                  <a:gd name="T25" fmla="*/ 0 h 18"/>
                  <a:gd name="T26" fmla="*/ 7 w 25"/>
                  <a:gd name="T27" fmla="*/ 0 h 18"/>
                  <a:gd name="T28" fmla="*/ 4 w 25"/>
                  <a:gd name="T29" fmla="*/ 4 h 18"/>
                  <a:gd name="T30" fmla="*/ 0 w 25"/>
                  <a:gd name="T3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8">
                    <a:moveTo>
                      <a:pt x="0" y="7"/>
                    </a:moveTo>
                    <a:lnTo>
                      <a:pt x="4" y="14"/>
                    </a:lnTo>
                    <a:lnTo>
                      <a:pt x="11" y="18"/>
                    </a:lnTo>
                    <a:lnTo>
                      <a:pt x="18" y="18"/>
                    </a:lnTo>
                    <a:lnTo>
                      <a:pt x="25" y="14"/>
                    </a:lnTo>
                    <a:lnTo>
                      <a:pt x="25" y="14"/>
                    </a:lnTo>
                    <a:lnTo>
                      <a:pt x="25" y="11"/>
                    </a:lnTo>
                    <a:lnTo>
                      <a:pt x="21" y="7"/>
                    </a:lnTo>
                    <a:lnTo>
                      <a:pt x="18" y="0"/>
                    </a:lnTo>
                    <a:lnTo>
                      <a:pt x="14" y="0"/>
                    </a:lnTo>
                    <a:lnTo>
                      <a:pt x="11" y="0"/>
                    </a:lnTo>
                    <a:lnTo>
                      <a:pt x="11" y="0"/>
                    </a:lnTo>
                    <a:lnTo>
                      <a:pt x="11" y="0"/>
                    </a:lnTo>
                    <a:lnTo>
                      <a:pt x="7" y="0"/>
                    </a:lnTo>
                    <a:lnTo>
                      <a:pt x="4"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5" name="Freeform 343"/>
              <p:cNvSpPr>
                <a:spLocks/>
              </p:cNvSpPr>
              <p:nvPr userDrawn="1"/>
            </p:nvSpPr>
            <p:spPr bwMode="gray">
              <a:xfrm>
                <a:off x="1452" y="-2797"/>
                <a:ext cx="462" cy="694"/>
              </a:xfrm>
              <a:custGeom>
                <a:avLst/>
                <a:gdLst>
                  <a:gd name="T0" fmla="*/ 53 w 462"/>
                  <a:gd name="T1" fmla="*/ 162 h 694"/>
                  <a:gd name="T2" fmla="*/ 71 w 462"/>
                  <a:gd name="T3" fmla="*/ 179 h 694"/>
                  <a:gd name="T4" fmla="*/ 57 w 462"/>
                  <a:gd name="T5" fmla="*/ 208 h 694"/>
                  <a:gd name="T6" fmla="*/ 29 w 462"/>
                  <a:gd name="T7" fmla="*/ 222 h 694"/>
                  <a:gd name="T8" fmla="*/ 0 w 462"/>
                  <a:gd name="T9" fmla="*/ 236 h 694"/>
                  <a:gd name="T10" fmla="*/ 25 w 462"/>
                  <a:gd name="T11" fmla="*/ 267 h 694"/>
                  <a:gd name="T12" fmla="*/ 53 w 462"/>
                  <a:gd name="T13" fmla="*/ 271 h 694"/>
                  <a:gd name="T14" fmla="*/ 39 w 462"/>
                  <a:gd name="T15" fmla="*/ 285 h 694"/>
                  <a:gd name="T16" fmla="*/ 22 w 462"/>
                  <a:gd name="T17" fmla="*/ 285 h 694"/>
                  <a:gd name="T18" fmla="*/ 25 w 462"/>
                  <a:gd name="T19" fmla="*/ 310 h 694"/>
                  <a:gd name="T20" fmla="*/ 50 w 462"/>
                  <a:gd name="T21" fmla="*/ 334 h 694"/>
                  <a:gd name="T22" fmla="*/ 106 w 462"/>
                  <a:gd name="T23" fmla="*/ 317 h 694"/>
                  <a:gd name="T24" fmla="*/ 131 w 462"/>
                  <a:gd name="T25" fmla="*/ 334 h 694"/>
                  <a:gd name="T26" fmla="*/ 148 w 462"/>
                  <a:gd name="T27" fmla="*/ 405 h 694"/>
                  <a:gd name="T28" fmla="*/ 148 w 462"/>
                  <a:gd name="T29" fmla="*/ 430 h 694"/>
                  <a:gd name="T30" fmla="*/ 145 w 462"/>
                  <a:gd name="T31" fmla="*/ 454 h 694"/>
                  <a:gd name="T32" fmla="*/ 159 w 462"/>
                  <a:gd name="T33" fmla="*/ 454 h 694"/>
                  <a:gd name="T34" fmla="*/ 177 w 462"/>
                  <a:gd name="T35" fmla="*/ 472 h 694"/>
                  <a:gd name="T36" fmla="*/ 162 w 462"/>
                  <a:gd name="T37" fmla="*/ 479 h 694"/>
                  <a:gd name="T38" fmla="*/ 180 w 462"/>
                  <a:gd name="T39" fmla="*/ 496 h 694"/>
                  <a:gd name="T40" fmla="*/ 166 w 462"/>
                  <a:gd name="T41" fmla="*/ 532 h 694"/>
                  <a:gd name="T42" fmla="*/ 159 w 462"/>
                  <a:gd name="T43" fmla="*/ 570 h 694"/>
                  <a:gd name="T44" fmla="*/ 187 w 462"/>
                  <a:gd name="T45" fmla="*/ 651 h 694"/>
                  <a:gd name="T46" fmla="*/ 219 w 462"/>
                  <a:gd name="T47" fmla="*/ 680 h 694"/>
                  <a:gd name="T48" fmla="*/ 222 w 462"/>
                  <a:gd name="T49" fmla="*/ 683 h 694"/>
                  <a:gd name="T50" fmla="*/ 247 w 462"/>
                  <a:gd name="T51" fmla="*/ 669 h 694"/>
                  <a:gd name="T52" fmla="*/ 258 w 462"/>
                  <a:gd name="T53" fmla="*/ 637 h 694"/>
                  <a:gd name="T54" fmla="*/ 275 w 462"/>
                  <a:gd name="T55" fmla="*/ 595 h 694"/>
                  <a:gd name="T56" fmla="*/ 303 w 462"/>
                  <a:gd name="T57" fmla="*/ 577 h 694"/>
                  <a:gd name="T58" fmla="*/ 342 w 462"/>
                  <a:gd name="T59" fmla="*/ 542 h 694"/>
                  <a:gd name="T60" fmla="*/ 367 w 462"/>
                  <a:gd name="T61" fmla="*/ 532 h 694"/>
                  <a:gd name="T62" fmla="*/ 388 w 462"/>
                  <a:gd name="T63" fmla="*/ 514 h 694"/>
                  <a:gd name="T64" fmla="*/ 395 w 462"/>
                  <a:gd name="T65" fmla="*/ 489 h 694"/>
                  <a:gd name="T66" fmla="*/ 356 w 462"/>
                  <a:gd name="T67" fmla="*/ 496 h 694"/>
                  <a:gd name="T68" fmla="*/ 367 w 462"/>
                  <a:gd name="T69" fmla="*/ 493 h 694"/>
                  <a:gd name="T70" fmla="*/ 377 w 462"/>
                  <a:gd name="T71" fmla="*/ 458 h 694"/>
                  <a:gd name="T72" fmla="*/ 395 w 462"/>
                  <a:gd name="T73" fmla="*/ 472 h 694"/>
                  <a:gd name="T74" fmla="*/ 402 w 462"/>
                  <a:gd name="T75" fmla="*/ 440 h 694"/>
                  <a:gd name="T76" fmla="*/ 402 w 462"/>
                  <a:gd name="T77" fmla="*/ 405 h 694"/>
                  <a:gd name="T78" fmla="*/ 434 w 462"/>
                  <a:gd name="T79" fmla="*/ 384 h 694"/>
                  <a:gd name="T80" fmla="*/ 437 w 462"/>
                  <a:gd name="T81" fmla="*/ 334 h 694"/>
                  <a:gd name="T82" fmla="*/ 402 w 462"/>
                  <a:gd name="T83" fmla="*/ 324 h 694"/>
                  <a:gd name="T84" fmla="*/ 398 w 462"/>
                  <a:gd name="T85" fmla="*/ 282 h 694"/>
                  <a:gd name="T86" fmla="*/ 398 w 462"/>
                  <a:gd name="T87" fmla="*/ 246 h 694"/>
                  <a:gd name="T88" fmla="*/ 413 w 462"/>
                  <a:gd name="T89" fmla="*/ 179 h 694"/>
                  <a:gd name="T90" fmla="*/ 430 w 462"/>
                  <a:gd name="T91" fmla="*/ 158 h 694"/>
                  <a:gd name="T92" fmla="*/ 420 w 462"/>
                  <a:gd name="T93" fmla="*/ 144 h 694"/>
                  <a:gd name="T94" fmla="*/ 458 w 462"/>
                  <a:gd name="T95" fmla="*/ 95 h 694"/>
                  <a:gd name="T96" fmla="*/ 434 w 462"/>
                  <a:gd name="T97" fmla="*/ 77 h 694"/>
                  <a:gd name="T98" fmla="*/ 427 w 462"/>
                  <a:gd name="T99" fmla="*/ 102 h 694"/>
                  <a:gd name="T100" fmla="*/ 377 w 462"/>
                  <a:gd name="T101" fmla="*/ 141 h 694"/>
                  <a:gd name="T102" fmla="*/ 416 w 462"/>
                  <a:gd name="T103" fmla="*/ 67 h 694"/>
                  <a:gd name="T104" fmla="*/ 377 w 462"/>
                  <a:gd name="T105" fmla="*/ 88 h 694"/>
                  <a:gd name="T106" fmla="*/ 377 w 462"/>
                  <a:gd name="T107" fmla="*/ 60 h 694"/>
                  <a:gd name="T108" fmla="*/ 349 w 462"/>
                  <a:gd name="T109" fmla="*/ 63 h 694"/>
                  <a:gd name="T110" fmla="*/ 388 w 462"/>
                  <a:gd name="T111" fmla="*/ 45 h 694"/>
                  <a:gd name="T112" fmla="*/ 356 w 462"/>
                  <a:gd name="T113" fmla="*/ 17 h 694"/>
                  <a:gd name="T114" fmla="*/ 303 w 462"/>
                  <a:gd name="T115" fmla="*/ 38 h 694"/>
                  <a:gd name="T116" fmla="*/ 339 w 462"/>
                  <a:gd name="T117" fmla="*/ 10 h 694"/>
                  <a:gd name="T118" fmla="*/ 229 w 462"/>
                  <a:gd name="T119" fmla="*/ 35 h 694"/>
                  <a:gd name="T120" fmla="*/ 173 w 462"/>
                  <a:gd name="T121" fmla="*/ 56 h 694"/>
                  <a:gd name="T122" fmla="*/ 103 w 462"/>
                  <a:gd name="T123" fmla="*/ 84 h 694"/>
                  <a:gd name="T124" fmla="*/ 99 w 462"/>
                  <a:gd name="T125" fmla="*/ 127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2" h="694">
                    <a:moveTo>
                      <a:pt x="71" y="134"/>
                    </a:moveTo>
                    <a:lnTo>
                      <a:pt x="57" y="137"/>
                    </a:lnTo>
                    <a:lnTo>
                      <a:pt x="60" y="137"/>
                    </a:lnTo>
                    <a:lnTo>
                      <a:pt x="57" y="141"/>
                    </a:lnTo>
                    <a:lnTo>
                      <a:pt x="53" y="148"/>
                    </a:lnTo>
                    <a:lnTo>
                      <a:pt x="53" y="148"/>
                    </a:lnTo>
                    <a:lnTo>
                      <a:pt x="50" y="151"/>
                    </a:lnTo>
                    <a:lnTo>
                      <a:pt x="50" y="155"/>
                    </a:lnTo>
                    <a:lnTo>
                      <a:pt x="53" y="162"/>
                    </a:lnTo>
                    <a:lnTo>
                      <a:pt x="53" y="162"/>
                    </a:lnTo>
                    <a:lnTo>
                      <a:pt x="57" y="162"/>
                    </a:lnTo>
                    <a:lnTo>
                      <a:pt x="64" y="165"/>
                    </a:lnTo>
                    <a:lnTo>
                      <a:pt x="71" y="165"/>
                    </a:lnTo>
                    <a:lnTo>
                      <a:pt x="71" y="165"/>
                    </a:lnTo>
                    <a:lnTo>
                      <a:pt x="71" y="169"/>
                    </a:lnTo>
                    <a:lnTo>
                      <a:pt x="71" y="172"/>
                    </a:lnTo>
                    <a:lnTo>
                      <a:pt x="71" y="176"/>
                    </a:lnTo>
                    <a:lnTo>
                      <a:pt x="71" y="179"/>
                    </a:lnTo>
                    <a:lnTo>
                      <a:pt x="71" y="183"/>
                    </a:lnTo>
                    <a:lnTo>
                      <a:pt x="71" y="186"/>
                    </a:lnTo>
                    <a:lnTo>
                      <a:pt x="71" y="193"/>
                    </a:lnTo>
                    <a:lnTo>
                      <a:pt x="71" y="197"/>
                    </a:lnTo>
                    <a:lnTo>
                      <a:pt x="71" y="201"/>
                    </a:lnTo>
                    <a:lnTo>
                      <a:pt x="67" y="204"/>
                    </a:lnTo>
                    <a:lnTo>
                      <a:pt x="64" y="204"/>
                    </a:lnTo>
                    <a:lnTo>
                      <a:pt x="60" y="204"/>
                    </a:lnTo>
                    <a:lnTo>
                      <a:pt x="57" y="208"/>
                    </a:lnTo>
                    <a:lnTo>
                      <a:pt x="57" y="211"/>
                    </a:lnTo>
                    <a:lnTo>
                      <a:pt x="53" y="211"/>
                    </a:lnTo>
                    <a:lnTo>
                      <a:pt x="50" y="211"/>
                    </a:lnTo>
                    <a:lnTo>
                      <a:pt x="46" y="211"/>
                    </a:lnTo>
                    <a:lnTo>
                      <a:pt x="46" y="211"/>
                    </a:lnTo>
                    <a:lnTo>
                      <a:pt x="43" y="215"/>
                    </a:lnTo>
                    <a:lnTo>
                      <a:pt x="39" y="218"/>
                    </a:lnTo>
                    <a:lnTo>
                      <a:pt x="32" y="222"/>
                    </a:lnTo>
                    <a:lnTo>
                      <a:pt x="29" y="222"/>
                    </a:lnTo>
                    <a:lnTo>
                      <a:pt x="22" y="225"/>
                    </a:lnTo>
                    <a:lnTo>
                      <a:pt x="22" y="225"/>
                    </a:lnTo>
                    <a:lnTo>
                      <a:pt x="18" y="225"/>
                    </a:lnTo>
                    <a:lnTo>
                      <a:pt x="14" y="225"/>
                    </a:lnTo>
                    <a:lnTo>
                      <a:pt x="11" y="229"/>
                    </a:lnTo>
                    <a:lnTo>
                      <a:pt x="7" y="229"/>
                    </a:lnTo>
                    <a:lnTo>
                      <a:pt x="7" y="232"/>
                    </a:lnTo>
                    <a:lnTo>
                      <a:pt x="4" y="232"/>
                    </a:lnTo>
                    <a:lnTo>
                      <a:pt x="0" y="236"/>
                    </a:lnTo>
                    <a:lnTo>
                      <a:pt x="0" y="239"/>
                    </a:lnTo>
                    <a:lnTo>
                      <a:pt x="0" y="246"/>
                    </a:lnTo>
                    <a:lnTo>
                      <a:pt x="4" y="250"/>
                    </a:lnTo>
                    <a:lnTo>
                      <a:pt x="7" y="253"/>
                    </a:lnTo>
                    <a:lnTo>
                      <a:pt x="18" y="257"/>
                    </a:lnTo>
                    <a:lnTo>
                      <a:pt x="18" y="260"/>
                    </a:lnTo>
                    <a:lnTo>
                      <a:pt x="22" y="260"/>
                    </a:lnTo>
                    <a:lnTo>
                      <a:pt x="25" y="264"/>
                    </a:lnTo>
                    <a:lnTo>
                      <a:pt x="25" y="267"/>
                    </a:lnTo>
                    <a:lnTo>
                      <a:pt x="29" y="267"/>
                    </a:lnTo>
                    <a:lnTo>
                      <a:pt x="32" y="267"/>
                    </a:lnTo>
                    <a:lnTo>
                      <a:pt x="39" y="267"/>
                    </a:lnTo>
                    <a:lnTo>
                      <a:pt x="39" y="267"/>
                    </a:lnTo>
                    <a:lnTo>
                      <a:pt x="43" y="264"/>
                    </a:lnTo>
                    <a:lnTo>
                      <a:pt x="46" y="264"/>
                    </a:lnTo>
                    <a:lnTo>
                      <a:pt x="46" y="264"/>
                    </a:lnTo>
                    <a:lnTo>
                      <a:pt x="50" y="267"/>
                    </a:lnTo>
                    <a:lnTo>
                      <a:pt x="53" y="271"/>
                    </a:lnTo>
                    <a:lnTo>
                      <a:pt x="53" y="271"/>
                    </a:lnTo>
                    <a:lnTo>
                      <a:pt x="50" y="274"/>
                    </a:lnTo>
                    <a:lnTo>
                      <a:pt x="46" y="278"/>
                    </a:lnTo>
                    <a:lnTo>
                      <a:pt x="43" y="278"/>
                    </a:lnTo>
                    <a:lnTo>
                      <a:pt x="46" y="285"/>
                    </a:lnTo>
                    <a:lnTo>
                      <a:pt x="46" y="285"/>
                    </a:lnTo>
                    <a:lnTo>
                      <a:pt x="46" y="289"/>
                    </a:lnTo>
                    <a:lnTo>
                      <a:pt x="43" y="289"/>
                    </a:lnTo>
                    <a:lnTo>
                      <a:pt x="39" y="285"/>
                    </a:lnTo>
                    <a:lnTo>
                      <a:pt x="36" y="282"/>
                    </a:lnTo>
                    <a:lnTo>
                      <a:pt x="32" y="282"/>
                    </a:lnTo>
                    <a:lnTo>
                      <a:pt x="32" y="282"/>
                    </a:lnTo>
                    <a:lnTo>
                      <a:pt x="32" y="285"/>
                    </a:lnTo>
                    <a:lnTo>
                      <a:pt x="32" y="289"/>
                    </a:lnTo>
                    <a:lnTo>
                      <a:pt x="29" y="292"/>
                    </a:lnTo>
                    <a:lnTo>
                      <a:pt x="29" y="292"/>
                    </a:lnTo>
                    <a:lnTo>
                      <a:pt x="25" y="289"/>
                    </a:lnTo>
                    <a:lnTo>
                      <a:pt x="22" y="285"/>
                    </a:lnTo>
                    <a:lnTo>
                      <a:pt x="18" y="285"/>
                    </a:lnTo>
                    <a:lnTo>
                      <a:pt x="11" y="289"/>
                    </a:lnTo>
                    <a:lnTo>
                      <a:pt x="7" y="292"/>
                    </a:lnTo>
                    <a:lnTo>
                      <a:pt x="7" y="296"/>
                    </a:lnTo>
                    <a:lnTo>
                      <a:pt x="7" y="296"/>
                    </a:lnTo>
                    <a:lnTo>
                      <a:pt x="11" y="299"/>
                    </a:lnTo>
                    <a:lnTo>
                      <a:pt x="14" y="306"/>
                    </a:lnTo>
                    <a:lnTo>
                      <a:pt x="22" y="310"/>
                    </a:lnTo>
                    <a:lnTo>
                      <a:pt x="25" y="310"/>
                    </a:lnTo>
                    <a:lnTo>
                      <a:pt x="25" y="310"/>
                    </a:lnTo>
                    <a:lnTo>
                      <a:pt x="25" y="320"/>
                    </a:lnTo>
                    <a:lnTo>
                      <a:pt x="29" y="320"/>
                    </a:lnTo>
                    <a:lnTo>
                      <a:pt x="36" y="320"/>
                    </a:lnTo>
                    <a:lnTo>
                      <a:pt x="39" y="324"/>
                    </a:lnTo>
                    <a:lnTo>
                      <a:pt x="43" y="327"/>
                    </a:lnTo>
                    <a:lnTo>
                      <a:pt x="46" y="331"/>
                    </a:lnTo>
                    <a:lnTo>
                      <a:pt x="46" y="334"/>
                    </a:lnTo>
                    <a:lnTo>
                      <a:pt x="50" y="334"/>
                    </a:lnTo>
                    <a:lnTo>
                      <a:pt x="53" y="334"/>
                    </a:lnTo>
                    <a:lnTo>
                      <a:pt x="60" y="331"/>
                    </a:lnTo>
                    <a:lnTo>
                      <a:pt x="71" y="327"/>
                    </a:lnTo>
                    <a:lnTo>
                      <a:pt x="74" y="324"/>
                    </a:lnTo>
                    <a:lnTo>
                      <a:pt x="81" y="320"/>
                    </a:lnTo>
                    <a:lnTo>
                      <a:pt x="85" y="320"/>
                    </a:lnTo>
                    <a:lnTo>
                      <a:pt x="92" y="320"/>
                    </a:lnTo>
                    <a:lnTo>
                      <a:pt x="99" y="317"/>
                    </a:lnTo>
                    <a:lnTo>
                      <a:pt x="106" y="317"/>
                    </a:lnTo>
                    <a:lnTo>
                      <a:pt x="113" y="317"/>
                    </a:lnTo>
                    <a:lnTo>
                      <a:pt x="113" y="317"/>
                    </a:lnTo>
                    <a:lnTo>
                      <a:pt x="117" y="317"/>
                    </a:lnTo>
                    <a:lnTo>
                      <a:pt x="117" y="320"/>
                    </a:lnTo>
                    <a:lnTo>
                      <a:pt x="120" y="324"/>
                    </a:lnTo>
                    <a:lnTo>
                      <a:pt x="124" y="331"/>
                    </a:lnTo>
                    <a:lnTo>
                      <a:pt x="124" y="331"/>
                    </a:lnTo>
                    <a:lnTo>
                      <a:pt x="127" y="331"/>
                    </a:lnTo>
                    <a:lnTo>
                      <a:pt x="131" y="334"/>
                    </a:lnTo>
                    <a:lnTo>
                      <a:pt x="134" y="338"/>
                    </a:lnTo>
                    <a:lnTo>
                      <a:pt x="138" y="345"/>
                    </a:lnTo>
                    <a:lnTo>
                      <a:pt x="138" y="366"/>
                    </a:lnTo>
                    <a:lnTo>
                      <a:pt x="141" y="366"/>
                    </a:lnTo>
                    <a:lnTo>
                      <a:pt x="141" y="373"/>
                    </a:lnTo>
                    <a:lnTo>
                      <a:pt x="145" y="380"/>
                    </a:lnTo>
                    <a:lnTo>
                      <a:pt x="148" y="391"/>
                    </a:lnTo>
                    <a:lnTo>
                      <a:pt x="148" y="398"/>
                    </a:lnTo>
                    <a:lnTo>
                      <a:pt x="148" y="405"/>
                    </a:lnTo>
                    <a:lnTo>
                      <a:pt x="148" y="412"/>
                    </a:lnTo>
                    <a:lnTo>
                      <a:pt x="152" y="419"/>
                    </a:lnTo>
                    <a:lnTo>
                      <a:pt x="155" y="422"/>
                    </a:lnTo>
                    <a:lnTo>
                      <a:pt x="155" y="426"/>
                    </a:lnTo>
                    <a:lnTo>
                      <a:pt x="155" y="430"/>
                    </a:lnTo>
                    <a:lnTo>
                      <a:pt x="152" y="430"/>
                    </a:lnTo>
                    <a:lnTo>
                      <a:pt x="152" y="430"/>
                    </a:lnTo>
                    <a:lnTo>
                      <a:pt x="152" y="430"/>
                    </a:lnTo>
                    <a:lnTo>
                      <a:pt x="148" y="430"/>
                    </a:lnTo>
                    <a:lnTo>
                      <a:pt x="148" y="433"/>
                    </a:lnTo>
                    <a:lnTo>
                      <a:pt x="145" y="433"/>
                    </a:lnTo>
                    <a:lnTo>
                      <a:pt x="145" y="437"/>
                    </a:lnTo>
                    <a:lnTo>
                      <a:pt x="148" y="440"/>
                    </a:lnTo>
                    <a:lnTo>
                      <a:pt x="148" y="444"/>
                    </a:lnTo>
                    <a:lnTo>
                      <a:pt x="152" y="444"/>
                    </a:lnTo>
                    <a:lnTo>
                      <a:pt x="152" y="447"/>
                    </a:lnTo>
                    <a:lnTo>
                      <a:pt x="148" y="451"/>
                    </a:lnTo>
                    <a:lnTo>
                      <a:pt x="145" y="454"/>
                    </a:lnTo>
                    <a:lnTo>
                      <a:pt x="141" y="458"/>
                    </a:lnTo>
                    <a:lnTo>
                      <a:pt x="138" y="458"/>
                    </a:lnTo>
                    <a:lnTo>
                      <a:pt x="138" y="461"/>
                    </a:lnTo>
                    <a:lnTo>
                      <a:pt x="138" y="461"/>
                    </a:lnTo>
                    <a:lnTo>
                      <a:pt x="145" y="461"/>
                    </a:lnTo>
                    <a:lnTo>
                      <a:pt x="152" y="461"/>
                    </a:lnTo>
                    <a:lnTo>
                      <a:pt x="152" y="461"/>
                    </a:lnTo>
                    <a:lnTo>
                      <a:pt x="155" y="458"/>
                    </a:lnTo>
                    <a:lnTo>
                      <a:pt x="159" y="454"/>
                    </a:lnTo>
                    <a:lnTo>
                      <a:pt x="162" y="447"/>
                    </a:lnTo>
                    <a:lnTo>
                      <a:pt x="162" y="447"/>
                    </a:lnTo>
                    <a:lnTo>
                      <a:pt x="166" y="447"/>
                    </a:lnTo>
                    <a:lnTo>
                      <a:pt x="170" y="451"/>
                    </a:lnTo>
                    <a:lnTo>
                      <a:pt x="170" y="458"/>
                    </a:lnTo>
                    <a:lnTo>
                      <a:pt x="170" y="461"/>
                    </a:lnTo>
                    <a:lnTo>
                      <a:pt x="173" y="468"/>
                    </a:lnTo>
                    <a:lnTo>
                      <a:pt x="173" y="472"/>
                    </a:lnTo>
                    <a:lnTo>
                      <a:pt x="177" y="472"/>
                    </a:lnTo>
                    <a:lnTo>
                      <a:pt x="184" y="475"/>
                    </a:lnTo>
                    <a:lnTo>
                      <a:pt x="187" y="479"/>
                    </a:lnTo>
                    <a:lnTo>
                      <a:pt x="187" y="486"/>
                    </a:lnTo>
                    <a:lnTo>
                      <a:pt x="187" y="486"/>
                    </a:lnTo>
                    <a:lnTo>
                      <a:pt x="184" y="489"/>
                    </a:lnTo>
                    <a:lnTo>
                      <a:pt x="180" y="486"/>
                    </a:lnTo>
                    <a:lnTo>
                      <a:pt x="173" y="482"/>
                    </a:lnTo>
                    <a:lnTo>
                      <a:pt x="166" y="479"/>
                    </a:lnTo>
                    <a:lnTo>
                      <a:pt x="162" y="479"/>
                    </a:lnTo>
                    <a:lnTo>
                      <a:pt x="155" y="479"/>
                    </a:lnTo>
                    <a:lnTo>
                      <a:pt x="155" y="479"/>
                    </a:lnTo>
                    <a:lnTo>
                      <a:pt x="155" y="479"/>
                    </a:lnTo>
                    <a:lnTo>
                      <a:pt x="155" y="482"/>
                    </a:lnTo>
                    <a:lnTo>
                      <a:pt x="159" y="486"/>
                    </a:lnTo>
                    <a:lnTo>
                      <a:pt x="162" y="489"/>
                    </a:lnTo>
                    <a:lnTo>
                      <a:pt x="173" y="493"/>
                    </a:lnTo>
                    <a:lnTo>
                      <a:pt x="177" y="493"/>
                    </a:lnTo>
                    <a:lnTo>
                      <a:pt x="180" y="496"/>
                    </a:lnTo>
                    <a:lnTo>
                      <a:pt x="184" y="500"/>
                    </a:lnTo>
                    <a:lnTo>
                      <a:pt x="187" y="503"/>
                    </a:lnTo>
                    <a:lnTo>
                      <a:pt x="184" y="507"/>
                    </a:lnTo>
                    <a:lnTo>
                      <a:pt x="180" y="514"/>
                    </a:lnTo>
                    <a:lnTo>
                      <a:pt x="177" y="521"/>
                    </a:lnTo>
                    <a:lnTo>
                      <a:pt x="173" y="525"/>
                    </a:lnTo>
                    <a:lnTo>
                      <a:pt x="170" y="528"/>
                    </a:lnTo>
                    <a:lnTo>
                      <a:pt x="166" y="528"/>
                    </a:lnTo>
                    <a:lnTo>
                      <a:pt x="166" y="532"/>
                    </a:lnTo>
                    <a:lnTo>
                      <a:pt x="166" y="532"/>
                    </a:lnTo>
                    <a:lnTo>
                      <a:pt x="170" y="535"/>
                    </a:lnTo>
                    <a:lnTo>
                      <a:pt x="170" y="535"/>
                    </a:lnTo>
                    <a:lnTo>
                      <a:pt x="162" y="542"/>
                    </a:lnTo>
                    <a:lnTo>
                      <a:pt x="155" y="553"/>
                    </a:lnTo>
                    <a:lnTo>
                      <a:pt x="155" y="556"/>
                    </a:lnTo>
                    <a:lnTo>
                      <a:pt x="155" y="560"/>
                    </a:lnTo>
                    <a:lnTo>
                      <a:pt x="159" y="563"/>
                    </a:lnTo>
                    <a:lnTo>
                      <a:pt x="159" y="570"/>
                    </a:lnTo>
                    <a:lnTo>
                      <a:pt x="162" y="581"/>
                    </a:lnTo>
                    <a:lnTo>
                      <a:pt x="162" y="592"/>
                    </a:lnTo>
                    <a:lnTo>
                      <a:pt x="166" y="602"/>
                    </a:lnTo>
                    <a:lnTo>
                      <a:pt x="170" y="609"/>
                    </a:lnTo>
                    <a:lnTo>
                      <a:pt x="170" y="616"/>
                    </a:lnTo>
                    <a:lnTo>
                      <a:pt x="173" y="623"/>
                    </a:lnTo>
                    <a:lnTo>
                      <a:pt x="173" y="630"/>
                    </a:lnTo>
                    <a:lnTo>
                      <a:pt x="173" y="630"/>
                    </a:lnTo>
                    <a:lnTo>
                      <a:pt x="187" y="651"/>
                    </a:lnTo>
                    <a:lnTo>
                      <a:pt x="187" y="655"/>
                    </a:lnTo>
                    <a:lnTo>
                      <a:pt x="191" y="662"/>
                    </a:lnTo>
                    <a:lnTo>
                      <a:pt x="191" y="669"/>
                    </a:lnTo>
                    <a:lnTo>
                      <a:pt x="194" y="673"/>
                    </a:lnTo>
                    <a:lnTo>
                      <a:pt x="194" y="676"/>
                    </a:lnTo>
                    <a:lnTo>
                      <a:pt x="198" y="680"/>
                    </a:lnTo>
                    <a:lnTo>
                      <a:pt x="205" y="680"/>
                    </a:lnTo>
                    <a:lnTo>
                      <a:pt x="212" y="680"/>
                    </a:lnTo>
                    <a:lnTo>
                      <a:pt x="219" y="680"/>
                    </a:lnTo>
                    <a:lnTo>
                      <a:pt x="222" y="676"/>
                    </a:lnTo>
                    <a:lnTo>
                      <a:pt x="226" y="676"/>
                    </a:lnTo>
                    <a:lnTo>
                      <a:pt x="229" y="673"/>
                    </a:lnTo>
                    <a:lnTo>
                      <a:pt x="229" y="673"/>
                    </a:lnTo>
                    <a:lnTo>
                      <a:pt x="233" y="676"/>
                    </a:lnTo>
                    <a:lnTo>
                      <a:pt x="229" y="680"/>
                    </a:lnTo>
                    <a:lnTo>
                      <a:pt x="226" y="680"/>
                    </a:lnTo>
                    <a:lnTo>
                      <a:pt x="222" y="683"/>
                    </a:lnTo>
                    <a:lnTo>
                      <a:pt x="222" y="683"/>
                    </a:lnTo>
                    <a:lnTo>
                      <a:pt x="222" y="687"/>
                    </a:lnTo>
                    <a:lnTo>
                      <a:pt x="226" y="687"/>
                    </a:lnTo>
                    <a:lnTo>
                      <a:pt x="229" y="690"/>
                    </a:lnTo>
                    <a:lnTo>
                      <a:pt x="236" y="694"/>
                    </a:lnTo>
                    <a:lnTo>
                      <a:pt x="240" y="694"/>
                    </a:lnTo>
                    <a:lnTo>
                      <a:pt x="243" y="690"/>
                    </a:lnTo>
                    <a:lnTo>
                      <a:pt x="247" y="687"/>
                    </a:lnTo>
                    <a:lnTo>
                      <a:pt x="247" y="676"/>
                    </a:lnTo>
                    <a:lnTo>
                      <a:pt x="247" y="669"/>
                    </a:lnTo>
                    <a:lnTo>
                      <a:pt x="251" y="662"/>
                    </a:lnTo>
                    <a:lnTo>
                      <a:pt x="251" y="659"/>
                    </a:lnTo>
                    <a:lnTo>
                      <a:pt x="251" y="651"/>
                    </a:lnTo>
                    <a:lnTo>
                      <a:pt x="251" y="648"/>
                    </a:lnTo>
                    <a:lnTo>
                      <a:pt x="251" y="648"/>
                    </a:lnTo>
                    <a:lnTo>
                      <a:pt x="251" y="644"/>
                    </a:lnTo>
                    <a:lnTo>
                      <a:pt x="254" y="641"/>
                    </a:lnTo>
                    <a:lnTo>
                      <a:pt x="258" y="641"/>
                    </a:lnTo>
                    <a:lnTo>
                      <a:pt x="258" y="637"/>
                    </a:lnTo>
                    <a:lnTo>
                      <a:pt x="265" y="623"/>
                    </a:lnTo>
                    <a:lnTo>
                      <a:pt x="265" y="606"/>
                    </a:lnTo>
                    <a:lnTo>
                      <a:pt x="265" y="606"/>
                    </a:lnTo>
                    <a:lnTo>
                      <a:pt x="265" y="602"/>
                    </a:lnTo>
                    <a:lnTo>
                      <a:pt x="265" y="599"/>
                    </a:lnTo>
                    <a:lnTo>
                      <a:pt x="268" y="595"/>
                    </a:lnTo>
                    <a:lnTo>
                      <a:pt x="272" y="595"/>
                    </a:lnTo>
                    <a:lnTo>
                      <a:pt x="275" y="595"/>
                    </a:lnTo>
                    <a:lnTo>
                      <a:pt x="275" y="595"/>
                    </a:lnTo>
                    <a:lnTo>
                      <a:pt x="279" y="595"/>
                    </a:lnTo>
                    <a:lnTo>
                      <a:pt x="282" y="595"/>
                    </a:lnTo>
                    <a:lnTo>
                      <a:pt x="286" y="592"/>
                    </a:lnTo>
                    <a:lnTo>
                      <a:pt x="286" y="588"/>
                    </a:lnTo>
                    <a:lnTo>
                      <a:pt x="293" y="588"/>
                    </a:lnTo>
                    <a:lnTo>
                      <a:pt x="296" y="585"/>
                    </a:lnTo>
                    <a:lnTo>
                      <a:pt x="300" y="585"/>
                    </a:lnTo>
                    <a:lnTo>
                      <a:pt x="300" y="585"/>
                    </a:lnTo>
                    <a:lnTo>
                      <a:pt x="303" y="577"/>
                    </a:lnTo>
                    <a:lnTo>
                      <a:pt x="307" y="574"/>
                    </a:lnTo>
                    <a:lnTo>
                      <a:pt x="314" y="567"/>
                    </a:lnTo>
                    <a:lnTo>
                      <a:pt x="321" y="560"/>
                    </a:lnTo>
                    <a:lnTo>
                      <a:pt x="328" y="553"/>
                    </a:lnTo>
                    <a:lnTo>
                      <a:pt x="332" y="549"/>
                    </a:lnTo>
                    <a:lnTo>
                      <a:pt x="335" y="546"/>
                    </a:lnTo>
                    <a:lnTo>
                      <a:pt x="339" y="542"/>
                    </a:lnTo>
                    <a:lnTo>
                      <a:pt x="342" y="546"/>
                    </a:lnTo>
                    <a:lnTo>
                      <a:pt x="342" y="542"/>
                    </a:lnTo>
                    <a:lnTo>
                      <a:pt x="346" y="539"/>
                    </a:lnTo>
                    <a:lnTo>
                      <a:pt x="346" y="532"/>
                    </a:lnTo>
                    <a:lnTo>
                      <a:pt x="349" y="532"/>
                    </a:lnTo>
                    <a:lnTo>
                      <a:pt x="349" y="528"/>
                    </a:lnTo>
                    <a:lnTo>
                      <a:pt x="353" y="525"/>
                    </a:lnTo>
                    <a:lnTo>
                      <a:pt x="356" y="525"/>
                    </a:lnTo>
                    <a:lnTo>
                      <a:pt x="360" y="528"/>
                    </a:lnTo>
                    <a:lnTo>
                      <a:pt x="363" y="532"/>
                    </a:lnTo>
                    <a:lnTo>
                      <a:pt x="367" y="532"/>
                    </a:lnTo>
                    <a:lnTo>
                      <a:pt x="367" y="528"/>
                    </a:lnTo>
                    <a:lnTo>
                      <a:pt x="370" y="525"/>
                    </a:lnTo>
                    <a:lnTo>
                      <a:pt x="374" y="525"/>
                    </a:lnTo>
                    <a:lnTo>
                      <a:pt x="377" y="525"/>
                    </a:lnTo>
                    <a:lnTo>
                      <a:pt x="377" y="525"/>
                    </a:lnTo>
                    <a:lnTo>
                      <a:pt x="377" y="525"/>
                    </a:lnTo>
                    <a:lnTo>
                      <a:pt x="381" y="521"/>
                    </a:lnTo>
                    <a:lnTo>
                      <a:pt x="384" y="518"/>
                    </a:lnTo>
                    <a:lnTo>
                      <a:pt x="388" y="514"/>
                    </a:lnTo>
                    <a:lnTo>
                      <a:pt x="391" y="511"/>
                    </a:lnTo>
                    <a:lnTo>
                      <a:pt x="398" y="507"/>
                    </a:lnTo>
                    <a:lnTo>
                      <a:pt x="406" y="500"/>
                    </a:lnTo>
                    <a:lnTo>
                      <a:pt x="409" y="500"/>
                    </a:lnTo>
                    <a:lnTo>
                      <a:pt x="413" y="496"/>
                    </a:lnTo>
                    <a:lnTo>
                      <a:pt x="409" y="493"/>
                    </a:lnTo>
                    <a:lnTo>
                      <a:pt x="406" y="489"/>
                    </a:lnTo>
                    <a:lnTo>
                      <a:pt x="402" y="489"/>
                    </a:lnTo>
                    <a:lnTo>
                      <a:pt x="395" y="489"/>
                    </a:lnTo>
                    <a:lnTo>
                      <a:pt x="388" y="489"/>
                    </a:lnTo>
                    <a:lnTo>
                      <a:pt x="384" y="489"/>
                    </a:lnTo>
                    <a:lnTo>
                      <a:pt x="381" y="489"/>
                    </a:lnTo>
                    <a:lnTo>
                      <a:pt x="381" y="489"/>
                    </a:lnTo>
                    <a:lnTo>
                      <a:pt x="377" y="493"/>
                    </a:lnTo>
                    <a:lnTo>
                      <a:pt x="374" y="496"/>
                    </a:lnTo>
                    <a:lnTo>
                      <a:pt x="367" y="500"/>
                    </a:lnTo>
                    <a:lnTo>
                      <a:pt x="363" y="500"/>
                    </a:lnTo>
                    <a:lnTo>
                      <a:pt x="356" y="496"/>
                    </a:lnTo>
                    <a:lnTo>
                      <a:pt x="353" y="496"/>
                    </a:lnTo>
                    <a:lnTo>
                      <a:pt x="353" y="496"/>
                    </a:lnTo>
                    <a:lnTo>
                      <a:pt x="353" y="496"/>
                    </a:lnTo>
                    <a:lnTo>
                      <a:pt x="353" y="493"/>
                    </a:lnTo>
                    <a:lnTo>
                      <a:pt x="353" y="489"/>
                    </a:lnTo>
                    <a:lnTo>
                      <a:pt x="356" y="489"/>
                    </a:lnTo>
                    <a:lnTo>
                      <a:pt x="360" y="493"/>
                    </a:lnTo>
                    <a:lnTo>
                      <a:pt x="363" y="493"/>
                    </a:lnTo>
                    <a:lnTo>
                      <a:pt x="367" y="493"/>
                    </a:lnTo>
                    <a:lnTo>
                      <a:pt x="377" y="486"/>
                    </a:lnTo>
                    <a:lnTo>
                      <a:pt x="384" y="475"/>
                    </a:lnTo>
                    <a:lnTo>
                      <a:pt x="374" y="472"/>
                    </a:lnTo>
                    <a:lnTo>
                      <a:pt x="377" y="468"/>
                    </a:lnTo>
                    <a:lnTo>
                      <a:pt x="381" y="468"/>
                    </a:lnTo>
                    <a:lnTo>
                      <a:pt x="381" y="465"/>
                    </a:lnTo>
                    <a:lnTo>
                      <a:pt x="381" y="461"/>
                    </a:lnTo>
                    <a:lnTo>
                      <a:pt x="377" y="461"/>
                    </a:lnTo>
                    <a:lnTo>
                      <a:pt x="377" y="458"/>
                    </a:lnTo>
                    <a:lnTo>
                      <a:pt x="374" y="454"/>
                    </a:lnTo>
                    <a:lnTo>
                      <a:pt x="374" y="454"/>
                    </a:lnTo>
                    <a:lnTo>
                      <a:pt x="377" y="451"/>
                    </a:lnTo>
                    <a:lnTo>
                      <a:pt x="381" y="451"/>
                    </a:lnTo>
                    <a:lnTo>
                      <a:pt x="384" y="451"/>
                    </a:lnTo>
                    <a:lnTo>
                      <a:pt x="388" y="454"/>
                    </a:lnTo>
                    <a:lnTo>
                      <a:pt x="391" y="458"/>
                    </a:lnTo>
                    <a:lnTo>
                      <a:pt x="391" y="468"/>
                    </a:lnTo>
                    <a:lnTo>
                      <a:pt x="395" y="472"/>
                    </a:lnTo>
                    <a:lnTo>
                      <a:pt x="398" y="479"/>
                    </a:lnTo>
                    <a:lnTo>
                      <a:pt x="398" y="479"/>
                    </a:lnTo>
                    <a:lnTo>
                      <a:pt x="416" y="482"/>
                    </a:lnTo>
                    <a:lnTo>
                      <a:pt x="416" y="458"/>
                    </a:lnTo>
                    <a:lnTo>
                      <a:pt x="416" y="454"/>
                    </a:lnTo>
                    <a:lnTo>
                      <a:pt x="413" y="451"/>
                    </a:lnTo>
                    <a:lnTo>
                      <a:pt x="409" y="447"/>
                    </a:lnTo>
                    <a:lnTo>
                      <a:pt x="406" y="444"/>
                    </a:lnTo>
                    <a:lnTo>
                      <a:pt x="402" y="440"/>
                    </a:lnTo>
                    <a:lnTo>
                      <a:pt x="402" y="437"/>
                    </a:lnTo>
                    <a:lnTo>
                      <a:pt x="402" y="433"/>
                    </a:lnTo>
                    <a:lnTo>
                      <a:pt x="402" y="433"/>
                    </a:lnTo>
                    <a:lnTo>
                      <a:pt x="409" y="433"/>
                    </a:lnTo>
                    <a:lnTo>
                      <a:pt x="406" y="415"/>
                    </a:lnTo>
                    <a:lnTo>
                      <a:pt x="406" y="415"/>
                    </a:lnTo>
                    <a:lnTo>
                      <a:pt x="406" y="412"/>
                    </a:lnTo>
                    <a:lnTo>
                      <a:pt x="402" y="408"/>
                    </a:lnTo>
                    <a:lnTo>
                      <a:pt x="402" y="405"/>
                    </a:lnTo>
                    <a:lnTo>
                      <a:pt x="406" y="405"/>
                    </a:lnTo>
                    <a:lnTo>
                      <a:pt x="413" y="401"/>
                    </a:lnTo>
                    <a:lnTo>
                      <a:pt x="416" y="401"/>
                    </a:lnTo>
                    <a:lnTo>
                      <a:pt x="420" y="401"/>
                    </a:lnTo>
                    <a:lnTo>
                      <a:pt x="420" y="401"/>
                    </a:lnTo>
                    <a:lnTo>
                      <a:pt x="423" y="398"/>
                    </a:lnTo>
                    <a:lnTo>
                      <a:pt x="423" y="394"/>
                    </a:lnTo>
                    <a:lnTo>
                      <a:pt x="423" y="391"/>
                    </a:lnTo>
                    <a:lnTo>
                      <a:pt x="434" y="384"/>
                    </a:lnTo>
                    <a:lnTo>
                      <a:pt x="444" y="370"/>
                    </a:lnTo>
                    <a:lnTo>
                      <a:pt x="448" y="359"/>
                    </a:lnTo>
                    <a:lnTo>
                      <a:pt x="448" y="356"/>
                    </a:lnTo>
                    <a:lnTo>
                      <a:pt x="448" y="352"/>
                    </a:lnTo>
                    <a:lnTo>
                      <a:pt x="444" y="345"/>
                    </a:lnTo>
                    <a:lnTo>
                      <a:pt x="441" y="341"/>
                    </a:lnTo>
                    <a:lnTo>
                      <a:pt x="437" y="341"/>
                    </a:lnTo>
                    <a:lnTo>
                      <a:pt x="437" y="338"/>
                    </a:lnTo>
                    <a:lnTo>
                      <a:pt x="437" y="334"/>
                    </a:lnTo>
                    <a:lnTo>
                      <a:pt x="434" y="331"/>
                    </a:lnTo>
                    <a:lnTo>
                      <a:pt x="430" y="327"/>
                    </a:lnTo>
                    <a:lnTo>
                      <a:pt x="427" y="324"/>
                    </a:lnTo>
                    <a:lnTo>
                      <a:pt x="420" y="324"/>
                    </a:lnTo>
                    <a:lnTo>
                      <a:pt x="413" y="324"/>
                    </a:lnTo>
                    <a:lnTo>
                      <a:pt x="406" y="324"/>
                    </a:lnTo>
                    <a:lnTo>
                      <a:pt x="402" y="324"/>
                    </a:lnTo>
                    <a:lnTo>
                      <a:pt x="402" y="324"/>
                    </a:lnTo>
                    <a:lnTo>
                      <a:pt x="402" y="324"/>
                    </a:lnTo>
                    <a:lnTo>
                      <a:pt x="402" y="313"/>
                    </a:lnTo>
                    <a:lnTo>
                      <a:pt x="402" y="310"/>
                    </a:lnTo>
                    <a:lnTo>
                      <a:pt x="402" y="306"/>
                    </a:lnTo>
                    <a:lnTo>
                      <a:pt x="402" y="299"/>
                    </a:lnTo>
                    <a:lnTo>
                      <a:pt x="402" y="292"/>
                    </a:lnTo>
                    <a:lnTo>
                      <a:pt x="402" y="285"/>
                    </a:lnTo>
                    <a:lnTo>
                      <a:pt x="402" y="285"/>
                    </a:lnTo>
                    <a:lnTo>
                      <a:pt x="398" y="282"/>
                    </a:lnTo>
                    <a:lnTo>
                      <a:pt x="398" y="282"/>
                    </a:lnTo>
                    <a:lnTo>
                      <a:pt x="395" y="278"/>
                    </a:lnTo>
                    <a:lnTo>
                      <a:pt x="391" y="274"/>
                    </a:lnTo>
                    <a:lnTo>
                      <a:pt x="391" y="271"/>
                    </a:lnTo>
                    <a:lnTo>
                      <a:pt x="391" y="267"/>
                    </a:lnTo>
                    <a:lnTo>
                      <a:pt x="395" y="267"/>
                    </a:lnTo>
                    <a:lnTo>
                      <a:pt x="395" y="264"/>
                    </a:lnTo>
                    <a:lnTo>
                      <a:pt x="398" y="260"/>
                    </a:lnTo>
                    <a:lnTo>
                      <a:pt x="398" y="257"/>
                    </a:lnTo>
                    <a:lnTo>
                      <a:pt x="398" y="246"/>
                    </a:lnTo>
                    <a:lnTo>
                      <a:pt x="402" y="236"/>
                    </a:lnTo>
                    <a:lnTo>
                      <a:pt x="398" y="222"/>
                    </a:lnTo>
                    <a:lnTo>
                      <a:pt x="398" y="197"/>
                    </a:lnTo>
                    <a:lnTo>
                      <a:pt x="398" y="193"/>
                    </a:lnTo>
                    <a:lnTo>
                      <a:pt x="398" y="190"/>
                    </a:lnTo>
                    <a:lnTo>
                      <a:pt x="402" y="186"/>
                    </a:lnTo>
                    <a:lnTo>
                      <a:pt x="406" y="183"/>
                    </a:lnTo>
                    <a:lnTo>
                      <a:pt x="409" y="179"/>
                    </a:lnTo>
                    <a:lnTo>
                      <a:pt x="413" y="179"/>
                    </a:lnTo>
                    <a:lnTo>
                      <a:pt x="413" y="179"/>
                    </a:lnTo>
                    <a:lnTo>
                      <a:pt x="416" y="183"/>
                    </a:lnTo>
                    <a:lnTo>
                      <a:pt x="420" y="183"/>
                    </a:lnTo>
                    <a:lnTo>
                      <a:pt x="423" y="183"/>
                    </a:lnTo>
                    <a:lnTo>
                      <a:pt x="427" y="179"/>
                    </a:lnTo>
                    <a:lnTo>
                      <a:pt x="430" y="172"/>
                    </a:lnTo>
                    <a:lnTo>
                      <a:pt x="430" y="169"/>
                    </a:lnTo>
                    <a:lnTo>
                      <a:pt x="430" y="165"/>
                    </a:lnTo>
                    <a:lnTo>
                      <a:pt x="430" y="158"/>
                    </a:lnTo>
                    <a:lnTo>
                      <a:pt x="430" y="155"/>
                    </a:lnTo>
                    <a:lnTo>
                      <a:pt x="434" y="148"/>
                    </a:lnTo>
                    <a:lnTo>
                      <a:pt x="437" y="148"/>
                    </a:lnTo>
                    <a:lnTo>
                      <a:pt x="437" y="144"/>
                    </a:lnTo>
                    <a:lnTo>
                      <a:pt x="434" y="144"/>
                    </a:lnTo>
                    <a:lnTo>
                      <a:pt x="427" y="144"/>
                    </a:lnTo>
                    <a:lnTo>
                      <a:pt x="423" y="144"/>
                    </a:lnTo>
                    <a:lnTo>
                      <a:pt x="420" y="144"/>
                    </a:lnTo>
                    <a:lnTo>
                      <a:pt x="420" y="144"/>
                    </a:lnTo>
                    <a:lnTo>
                      <a:pt x="420" y="141"/>
                    </a:lnTo>
                    <a:lnTo>
                      <a:pt x="423" y="141"/>
                    </a:lnTo>
                    <a:lnTo>
                      <a:pt x="434" y="134"/>
                    </a:lnTo>
                    <a:lnTo>
                      <a:pt x="444" y="130"/>
                    </a:lnTo>
                    <a:lnTo>
                      <a:pt x="451" y="123"/>
                    </a:lnTo>
                    <a:lnTo>
                      <a:pt x="458" y="112"/>
                    </a:lnTo>
                    <a:lnTo>
                      <a:pt x="458" y="105"/>
                    </a:lnTo>
                    <a:lnTo>
                      <a:pt x="458" y="98"/>
                    </a:lnTo>
                    <a:lnTo>
                      <a:pt x="458" y="95"/>
                    </a:lnTo>
                    <a:lnTo>
                      <a:pt x="458" y="91"/>
                    </a:lnTo>
                    <a:lnTo>
                      <a:pt x="462" y="88"/>
                    </a:lnTo>
                    <a:lnTo>
                      <a:pt x="444" y="74"/>
                    </a:lnTo>
                    <a:lnTo>
                      <a:pt x="444" y="77"/>
                    </a:lnTo>
                    <a:lnTo>
                      <a:pt x="444" y="81"/>
                    </a:lnTo>
                    <a:lnTo>
                      <a:pt x="441" y="81"/>
                    </a:lnTo>
                    <a:lnTo>
                      <a:pt x="437" y="84"/>
                    </a:lnTo>
                    <a:lnTo>
                      <a:pt x="437" y="81"/>
                    </a:lnTo>
                    <a:lnTo>
                      <a:pt x="434" y="77"/>
                    </a:lnTo>
                    <a:lnTo>
                      <a:pt x="430" y="74"/>
                    </a:lnTo>
                    <a:lnTo>
                      <a:pt x="430" y="77"/>
                    </a:lnTo>
                    <a:lnTo>
                      <a:pt x="427" y="81"/>
                    </a:lnTo>
                    <a:lnTo>
                      <a:pt x="430" y="84"/>
                    </a:lnTo>
                    <a:lnTo>
                      <a:pt x="430" y="88"/>
                    </a:lnTo>
                    <a:lnTo>
                      <a:pt x="430" y="88"/>
                    </a:lnTo>
                    <a:lnTo>
                      <a:pt x="430" y="91"/>
                    </a:lnTo>
                    <a:lnTo>
                      <a:pt x="430" y="95"/>
                    </a:lnTo>
                    <a:lnTo>
                      <a:pt x="427" y="102"/>
                    </a:lnTo>
                    <a:lnTo>
                      <a:pt x="423" y="109"/>
                    </a:lnTo>
                    <a:lnTo>
                      <a:pt x="413" y="116"/>
                    </a:lnTo>
                    <a:lnTo>
                      <a:pt x="406" y="123"/>
                    </a:lnTo>
                    <a:lnTo>
                      <a:pt x="395" y="130"/>
                    </a:lnTo>
                    <a:lnTo>
                      <a:pt x="384" y="137"/>
                    </a:lnTo>
                    <a:lnTo>
                      <a:pt x="377" y="144"/>
                    </a:lnTo>
                    <a:lnTo>
                      <a:pt x="374" y="144"/>
                    </a:lnTo>
                    <a:lnTo>
                      <a:pt x="374" y="144"/>
                    </a:lnTo>
                    <a:lnTo>
                      <a:pt x="377" y="141"/>
                    </a:lnTo>
                    <a:lnTo>
                      <a:pt x="384" y="134"/>
                    </a:lnTo>
                    <a:lnTo>
                      <a:pt x="388" y="127"/>
                    </a:lnTo>
                    <a:lnTo>
                      <a:pt x="395" y="119"/>
                    </a:lnTo>
                    <a:lnTo>
                      <a:pt x="398" y="112"/>
                    </a:lnTo>
                    <a:lnTo>
                      <a:pt x="402" y="105"/>
                    </a:lnTo>
                    <a:lnTo>
                      <a:pt x="409" y="91"/>
                    </a:lnTo>
                    <a:lnTo>
                      <a:pt x="420" y="67"/>
                    </a:lnTo>
                    <a:lnTo>
                      <a:pt x="420" y="67"/>
                    </a:lnTo>
                    <a:lnTo>
                      <a:pt x="416" y="67"/>
                    </a:lnTo>
                    <a:lnTo>
                      <a:pt x="409" y="63"/>
                    </a:lnTo>
                    <a:lnTo>
                      <a:pt x="406" y="67"/>
                    </a:lnTo>
                    <a:lnTo>
                      <a:pt x="398" y="70"/>
                    </a:lnTo>
                    <a:lnTo>
                      <a:pt x="395" y="70"/>
                    </a:lnTo>
                    <a:lnTo>
                      <a:pt x="391" y="74"/>
                    </a:lnTo>
                    <a:lnTo>
                      <a:pt x="388" y="77"/>
                    </a:lnTo>
                    <a:lnTo>
                      <a:pt x="384" y="81"/>
                    </a:lnTo>
                    <a:lnTo>
                      <a:pt x="381" y="84"/>
                    </a:lnTo>
                    <a:lnTo>
                      <a:pt x="377" y="88"/>
                    </a:lnTo>
                    <a:lnTo>
                      <a:pt x="374" y="88"/>
                    </a:lnTo>
                    <a:lnTo>
                      <a:pt x="374" y="84"/>
                    </a:lnTo>
                    <a:lnTo>
                      <a:pt x="374" y="84"/>
                    </a:lnTo>
                    <a:lnTo>
                      <a:pt x="377" y="81"/>
                    </a:lnTo>
                    <a:lnTo>
                      <a:pt x="384" y="77"/>
                    </a:lnTo>
                    <a:lnTo>
                      <a:pt x="388" y="70"/>
                    </a:lnTo>
                    <a:lnTo>
                      <a:pt x="384" y="60"/>
                    </a:lnTo>
                    <a:lnTo>
                      <a:pt x="381" y="60"/>
                    </a:lnTo>
                    <a:lnTo>
                      <a:pt x="377" y="60"/>
                    </a:lnTo>
                    <a:lnTo>
                      <a:pt x="370" y="60"/>
                    </a:lnTo>
                    <a:lnTo>
                      <a:pt x="363" y="63"/>
                    </a:lnTo>
                    <a:lnTo>
                      <a:pt x="356" y="67"/>
                    </a:lnTo>
                    <a:lnTo>
                      <a:pt x="349" y="74"/>
                    </a:lnTo>
                    <a:lnTo>
                      <a:pt x="342" y="81"/>
                    </a:lnTo>
                    <a:lnTo>
                      <a:pt x="342" y="81"/>
                    </a:lnTo>
                    <a:lnTo>
                      <a:pt x="342" y="74"/>
                    </a:lnTo>
                    <a:lnTo>
                      <a:pt x="346" y="70"/>
                    </a:lnTo>
                    <a:lnTo>
                      <a:pt x="349" y="63"/>
                    </a:lnTo>
                    <a:lnTo>
                      <a:pt x="353" y="60"/>
                    </a:lnTo>
                    <a:lnTo>
                      <a:pt x="360" y="60"/>
                    </a:lnTo>
                    <a:lnTo>
                      <a:pt x="367" y="56"/>
                    </a:lnTo>
                    <a:lnTo>
                      <a:pt x="374" y="56"/>
                    </a:lnTo>
                    <a:lnTo>
                      <a:pt x="377" y="56"/>
                    </a:lnTo>
                    <a:lnTo>
                      <a:pt x="381" y="56"/>
                    </a:lnTo>
                    <a:lnTo>
                      <a:pt x="381" y="53"/>
                    </a:lnTo>
                    <a:lnTo>
                      <a:pt x="384" y="49"/>
                    </a:lnTo>
                    <a:lnTo>
                      <a:pt x="388" y="45"/>
                    </a:lnTo>
                    <a:lnTo>
                      <a:pt x="388" y="42"/>
                    </a:lnTo>
                    <a:lnTo>
                      <a:pt x="388" y="38"/>
                    </a:lnTo>
                    <a:lnTo>
                      <a:pt x="381" y="31"/>
                    </a:lnTo>
                    <a:lnTo>
                      <a:pt x="374" y="28"/>
                    </a:lnTo>
                    <a:lnTo>
                      <a:pt x="367" y="28"/>
                    </a:lnTo>
                    <a:lnTo>
                      <a:pt x="367" y="28"/>
                    </a:lnTo>
                    <a:lnTo>
                      <a:pt x="360" y="28"/>
                    </a:lnTo>
                    <a:lnTo>
                      <a:pt x="360" y="17"/>
                    </a:lnTo>
                    <a:lnTo>
                      <a:pt x="356" y="17"/>
                    </a:lnTo>
                    <a:lnTo>
                      <a:pt x="353" y="17"/>
                    </a:lnTo>
                    <a:lnTo>
                      <a:pt x="346" y="21"/>
                    </a:lnTo>
                    <a:lnTo>
                      <a:pt x="342" y="24"/>
                    </a:lnTo>
                    <a:lnTo>
                      <a:pt x="339" y="24"/>
                    </a:lnTo>
                    <a:lnTo>
                      <a:pt x="335" y="24"/>
                    </a:lnTo>
                    <a:lnTo>
                      <a:pt x="328" y="24"/>
                    </a:lnTo>
                    <a:lnTo>
                      <a:pt x="321" y="28"/>
                    </a:lnTo>
                    <a:lnTo>
                      <a:pt x="317" y="31"/>
                    </a:lnTo>
                    <a:lnTo>
                      <a:pt x="303" y="38"/>
                    </a:lnTo>
                    <a:lnTo>
                      <a:pt x="303" y="35"/>
                    </a:lnTo>
                    <a:lnTo>
                      <a:pt x="310" y="31"/>
                    </a:lnTo>
                    <a:lnTo>
                      <a:pt x="314" y="28"/>
                    </a:lnTo>
                    <a:lnTo>
                      <a:pt x="321" y="21"/>
                    </a:lnTo>
                    <a:lnTo>
                      <a:pt x="328" y="17"/>
                    </a:lnTo>
                    <a:lnTo>
                      <a:pt x="335" y="14"/>
                    </a:lnTo>
                    <a:lnTo>
                      <a:pt x="339" y="14"/>
                    </a:lnTo>
                    <a:lnTo>
                      <a:pt x="339" y="10"/>
                    </a:lnTo>
                    <a:lnTo>
                      <a:pt x="339" y="10"/>
                    </a:lnTo>
                    <a:lnTo>
                      <a:pt x="339" y="7"/>
                    </a:lnTo>
                    <a:lnTo>
                      <a:pt x="335" y="3"/>
                    </a:lnTo>
                    <a:lnTo>
                      <a:pt x="328" y="0"/>
                    </a:lnTo>
                    <a:lnTo>
                      <a:pt x="307" y="0"/>
                    </a:lnTo>
                    <a:lnTo>
                      <a:pt x="279" y="0"/>
                    </a:lnTo>
                    <a:lnTo>
                      <a:pt x="254" y="10"/>
                    </a:lnTo>
                    <a:lnTo>
                      <a:pt x="222" y="31"/>
                    </a:lnTo>
                    <a:lnTo>
                      <a:pt x="226" y="31"/>
                    </a:lnTo>
                    <a:lnTo>
                      <a:pt x="229" y="35"/>
                    </a:lnTo>
                    <a:lnTo>
                      <a:pt x="233" y="38"/>
                    </a:lnTo>
                    <a:lnTo>
                      <a:pt x="236" y="45"/>
                    </a:lnTo>
                    <a:lnTo>
                      <a:pt x="240" y="56"/>
                    </a:lnTo>
                    <a:lnTo>
                      <a:pt x="219" y="38"/>
                    </a:lnTo>
                    <a:lnTo>
                      <a:pt x="205" y="38"/>
                    </a:lnTo>
                    <a:lnTo>
                      <a:pt x="212" y="63"/>
                    </a:lnTo>
                    <a:lnTo>
                      <a:pt x="194" y="49"/>
                    </a:lnTo>
                    <a:lnTo>
                      <a:pt x="173" y="56"/>
                    </a:lnTo>
                    <a:lnTo>
                      <a:pt x="173" y="56"/>
                    </a:lnTo>
                    <a:lnTo>
                      <a:pt x="170" y="60"/>
                    </a:lnTo>
                    <a:lnTo>
                      <a:pt x="170" y="63"/>
                    </a:lnTo>
                    <a:lnTo>
                      <a:pt x="173" y="70"/>
                    </a:lnTo>
                    <a:lnTo>
                      <a:pt x="180" y="77"/>
                    </a:lnTo>
                    <a:lnTo>
                      <a:pt x="159" y="63"/>
                    </a:lnTo>
                    <a:lnTo>
                      <a:pt x="134" y="70"/>
                    </a:lnTo>
                    <a:lnTo>
                      <a:pt x="110" y="81"/>
                    </a:lnTo>
                    <a:lnTo>
                      <a:pt x="106" y="81"/>
                    </a:lnTo>
                    <a:lnTo>
                      <a:pt x="103" y="84"/>
                    </a:lnTo>
                    <a:lnTo>
                      <a:pt x="99" y="91"/>
                    </a:lnTo>
                    <a:lnTo>
                      <a:pt x="99" y="95"/>
                    </a:lnTo>
                    <a:lnTo>
                      <a:pt x="99" y="98"/>
                    </a:lnTo>
                    <a:lnTo>
                      <a:pt x="99" y="105"/>
                    </a:lnTo>
                    <a:lnTo>
                      <a:pt x="103" y="112"/>
                    </a:lnTo>
                    <a:lnTo>
                      <a:pt x="103" y="116"/>
                    </a:lnTo>
                    <a:lnTo>
                      <a:pt x="103" y="119"/>
                    </a:lnTo>
                    <a:lnTo>
                      <a:pt x="99" y="123"/>
                    </a:lnTo>
                    <a:lnTo>
                      <a:pt x="99" y="127"/>
                    </a:lnTo>
                    <a:lnTo>
                      <a:pt x="92" y="127"/>
                    </a:lnTo>
                    <a:lnTo>
                      <a:pt x="78" y="127"/>
                    </a:lnTo>
                    <a:lnTo>
                      <a:pt x="78" y="127"/>
                    </a:lnTo>
                    <a:lnTo>
                      <a:pt x="74" y="130"/>
                    </a:lnTo>
                    <a:lnTo>
                      <a:pt x="71" y="134"/>
                    </a:lnTo>
                    <a:lnTo>
                      <a:pt x="71" y="13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6" name="Freeform 344"/>
              <p:cNvSpPr>
                <a:spLocks/>
              </p:cNvSpPr>
              <p:nvPr userDrawn="1"/>
            </p:nvSpPr>
            <p:spPr bwMode="gray">
              <a:xfrm>
                <a:off x="1886" y="-2628"/>
                <a:ext cx="21" cy="14"/>
              </a:xfrm>
              <a:custGeom>
                <a:avLst/>
                <a:gdLst>
                  <a:gd name="T0" fmla="*/ 17 w 21"/>
                  <a:gd name="T1" fmla="*/ 14 h 14"/>
                  <a:gd name="T2" fmla="*/ 17 w 21"/>
                  <a:gd name="T3" fmla="*/ 10 h 14"/>
                  <a:gd name="T4" fmla="*/ 21 w 21"/>
                  <a:gd name="T5" fmla="*/ 7 h 14"/>
                  <a:gd name="T6" fmla="*/ 21 w 21"/>
                  <a:gd name="T7" fmla="*/ 3 h 14"/>
                  <a:gd name="T8" fmla="*/ 21 w 21"/>
                  <a:gd name="T9" fmla="*/ 0 h 14"/>
                  <a:gd name="T10" fmla="*/ 17 w 21"/>
                  <a:gd name="T11" fmla="*/ 0 h 14"/>
                  <a:gd name="T12" fmla="*/ 14 w 21"/>
                  <a:gd name="T13" fmla="*/ 0 h 14"/>
                  <a:gd name="T14" fmla="*/ 10 w 21"/>
                  <a:gd name="T15" fmla="*/ 0 h 14"/>
                  <a:gd name="T16" fmla="*/ 7 w 21"/>
                  <a:gd name="T17" fmla="*/ 0 h 14"/>
                  <a:gd name="T18" fmla="*/ 7 w 21"/>
                  <a:gd name="T19" fmla="*/ 0 h 14"/>
                  <a:gd name="T20" fmla="*/ 3 w 21"/>
                  <a:gd name="T21" fmla="*/ 3 h 14"/>
                  <a:gd name="T22" fmla="*/ 3 w 21"/>
                  <a:gd name="T23" fmla="*/ 7 h 14"/>
                  <a:gd name="T24" fmla="*/ 0 w 21"/>
                  <a:gd name="T25" fmla="*/ 10 h 14"/>
                  <a:gd name="T26" fmla="*/ 0 w 21"/>
                  <a:gd name="T27" fmla="*/ 10 h 14"/>
                  <a:gd name="T28" fmla="*/ 7 w 21"/>
                  <a:gd name="T29" fmla="*/ 14 h 14"/>
                  <a:gd name="T30" fmla="*/ 10 w 21"/>
                  <a:gd name="T31" fmla="*/ 14 h 14"/>
                  <a:gd name="T32" fmla="*/ 17 w 21"/>
                  <a:gd name="T33" fmla="*/ 14 h 14"/>
                  <a:gd name="T34" fmla="*/ 17 w 21"/>
                  <a:gd name="T3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4">
                    <a:moveTo>
                      <a:pt x="17" y="14"/>
                    </a:moveTo>
                    <a:lnTo>
                      <a:pt x="17" y="10"/>
                    </a:lnTo>
                    <a:lnTo>
                      <a:pt x="21" y="7"/>
                    </a:lnTo>
                    <a:lnTo>
                      <a:pt x="21" y="3"/>
                    </a:lnTo>
                    <a:lnTo>
                      <a:pt x="21" y="0"/>
                    </a:lnTo>
                    <a:lnTo>
                      <a:pt x="17" y="0"/>
                    </a:lnTo>
                    <a:lnTo>
                      <a:pt x="14" y="0"/>
                    </a:lnTo>
                    <a:lnTo>
                      <a:pt x="10" y="0"/>
                    </a:lnTo>
                    <a:lnTo>
                      <a:pt x="7" y="0"/>
                    </a:lnTo>
                    <a:lnTo>
                      <a:pt x="7" y="0"/>
                    </a:lnTo>
                    <a:lnTo>
                      <a:pt x="3" y="3"/>
                    </a:lnTo>
                    <a:lnTo>
                      <a:pt x="3" y="7"/>
                    </a:lnTo>
                    <a:lnTo>
                      <a:pt x="0" y="10"/>
                    </a:lnTo>
                    <a:lnTo>
                      <a:pt x="0" y="10"/>
                    </a:lnTo>
                    <a:lnTo>
                      <a:pt x="7" y="14"/>
                    </a:lnTo>
                    <a:lnTo>
                      <a:pt x="10" y="14"/>
                    </a:lnTo>
                    <a:lnTo>
                      <a:pt x="17" y="14"/>
                    </a:lnTo>
                    <a:lnTo>
                      <a:pt x="1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7" name="Freeform 345"/>
              <p:cNvSpPr>
                <a:spLocks/>
              </p:cNvSpPr>
              <p:nvPr userDrawn="1"/>
            </p:nvSpPr>
            <p:spPr bwMode="gray">
              <a:xfrm>
                <a:off x="1861" y="-2579"/>
                <a:ext cx="14" cy="21"/>
              </a:xfrm>
              <a:custGeom>
                <a:avLst/>
                <a:gdLst>
                  <a:gd name="T0" fmla="*/ 14 w 14"/>
                  <a:gd name="T1" fmla="*/ 18 h 21"/>
                  <a:gd name="T2" fmla="*/ 14 w 14"/>
                  <a:gd name="T3" fmla="*/ 14 h 21"/>
                  <a:gd name="T4" fmla="*/ 14 w 14"/>
                  <a:gd name="T5" fmla="*/ 11 h 21"/>
                  <a:gd name="T6" fmla="*/ 14 w 14"/>
                  <a:gd name="T7" fmla="*/ 7 h 21"/>
                  <a:gd name="T8" fmla="*/ 14 w 14"/>
                  <a:gd name="T9" fmla="*/ 4 h 21"/>
                  <a:gd name="T10" fmla="*/ 11 w 14"/>
                  <a:gd name="T11" fmla="*/ 0 h 21"/>
                  <a:gd name="T12" fmla="*/ 11 w 14"/>
                  <a:gd name="T13" fmla="*/ 0 h 21"/>
                  <a:gd name="T14" fmla="*/ 7 w 14"/>
                  <a:gd name="T15" fmla="*/ 0 h 21"/>
                  <a:gd name="T16" fmla="*/ 7 w 14"/>
                  <a:gd name="T17" fmla="*/ 0 h 21"/>
                  <a:gd name="T18" fmla="*/ 4 w 14"/>
                  <a:gd name="T19" fmla="*/ 4 h 21"/>
                  <a:gd name="T20" fmla="*/ 0 w 14"/>
                  <a:gd name="T21" fmla="*/ 11 h 21"/>
                  <a:gd name="T22" fmla="*/ 0 w 14"/>
                  <a:gd name="T23" fmla="*/ 14 h 21"/>
                  <a:gd name="T24" fmla="*/ 0 w 14"/>
                  <a:gd name="T25" fmla="*/ 14 h 21"/>
                  <a:gd name="T26" fmla="*/ 4 w 14"/>
                  <a:gd name="T27" fmla="*/ 18 h 21"/>
                  <a:gd name="T28" fmla="*/ 4 w 14"/>
                  <a:gd name="T29" fmla="*/ 18 h 21"/>
                  <a:gd name="T30" fmla="*/ 7 w 14"/>
                  <a:gd name="T31" fmla="*/ 18 h 21"/>
                  <a:gd name="T32" fmla="*/ 7 w 14"/>
                  <a:gd name="T33" fmla="*/ 18 h 21"/>
                  <a:gd name="T34" fmla="*/ 11 w 14"/>
                  <a:gd name="T35" fmla="*/ 21 h 21"/>
                  <a:gd name="T36" fmla="*/ 11 w 14"/>
                  <a:gd name="T37" fmla="*/ 21 h 21"/>
                  <a:gd name="T38" fmla="*/ 11 w 14"/>
                  <a:gd name="T39" fmla="*/ 21 h 21"/>
                  <a:gd name="T40" fmla="*/ 14 w 14"/>
                  <a:gd name="T41" fmla="*/ 18 h 21"/>
                  <a:gd name="T42" fmla="*/ 14 w 14"/>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1">
                    <a:moveTo>
                      <a:pt x="14" y="18"/>
                    </a:moveTo>
                    <a:lnTo>
                      <a:pt x="14" y="14"/>
                    </a:lnTo>
                    <a:lnTo>
                      <a:pt x="14" y="11"/>
                    </a:lnTo>
                    <a:lnTo>
                      <a:pt x="14" y="7"/>
                    </a:lnTo>
                    <a:lnTo>
                      <a:pt x="14" y="4"/>
                    </a:lnTo>
                    <a:lnTo>
                      <a:pt x="11" y="0"/>
                    </a:lnTo>
                    <a:lnTo>
                      <a:pt x="11" y="0"/>
                    </a:lnTo>
                    <a:lnTo>
                      <a:pt x="7" y="0"/>
                    </a:lnTo>
                    <a:lnTo>
                      <a:pt x="7" y="0"/>
                    </a:lnTo>
                    <a:lnTo>
                      <a:pt x="4" y="4"/>
                    </a:lnTo>
                    <a:lnTo>
                      <a:pt x="0" y="11"/>
                    </a:lnTo>
                    <a:lnTo>
                      <a:pt x="0" y="14"/>
                    </a:lnTo>
                    <a:lnTo>
                      <a:pt x="0" y="14"/>
                    </a:lnTo>
                    <a:lnTo>
                      <a:pt x="4" y="18"/>
                    </a:lnTo>
                    <a:lnTo>
                      <a:pt x="4" y="18"/>
                    </a:lnTo>
                    <a:lnTo>
                      <a:pt x="7" y="18"/>
                    </a:lnTo>
                    <a:lnTo>
                      <a:pt x="7" y="18"/>
                    </a:lnTo>
                    <a:lnTo>
                      <a:pt x="11" y="21"/>
                    </a:lnTo>
                    <a:lnTo>
                      <a:pt x="11" y="21"/>
                    </a:lnTo>
                    <a:lnTo>
                      <a:pt x="11" y="21"/>
                    </a:lnTo>
                    <a:lnTo>
                      <a:pt x="14" y="18"/>
                    </a:lnTo>
                    <a:lnTo>
                      <a:pt x="14"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8" name="Freeform 346"/>
              <p:cNvSpPr>
                <a:spLocks/>
              </p:cNvSpPr>
              <p:nvPr userDrawn="1"/>
            </p:nvSpPr>
            <p:spPr bwMode="gray">
              <a:xfrm>
                <a:off x="1868" y="-2537"/>
                <a:ext cx="39" cy="50"/>
              </a:xfrm>
              <a:custGeom>
                <a:avLst/>
                <a:gdLst>
                  <a:gd name="T0" fmla="*/ 11 w 39"/>
                  <a:gd name="T1" fmla="*/ 46 h 50"/>
                  <a:gd name="T2" fmla="*/ 14 w 39"/>
                  <a:gd name="T3" fmla="*/ 43 h 50"/>
                  <a:gd name="T4" fmla="*/ 14 w 39"/>
                  <a:gd name="T5" fmla="*/ 39 h 50"/>
                  <a:gd name="T6" fmla="*/ 18 w 39"/>
                  <a:gd name="T7" fmla="*/ 39 h 50"/>
                  <a:gd name="T8" fmla="*/ 21 w 39"/>
                  <a:gd name="T9" fmla="*/ 39 h 50"/>
                  <a:gd name="T10" fmla="*/ 25 w 39"/>
                  <a:gd name="T11" fmla="*/ 43 h 50"/>
                  <a:gd name="T12" fmla="*/ 28 w 39"/>
                  <a:gd name="T13" fmla="*/ 46 h 50"/>
                  <a:gd name="T14" fmla="*/ 32 w 39"/>
                  <a:gd name="T15" fmla="*/ 50 h 50"/>
                  <a:gd name="T16" fmla="*/ 35 w 39"/>
                  <a:gd name="T17" fmla="*/ 50 h 50"/>
                  <a:gd name="T18" fmla="*/ 39 w 39"/>
                  <a:gd name="T19" fmla="*/ 50 h 50"/>
                  <a:gd name="T20" fmla="*/ 39 w 39"/>
                  <a:gd name="T21" fmla="*/ 46 h 50"/>
                  <a:gd name="T22" fmla="*/ 39 w 39"/>
                  <a:gd name="T23" fmla="*/ 39 h 50"/>
                  <a:gd name="T24" fmla="*/ 35 w 39"/>
                  <a:gd name="T25" fmla="*/ 36 h 50"/>
                  <a:gd name="T26" fmla="*/ 35 w 39"/>
                  <a:gd name="T27" fmla="*/ 32 h 50"/>
                  <a:gd name="T28" fmla="*/ 35 w 39"/>
                  <a:gd name="T29" fmla="*/ 29 h 50"/>
                  <a:gd name="T30" fmla="*/ 32 w 39"/>
                  <a:gd name="T31" fmla="*/ 29 h 50"/>
                  <a:gd name="T32" fmla="*/ 32 w 39"/>
                  <a:gd name="T33" fmla="*/ 25 h 50"/>
                  <a:gd name="T34" fmla="*/ 32 w 39"/>
                  <a:gd name="T35" fmla="*/ 25 h 50"/>
                  <a:gd name="T36" fmla="*/ 28 w 39"/>
                  <a:gd name="T37" fmla="*/ 25 h 50"/>
                  <a:gd name="T38" fmla="*/ 25 w 39"/>
                  <a:gd name="T39" fmla="*/ 25 h 50"/>
                  <a:gd name="T40" fmla="*/ 21 w 39"/>
                  <a:gd name="T41" fmla="*/ 25 h 50"/>
                  <a:gd name="T42" fmla="*/ 18 w 39"/>
                  <a:gd name="T43" fmla="*/ 22 h 50"/>
                  <a:gd name="T44" fmla="*/ 14 w 39"/>
                  <a:gd name="T45" fmla="*/ 18 h 50"/>
                  <a:gd name="T46" fmla="*/ 14 w 39"/>
                  <a:gd name="T47" fmla="*/ 18 h 50"/>
                  <a:gd name="T48" fmla="*/ 18 w 39"/>
                  <a:gd name="T49" fmla="*/ 14 h 50"/>
                  <a:gd name="T50" fmla="*/ 28 w 39"/>
                  <a:gd name="T51" fmla="*/ 14 h 50"/>
                  <a:gd name="T52" fmla="*/ 28 w 39"/>
                  <a:gd name="T53" fmla="*/ 4 h 50"/>
                  <a:gd name="T54" fmla="*/ 25 w 39"/>
                  <a:gd name="T55" fmla="*/ 4 h 50"/>
                  <a:gd name="T56" fmla="*/ 21 w 39"/>
                  <a:gd name="T57" fmla="*/ 4 h 50"/>
                  <a:gd name="T58" fmla="*/ 14 w 39"/>
                  <a:gd name="T59" fmla="*/ 4 h 50"/>
                  <a:gd name="T60" fmla="*/ 7 w 39"/>
                  <a:gd name="T61" fmla="*/ 0 h 50"/>
                  <a:gd name="T62" fmla="*/ 7 w 39"/>
                  <a:gd name="T63" fmla="*/ 0 h 50"/>
                  <a:gd name="T64" fmla="*/ 7 w 39"/>
                  <a:gd name="T65" fmla="*/ 0 h 50"/>
                  <a:gd name="T66" fmla="*/ 4 w 39"/>
                  <a:gd name="T67" fmla="*/ 4 h 50"/>
                  <a:gd name="T68" fmla="*/ 4 w 39"/>
                  <a:gd name="T69" fmla="*/ 11 h 50"/>
                  <a:gd name="T70" fmla="*/ 4 w 39"/>
                  <a:gd name="T71" fmla="*/ 18 h 50"/>
                  <a:gd name="T72" fmla="*/ 0 w 39"/>
                  <a:gd name="T73" fmla="*/ 25 h 50"/>
                  <a:gd name="T74" fmla="*/ 0 w 39"/>
                  <a:gd name="T75" fmla="*/ 25 h 50"/>
                  <a:gd name="T76" fmla="*/ 4 w 39"/>
                  <a:gd name="T77" fmla="*/ 29 h 50"/>
                  <a:gd name="T78" fmla="*/ 7 w 39"/>
                  <a:gd name="T79" fmla="*/ 29 h 50"/>
                  <a:gd name="T80" fmla="*/ 7 w 39"/>
                  <a:gd name="T81" fmla="*/ 29 h 50"/>
                  <a:gd name="T82" fmla="*/ 4 w 39"/>
                  <a:gd name="T83" fmla="*/ 32 h 50"/>
                  <a:gd name="T84" fmla="*/ 0 w 39"/>
                  <a:gd name="T85" fmla="*/ 36 h 50"/>
                  <a:gd name="T86" fmla="*/ 0 w 39"/>
                  <a:gd name="T87" fmla="*/ 39 h 50"/>
                  <a:gd name="T88" fmla="*/ 0 w 39"/>
                  <a:gd name="T89" fmla="*/ 43 h 50"/>
                  <a:gd name="T90" fmla="*/ 0 w 39"/>
                  <a:gd name="T91" fmla="*/ 43 h 50"/>
                  <a:gd name="T92" fmla="*/ 4 w 39"/>
                  <a:gd name="T93" fmla="*/ 46 h 50"/>
                  <a:gd name="T94" fmla="*/ 4 w 39"/>
                  <a:gd name="T95" fmla="*/ 46 h 50"/>
                  <a:gd name="T96" fmla="*/ 7 w 39"/>
                  <a:gd name="T97" fmla="*/ 46 h 50"/>
                  <a:gd name="T98" fmla="*/ 11 w 39"/>
                  <a:gd name="T99"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0">
                    <a:moveTo>
                      <a:pt x="11" y="46"/>
                    </a:moveTo>
                    <a:lnTo>
                      <a:pt x="14" y="43"/>
                    </a:lnTo>
                    <a:lnTo>
                      <a:pt x="14" y="39"/>
                    </a:lnTo>
                    <a:lnTo>
                      <a:pt x="18" y="39"/>
                    </a:lnTo>
                    <a:lnTo>
                      <a:pt x="21" y="39"/>
                    </a:lnTo>
                    <a:lnTo>
                      <a:pt x="25" y="43"/>
                    </a:lnTo>
                    <a:lnTo>
                      <a:pt x="28" y="46"/>
                    </a:lnTo>
                    <a:lnTo>
                      <a:pt x="32" y="50"/>
                    </a:lnTo>
                    <a:lnTo>
                      <a:pt x="35" y="50"/>
                    </a:lnTo>
                    <a:lnTo>
                      <a:pt x="39" y="50"/>
                    </a:lnTo>
                    <a:lnTo>
                      <a:pt x="39" y="46"/>
                    </a:lnTo>
                    <a:lnTo>
                      <a:pt x="39" y="39"/>
                    </a:lnTo>
                    <a:lnTo>
                      <a:pt x="35" y="36"/>
                    </a:lnTo>
                    <a:lnTo>
                      <a:pt x="35" y="32"/>
                    </a:lnTo>
                    <a:lnTo>
                      <a:pt x="35" y="29"/>
                    </a:lnTo>
                    <a:lnTo>
                      <a:pt x="32" y="29"/>
                    </a:lnTo>
                    <a:lnTo>
                      <a:pt x="32" y="25"/>
                    </a:lnTo>
                    <a:lnTo>
                      <a:pt x="32" y="25"/>
                    </a:lnTo>
                    <a:lnTo>
                      <a:pt x="28" y="25"/>
                    </a:lnTo>
                    <a:lnTo>
                      <a:pt x="25" y="25"/>
                    </a:lnTo>
                    <a:lnTo>
                      <a:pt x="21" y="25"/>
                    </a:lnTo>
                    <a:lnTo>
                      <a:pt x="18" y="22"/>
                    </a:lnTo>
                    <a:lnTo>
                      <a:pt x="14" y="18"/>
                    </a:lnTo>
                    <a:lnTo>
                      <a:pt x="14" y="18"/>
                    </a:lnTo>
                    <a:lnTo>
                      <a:pt x="18" y="14"/>
                    </a:lnTo>
                    <a:lnTo>
                      <a:pt x="28" y="14"/>
                    </a:lnTo>
                    <a:lnTo>
                      <a:pt x="28" y="4"/>
                    </a:lnTo>
                    <a:lnTo>
                      <a:pt x="25" y="4"/>
                    </a:lnTo>
                    <a:lnTo>
                      <a:pt x="21" y="4"/>
                    </a:lnTo>
                    <a:lnTo>
                      <a:pt x="14" y="4"/>
                    </a:lnTo>
                    <a:lnTo>
                      <a:pt x="7" y="0"/>
                    </a:lnTo>
                    <a:lnTo>
                      <a:pt x="7" y="0"/>
                    </a:lnTo>
                    <a:lnTo>
                      <a:pt x="7" y="0"/>
                    </a:lnTo>
                    <a:lnTo>
                      <a:pt x="4" y="4"/>
                    </a:lnTo>
                    <a:lnTo>
                      <a:pt x="4" y="11"/>
                    </a:lnTo>
                    <a:lnTo>
                      <a:pt x="4" y="18"/>
                    </a:lnTo>
                    <a:lnTo>
                      <a:pt x="0" y="25"/>
                    </a:lnTo>
                    <a:lnTo>
                      <a:pt x="0" y="25"/>
                    </a:lnTo>
                    <a:lnTo>
                      <a:pt x="4" y="29"/>
                    </a:lnTo>
                    <a:lnTo>
                      <a:pt x="7" y="29"/>
                    </a:lnTo>
                    <a:lnTo>
                      <a:pt x="7" y="29"/>
                    </a:lnTo>
                    <a:lnTo>
                      <a:pt x="4" y="32"/>
                    </a:lnTo>
                    <a:lnTo>
                      <a:pt x="0" y="36"/>
                    </a:lnTo>
                    <a:lnTo>
                      <a:pt x="0" y="39"/>
                    </a:lnTo>
                    <a:lnTo>
                      <a:pt x="0" y="43"/>
                    </a:lnTo>
                    <a:lnTo>
                      <a:pt x="0" y="43"/>
                    </a:lnTo>
                    <a:lnTo>
                      <a:pt x="4" y="46"/>
                    </a:lnTo>
                    <a:lnTo>
                      <a:pt x="4" y="46"/>
                    </a:lnTo>
                    <a:lnTo>
                      <a:pt x="7" y="46"/>
                    </a:lnTo>
                    <a:lnTo>
                      <a:pt x="11"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19" name="Freeform 347"/>
              <p:cNvSpPr>
                <a:spLocks/>
              </p:cNvSpPr>
              <p:nvPr userDrawn="1"/>
            </p:nvSpPr>
            <p:spPr bwMode="gray">
              <a:xfrm>
                <a:off x="1252" y="-2491"/>
                <a:ext cx="292" cy="338"/>
              </a:xfrm>
              <a:custGeom>
                <a:avLst/>
                <a:gdLst>
                  <a:gd name="T0" fmla="*/ 236 w 292"/>
                  <a:gd name="T1" fmla="*/ 240 h 338"/>
                  <a:gd name="T2" fmla="*/ 243 w 292"/>
                  <a:gd name="T3" fmla="*/ 261 h 338"/>
                  <a:gd name="T4" fmla="*/ 260 w 292"/>
                  <a:gd name="T5" fmla="*/ 257 h 338"/>
                  <a:gd name="T6" fmla="*/ 285 w 292"/>
                  <a:gd name="T7" fmla="*/ 247 h 338"/>
                  <a:gd name="T8" fmla="*/ 285 w 292"/>
                  <a:gd name="T9" fmla="*/ 233 h 338"/>
                  <a:gd name="T10" fmla="*/ 288 w 292"/>
                  <a:gd name="T11" fmla="*/ 222 h 338"/>
                  <a:gd name="T12" fmla="*/ 278 w 292"/>
                  <a:gd name="T13" fmla="*/ 208 h 338"/>
                  <a:gd name="T14" fmla="*/ 264 w 292"/>
                  <a:gd name="T15" fmla="*/ 208 h 338"/>
                  <a:gd name="T16" fmla="*/ 229 w 292"/>
                  <a:gd name="T17" fmla="*/ 176 h 338"/>
                  <a:gd name="T18" fmla="*/ 214 w 292"/>
                  <a:gd name="T19" fmla="*/ 173 h 338"/>
                  <a:gd name="T20" fmla="*/ 229 w 292"/>
                  <a:gd name="T21" fmla="*/ 155 h 338"/>
                  <a:gd name="T22" fmla="*/ 229 w 292"/>
                  <a:gd name="T23" fmla="*/ 134 h 338"/>
                  <a:gd name="T24" fmla="*/ 218 w 292"/>
                  <a:gd name="T25" fmla="*/ 124 h 338"/>
                  <a:gd name="T26" fmla="*/ 204 w 292"/>
                  <a:gd name="T27" fmla="*/ 99 h 338"/>
                  <a:gd name="T28" fmla="*/ 190 w 292"/>
                  <a:gd name="T29" fmla="*/ 102 h 338"/>
                  <a:gd name="T30" fmla="*/ 186 w 292"/>
                  <a:gd name="T31" fmla="*/ 92 h 338"/>
                  <a:gd name="T32" fmla="*/ 176 w 292"/>
                  <a:gd name="T33" fmla="*/ 81 h 338"/>
                  <a:gd name="T34" fmla="*/ 155 w 292"/>
                  <a:gd name="T35" fmla="*/ 60 h 338"/>
                  <a:gd name="T36" fmla="*/ 116 w 292"/>
                  <a:gd name="T37" fmla="*/ 50 h 338"/>
                  <a:gd name="T38" fmla="*/ 81 w 292"/>
                  <a:gd name="T39" fmla="*/ 46 h 338"/>
                  <a:gd name="T40" fmla="*/ 88 w 292"/>
                  <a:gd name="T41" fmla="*/ 25 h 338"/>
                  <a:gd name="T42" fmla="*/ 77 w 292"/>
                  <a:gd name="T43" fmla="*/ 7 h 338"/>
                  <a:gd name="T44" fmla="*/ 56 w 292"/>
                  <a:gd name="T45" fmla="*/ 35 h 338"/>
                  <a:gd name="T46" fmla="*/ 74 w 292"/>
                  <a:gd name="T47" fmla="*/ 88 h 338"/>
                  <a:gd name="T48" fmla="*/ 67 w 292"/>
                  <a:gd name="T49" fmla="*/ 92 h 338"/>
                  <a:gd name="T50" fmla="*/ 45 w 292"/>
                  <a:gd name="T51" fmla="*/ 39 h 338"/>
                  <a:gd name="T52" fmla="*/ 52 w 292"/>
                  <a:gd name="T53" fmla="*/ 4 h 338"/>
                  <a:gd name="T54" fmla="*/ 17 w 292"/>
                  <a:gd name="T55" fmla="*/ 18 h 338"/>
                  <a:gd name="T56" fmla="*/ 0 w 292"/>
                  <a:gd name="T57" fmla="*/ 60 h 338"/>
                  <a:gd name="T58" fmla="*/ 3 w 292"/>
                  <a:gd name="T59" fmla="*/ 74 h 338"/>
                  <a:gd name="T60" fmla="*/ 24 w 292"/>
                  <a:gd name="T61" fmla="*/ 109 h 338"/>
                  <a:gd name="T62" fmla="*/ 35 w 292"/>
                  <a:gd name="T63" fmla="*/ 116 h 338"/>
                  <a:gd name="T64" fmla="*/ 81 w 292"/>
                  <a:gd name="T65" fmla="*/ 131 h 338"/>
                  <a:gd name="T66" fmla="*/ 102 w 292"/>
                  <a:gd name="T67" fmla="*/ 131 h 338"/>
                  <a:gd name="T68" fmla="*/ 144 w 292"/>
                  <a:gd name="T69" fmla="*/ 148 h 338"/>
                  <a:gd name="T70" fmla="*/ 151 w 292"/>
                  <a:gd name="T71" fmla="*/ 159 h 338"/>
                  <a:gd name="T72" fmla="*/ 162 w 292"/>
                  <a:gd name="T73" fmla="*/ 180 h 338"/>
                  <a:gd name="T74" fmla="*/ 158 w 292"/>
                  <a:gd name="T75" fmla="*/ 229 h 338"/>
                  <a:gd name="T76" fmla="*/ 137 w 292"/>
                  <a:gd name="T77" fmla="*/ 254 h 338"/>
                  <a:gd name="T78" fmla="*/ 112 w 292"/>
                  <a:gd name="T79" fmla="*/ 264 h 338"/>
                  <a:gd name="T80" fmla="*/ 130 w 292"/>
                  <a:gd name="T81" fmla="*/ 282 h 338"/>
                  <a:gd name="T82" fmla="*/ 169 w 292"/>
                  <a:gd name="T83" fmla="*/ 289 h 338"/>
                  <a:gd name="T84" fmla="*/ 190 w 292"/>
                  <a:gd name="T85" fmla="*/ 314 h 338"/>
                  <a:gd name="T86" fmla="*/ 214 w 292"/>
                  <a:gd name="T87" fmla="*/ 328 h 338"/>
                  <a:gd name="T88" fmla="*/ 232 w 292"/>
                  <a:gd name="T89" fmla="*/ 335 h 338"/>
                  <a:gd name="T90" fmla="*/ 218 w 292"/>
                  <a:gd name="T91" fmla="*/ 307 h 338"/>
                  <a:gd name="T92" fmla="*/ 218 w 292"/>
                  <a:gd name="T93" fmla="*/ 300 h 338"/>
                  <a:gd name="T94" fmla="*/ 250 w 292"/>
                  <a:gd name="T95" fmla="*/ 321 h 338"/>
                  <a:gd name="T96" fmla="*/ 257 w 292"/>
                  <a:gd name="T97" fmla="*/ 321 h 338"/>
                  <a:gd name="T98" fmla="*/ 257 w 292"/>
                  <a:gd name="T99" fmla="*/ 293 h 338"/>
                  <a:gd name="T100" fmla="*/ 232 w 292"/>
                  <a:gd name="T101" fmla="*/ 271 h 338"/>
                  <a:gd name="T102" fmla="*/ 222 w 292"/>
                  <a:gd name="T103" fmla="*/ 261 h 338"/>
                  <a:gd name="T104" fmla="*/ 214 w 292"/>
                  <a:gd name="T105" fmla="*/ 23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338">
                    <a:moveTo>
                      <a:pt x="222" y="219"/>
                    </a:moveTo>
                    <a:lnTo>
                      <a:pt x="225" y="222"/>
                    </a:lnTo>
                    <a:lnTo>
                      <a:pt x="225" y="222"/>
                    </a:lnTo>
                    <a:lnTo>
                      <a:pt x="229" y="226"/>
                    </a:lnTo>
                    <a:lnTo>
                      <a:pt x="232" y="233"/>
                    </a:lnTo>
                    <a:lnTo>
                      <a:pt x="236" y="240"/>
                    </a:lnTo>
                    <a:lnTo>
                      <a:pt x="236" y="243"/>
                    </a:lnTo>
                    <a:lnTo>
                      <a:pt x="236" y="247"/>
                    </a:lnTo>
                    <a:lnTo>
                      <a:pt x="239" y="250"/>
                    </a:lnTo>
                    <a:lnTo>
                      <a:pt x="243" y="257"/>
                    </a:lnTo>
                    <a:lnTo>
                      <a:pt x="243" y="261"/>
                    </a:lnTo>
                    <a:lnTo>
                      <a:pt x="243" y="261"/>
                    </a:lnTo>
                    <a:lnTo>
                      <a:pt x="243" y="264"/>
                    </a:lnTo>
                    <a:lnTo>
                      <a:pt x="246" y="264"/>
                    </a:lnTo>
                    <a:lnTo>
                      <a:pt x="246" y="264"/>
                    </a:lnTo>
                    <a:lnTo>
                      <a:pt x="253" y="261"/>
                    </a:lnTo>
                    <a:lnTo>
                      <a:pt x="257" y="257"/>
                    </a:lnTo>
                    <a:lnTo>
                      <a:pt x="260" y="257"/>
                    </a:lnTo>
                    <a:lnTo>
                      <a:pt x="264" y="254"/>
                    </a:lnTo>
                    <a:lnTo>
                      <a:pt x="271" y="250"/>
                    </a:lnTo>
                    <a:lnTo>
                      <a:pt x="274" y="250"/>
                    </a:lnTo>
                    <a:lnTo>
                      <a:pt x="278" y="247"/>
                    </a:lnTo>
                    <a:lnTo>
                      <a:pt x="281" y="247"/>
                    </a:lnTo>
                    <a:lnTo>
                      <a:pt x="285" y="247"/>
                    </a:lnTo>
                    <a:lnTo>
                      <a:pt x="288" y="247"/>
                    </a:lnTo>
                    <a:lnTo>
                      <a:pt x="288" y="243"/>
                    </a:lnTo>
                    <a:lnTo>
                      <a:pt x="292" y="240"/>
                    </a:lnTo>
                    <a:lnTo>
                      <a:pt x="288" y="233"/>
                    </a:lnTo>
                    <a:lnTo>
                      <a:pt x="288" y="233"/>
                    </a:lnTo>
                    <a:lnTo>
                      <a:pt x="285" y="233"/>
                    </a:lnTo>
                    <a:lnTo>
                      <a:pt x="281" y="233"/>
                    </a:lnTo>
                    <a:lnTo>
                      <a:pt x="278" y="229"/>
                    </a:lnTo>
                    <a:lnTo>
                      <a:pt x="278" y="229"/>
                    </a:lnTo>
                    <a:lnTo>
                      <a:pt x="288" y="226"/>
                    </a:lnTo>
                    <a:lnTo>
                      <a:pt x="288" y="222"/>
                    </a:lnTo>
                    <a:lnTo>
                      <a:pt x="288" y="222"/>
                    </a:lnTo>
                    <a:lnTo>
                      <a:pt x="288" y="219"/>
                    </a:lnTo>
                    <a:lnTo>
                      <a:pt x="285" y="215"/>
                    </a:lnTo>
                    <a:lnTo>
                      <a:pt x="285" y="215"/>
                    </a:lnTo>
                    <a:lnTo>
                      <a:pt x="285" y="212"/>
                    </a:lnTo>
                    <a:lnTo>
                      <a:pt x="281" y="212"/>
                    </a:lnTo>
                    <a:lnTo>
                      <a:pt x="278" y="208"/>
                    </a:lnTo>
                    <a:lnTo>
                      <a:pt x="274" y="212"/>
                    </a:lnTo>
                    <a:lnTo>
                      <a:pt x="274" y="212"/>
                    </a:lnTo>
                    <a:lnTo>
                      <a:pt x="271" y="212"/>
                    </a:lnTo>
                    <a:lnTo>
                      <a:pt x="267" y="212"/>
                    </a:lnTo>
                    <a:lnTo>
                      <a:pt x="267" y="212"/>
                    </a:lnTo>
                    <a:lnTo>
                      <a:pt x="264" y="208"/>
                    </a:lnTo>
                    <a:lnTo>
                      <a:pt x="267" y="208"/>
                    </a:lnTo>
                    <a:lnTo>
                      <a:pt x="264" y="205"/>
                    </a:lnTo>
                    <a:lnTo>
                      <a:pt x="260" y="197"/>
                    </a:lnTo>
                    <a:lnTo>
                      <a:pt x="257" y="194"/>
                    </a:lnTo>
                    <a:lnTo>
                      <a:pt x="239" y="187"/>
                    </a:lnTo>
                    <a:lnTo>
                      <a:pt x="229" y="176"/>
                    </a:lnTo>
                    <a:lnTo>
                      <a:pt x="225" y="176"/>
                    </a:lnTo>
                    <a:lnTo>
                      <a:pt x="225" y="176"/>
                    </a:lnTo>
                    <a:lnTo>
                      <a:pt x="222" y="176"/>
                    </a:lnTo>
                    <a:lnTo>
                      <a:pt x="218" y="176"/>
                    </a:lnTo>
                    <a:lnTo>
                      <a:pt x="214" y="176"/>
                    </a:lnTo>
                    <a:lnTo>
                      <a:pt x="214" y="173"/>
                    </a:lnTo>
                    <a:lnTo>
                      <a:pt x="214" y="169"/>
                    </a:lnTo>
                    <a:lnTo>
                      <a:pt x="218" y="166"/>
                    </a:lnTo>
                    <a:lnTo>
                      <a:pt x="218" y="162"/>
                    </a:lnTo>
                    <a:lnTo>
                      <a:pt x="218" y="159"/>
                    </a:lnTo>
                    <a:lnTo>
                      <a:pt x="229" y="155"/>
                    </a:lnTo>
                    <a:lnTo>
                      <a:pt x="229" y="155"/>
                    </a:lnTo>
                    <a:lnTo>
                      <a:pt x="232" y="152"/>
                    </a:lnTo>
                    <a:lnTo>
                      <a:pt x="232" y="148"/>
                    </a:lnTo>
                    <a:lnTo>
                      <a:pt x="229" y="145"/>
                    </a:lnTo>
                    <a:lnTo>
                      <a:pt x="229" y="141"/>
                    </a:lnTo>
                    <a:lnTo>
                      <a:pt x="229" y="138"/>
                    </a:lnTo>
                    <a:lnTo>
                      <a:pt x="229" y="134"/>
                    </a:lnTo>
                    <a:lnTo>
                      <a:pt x="229" y="134"/>
                    </a:lnTo>
                    <a:lnTo>
                      <a:pt x="229" y="131"/>
                    </a:lnTo>
                    <a:lnTo>
                      <a:pt x="229" y="127"/>
                    </a:lnTo>
                    <a:lnTo>
                      <a:pt x="229" y="127"/>
                    </a:lnTo>
                    <a:lnTo>
                      <a:pt x="225" y="124"/>
                    </a:lnTo>
                    <a:lnTo>
                      <a:pt x="218" y="124"/>
                    </a:lnTo>
                    <a:lnTo>
                      <a:pt x="218" y="109"/>
                    </a:lnTo>
                    <a:lnTo>
                      <a:pt x="214" y="109"/>
                    </a:lnTo>
                    <a:lnTo>
                      <a:pt x="211" y="109"/>
                    </a:lnTo>
                    <a:lnTo>
                      <a:pt x="204" y="102"/>
                    </a:lnTo>
                    <a:lnTo>
                      <a:pt x="204" y="102"/>
                    </a:lnTo>
                    <a:lnTo>
                      <a:pt x="204" y="99"/>
                    </a:lnTo>
                    <a:lnTo>
                      <a:pt x="200" y="99"/>
                    </a:lnTo>
                    <a:lnTo>
                      <a:pt x="200" y="99"/>
                    </a:lnTo>
                    <a:lnTo>
                      <a:pt x="193" y="99"/>
                    </a:lnTo>
                    <a:lnTo>
                      <a:pt x="193" y="99"/>
                    </a:lnTo>
                    <a:lnTo>
                      <a:pt x="193" y="102"/>
                    </a:lnTo>
                    <a:lnTo>
                      <a:pt x="190" y="102"/>
                    </a:lnTo>
                    <a:lnTo>
                      <a:pt x="186" y="102"/>
                    </a:lnTo>
                    <a:lnTo>
                      <a:pt x="186" y="102"/>
                    </a:lnTo>
                    <a:lnTo>
                      <a:pt x="183" y="99"/>
                    </a:lnTo>
                    <a:lnTo>
                      <a:pt x="186" y="95"/>
                    </a:lnTo>
                    <a:lnTo>
                      <a:pt x="186" y="95"/>
                    </a:lnTo>
                    <a:lnTo>
                      <a:pt x="186" y="92"/>
                    </a:lnTo>
                    <a:lnTo>
                      <a:pt x="190" y="88"/>
                    </a:lnTo>
                    <a:lnTo>
                      <a:pt x="186" y="85"/>
                    </a:lnTo>
                    <a:lnTo>
                      <a:pt x="186" y="81"/>
                    </a:lnTo>
                    <a:lnTo>
                      <a:pt x="179" y="81"/>
                    </a:lnTo>
                    <a:lnTo>
                      <a:pt x="179" y="81"/>
                    </a:lnTo>
                    <a:lnTo>
                      <a:pt x="176" y="81"/>
                    </a:lnTo>
                    <a:lnTo>
                      <a:pt x="172" y="81"/>
                    </a:lnTo>
                    <a:lnTo>
                      <a:pt x="169" y="81"/>
                    </a:lnTo>
                    <a:lnTo>
                      <a:pt x="165" y="74"/>
                    </a:lnTo>
                    <a:lnTo>
                      <a:pt x="158" y="64"/>
                    </a:lnTo>
                    <a:lnTo>
                      <a:pt x="158" y="64"/>
                    </a:lnTo>
                    <a:lnTo>
                      <a:pt x="155" y="60"/>
                    </a:lnTo>
                    <a:lnTo>
                      <a:pt x="151" y="57"/>
                    </a:lnTo>
                    <a:lnTo>
                      <a:pt x="144" y="53"/>
                    </a:lnTo>
                    <a:lnTo>
                      <a:pt x="133" y="50"/>
                    </a:lnTo>
                    <a:lnTo>
                      <a:pt x="119" y="50"/>
                    </a:lnTo>
                    <a:lnTo>
                      <a:pt x="119" y="50"/>
                    </a:lnTo>
                    <a:lnTo>
                      <a:pt x="116" y="50"/>
                    </a:lnTo>
                    <a:lnTo>
                      <a:pt x="112" y="53"/>
                    </a:lnTo>
                    <a:lnTo>
                      <a:pt x="105" y="53"/>
                    </a:lnTo>
                    <a:lnTo>
                      <a:pt x="102" y="50"/>
                    </a:lnTo>
                    <a:lnTo>
                      <a:pt x="98" y="46"/>
                    </a:lnTo>
                    <a:lnTo>
                      <a:pt x="95" y="42"/>
                    </a:lnTo>
                    <a:lnTo>
                      <a:pt x="81" y="46"/>
                    </a:lnTo>
                    <a:lnTo>
                      <a:pt x="81" y="46"/>
                    </a:lnTo>
                    <a:lnTo>
                      <a:pt x="84" y="42"/>
                    </a:lnTo>
                    <a:lnTo>
                      <a:pt x="84" y="35"/>
                    </a:lnTo>
                    <a:lnTo>
                      <a:pt x="84" y="28"/>
                    </a:lnTo>
                    <a:lnTo>
                      <a:pt x="84" y="28"/>
                    </a:lnTo>
                    <a:lnTo>
                      <a:pt x="88" y="25"/>
                    </a:lnTo>
                    <a:lnTo>
                      <a:pt x="88" y="18"/>
                    </a:lnTo>
                    <a:lnTo>
                      <a:pt x="88" y="11"/>
                    </a:lnTo>
                    <a:lnTo>
                      <a:pt x="88" y="7"/>
                    </a:lnTo>
                    <a:lnTo>
                      <a:pt x="81" y="4"/>
                    </a:lnTo>
                    <a:lnTo>
                      <a:pt x="81" y="4"/>
                    </a:lnTo>
                    <a:lnTo>
                      <a:pt x="77" y="7"/>
                    </a:lnTo>
                    <a:lnTo>
                      <a:pt x="74" y="7"/>
                    </a:lnTo>
                    <a:lnTo>
                      <a:pt x="67" y="11"/>
                    </a:lnTo>
                    <a:lnTo>
                      <a:pt x="59" y="18"/>
                    </a:lnTo>
                    <a:lnTo>
                      <a:pt x="56" y="25"/>
                    </a:lnTo>
                    <a:lnTo>
                      <a:pt x="56" y="28"/>
                    </a:lnTo>
                    <a:lnTo>
                      <a:pt x="56" y="35"/>
                    </a:lnTo>
                    <a:lnTo>
                      <a:pt x="56" y="42"/>
                    </a:lnTo>
                    <a:lnTo>
                      <a:pt x="56" y="53"/>
                    </a:lnTo>
                    <a:lnTo>
                      <a:pt x="59" y="60"/>
                    </a:lnTo>
                    <a:lnTo>
                      <a:pt x="74" y="81"/>
                    </a:lnTo>
                    <a:lnTo>
                      <a:pt x="74" y="85"/>
                    </a:lnTo>
                    <a:lnTo>
                      <a:pt x="74" y="88"/>
                    </a:lnTo>
                    <a:lnTo>
                      <a:pt x="74" y="92"/>
                    </a:lnTo>
                    <a:lnTo>
                      <a:pt x="74" y="95"/>
                    </a:lnTo>
                    <a:lnTo>
                      <a:pt x="74" y="99"/>
                    </a:lnTo>
                    <a:lnTo>
                      <a:pt x="70" y="95"/>
                    </a:lnTo>
                    <a:lnTo>
                      <a:pt x="67" y="95"/>
                    </a:lnTo>
                    <a:lnTo>
                      <a:pt x="67" y="92"/>
                    </a:lnTo>
                    <a:lnTo>
                      <a:pt x="59" y="85"/>
                    </a:lnTo>
                    <a:lnTo>
                      <a:pt x="56" y="78"/>
                    </a:lnTo>
                    <a:lnTo>
                      <a:pt x="49" y="67"/>
                    </a:lnTo>
                    <a:lnTo>
                      <a:pt x="45" y="53"/>
                    </a:lnTo>
                    <a:lnTo>
                      <a:pt x="45" y="39"/>
                    </a:lnTo>
                    <a:lnTo>
                      <a:pt x="45" y="39"/>
                    </a:lnTo>
                    <a:lnTo>
                      <a:pt x="45" y="32"/>
                    </a:lnTo>
                    <a:lnTo>
                      <a:pt x="45" y="25"/>
                    </a:lnTo>
                    <a:lnTo>
                      <a:pt x="49" y="14"/>
                    </a:lnTo>
                    <a:lnTo>
                      <a:pt x="52" y="4"/>
                    </a:lnTo>
                    <a:lnTo>
                      <a:pt x="52" y="4"/>
                    </a:lnTo>
                    <a:lnTo>
                      <a:pt x="52" y="4"/>
                    </a:lnTo>
                    <a:lnTo>
                      <a:pt x="49" y="0"/>
                    </a:lnTo>
                    <a:lnTo>
                      <a:pt x="42" y="0"/>
                    </a:lnTo>
                    <a:lnTo>
                      <a:pt x="35" y="4"/>
                    </a:lnTo>
                    <a:lnTo>
                      <a:pt x="28" y="7"/>
                    </a:lnTo>
                    <a:lnTo>
                      <a:pt x="17" y="14"/>
                    </a:lnTo>
                    <a:lnTo>
                      <a:pt x="17" y="18"/>
                    </a:lnTo>
                    <a:lnTo>
                      <a:pt x="14" y="21"/>
                    </a:lnTo>
                    <a:lnTo>
                      <a:pt x="10" y="28"/>
                    </a:lnTo>
                    <a:lnTo>
                      <a:pt x="7" y="35"/>
                    </a:lnTo>
                    <a:lnTo>
                      <a:pt x="3" y="42"/>
                    </a:lnTo>
                    <a:lnTo>
                      <a:pt x="0" y="53"/>
                    </a:lnTo>
                    <a:lnTo>
                      <a:pt x="0" y="60"/>
                    </a:lnTo>
                    <a:lnTo>
                      <a:pt x="0" y="60"/>
                    </a:lnTo>
                    <a:lnTo>
                      <a:pt x="0" y="60"/>
                    </a:lnTo>
                    <a:lnTo>
                      <a:pt x="0" y="64"/>
                    </a:lnTo>
                    <a:lnTo>
                      <a:pt x="0" y="67"/>
                    </a:lnTo>
                    <a:lnTo>
                      <a:pt x="3" y="71"/>
                    </a:lnTo>
                    <a:lnTo>
                      <a:pt x="3" y="74"/>
                    </a:lnTo>
                    <a:lnTo>
                      <a:pt x="7" y="78"/>
                    </a:lnTo>
                    <a:lnTo>
                      <a:pt x="10" y="85"/>
                    </a:lnTo>
                    <a:lnTo>
                      <a:pt x="14" y="92"/>
                    </a:lnTo>
                    <a:lnTo>
                      <a:pt x="21" y="99"/>
                    </a:lnTo>
                    <a:lnTo>
                      <a:pt x="21" y="106"/>
                    </a:lnTo>
                    <a:lnTo>
                      <a:pt x="24" y="109"/>
                    </a:lnTo>
                    <a:lnTo>
                      <a:pt x="21" y="113"/>
                    </a:lnTo>
                    <a:lnTo>
                      <a:pt x="24" y="120"/>
                    </a:lnTo>
                    <a:lnTo>
                      <a:pt x="28" y="116"/>
                    </a:lnTo>
                    <a:lnTo>
                      <a:pt x="28" y="116"/>
                    </a:lnTo>
                    <a:lnTo>
                      <a:pt x="31" y="116"/>
                    </a:lnTo>
                    <a:lnTo>
                      <a:pt x="35" y="116"/>
                    </a:lnTo>
                    <a:lnTo>
                      <a:pt x="38" y="120"/>
                    </a:lnTo>
                    <a:lnTo>
                      <a:pt x="42" y="120"/>
                    </a:lnTo>
                    <a:lnTo>
                      <a:pt x="49" y="124"/>
                    </a:lnTo>
                    <a:lnTo>
                      <a:pt x="59" y="127"/>
                    </a:lnTo>
                    <a:lnTo>
                      <a:pt x="70" y="131"/>
                    </a:lnTo>
                    <a:lnTo>
                      <a:pt x="81" y="131"/>
                    </a:lnTo>
                    <a:lnTo>
                      <a:pt x="95" y="134"/>
                    </a:lnTo>
                    <a:lnTo>
                      <a:pt x="95" y="131"/>
                    </a:lnTo>
                    <a:lnTo>
                      <a:pt x="95" y="131"/>
                    </a:lnTo>
                    <a:lnTo>
                      <a:pt x="98" y="131"/>
                    </a:lnTo>
                    <a:lnTo>
                      <a:pt x="102" y="131"/>
                    </a:lnTo>
                    <a:lnTo>
                      <a:pt x="102" y="131"/>
                    </a:lnTo>
                    <a:lnTo>
                      <a:pt x="109" y="134"/>
                    </a:lnTo>
                    <a:lnTo>
                      <a:pt x="112" y="138"/>
                    </a:lnTo>
                    <a:lnTo>
                      <a:pt x="119" y="138"/>
                    </a:lnTo>
                    <a:lnTo>
                      <a:pt x="141" y="148"/>
                    </a:lnTo>
                    <a:lnTo>
                      <a:pt x="141" y="148"/>
                    </a:lnTo>
                    <a:lnTo>
                      <a:pt x="144" y="148"/>
                    </a:lnTo>
                    <a:lnTo>
                      <a:pt x="144" y="152"/>
                    </a:lnTo>
                    <a:lnTo>
                      <a:pt x="144" y="155"/>
                    </a:lnTo>
                    <a:lnTo>
                      <a:pt x="141" y="159"/>
                    </a:lnTo>
                    <a:lnTo>
                      <a:pt x="144" y="159"/>
                    </a:lnTo>
                    <a:lnTo>
                      <a:pt x="144" y="159"/>
                    </a:lnTo>
                    <a:lnTo>
                      <a:pt x="151" y="159"/>
                    </a:lnTo>
                    <a:lnTo>
                      <a:pt x="155" y="159"/>
                    </a:lnTo>
                    <a:lnTo>
                      <a:pt x="158" y="159"/>
                    </a:lnTo>
                    <a:lnTo>
                      <a:pt x="158" y="166"/>
                    </a:lnTo>
                    <a:lnTo>
                      <a:pt x="162" y="166"/>
                    </a:lnTo>
                    <a:lnTo>
                      <a:pt x="162" y="173"/>
                    </a:lnTo>
                    <a:lnTo>
                      <a:pt x="162" y="180"/>
                    </a:lnTo>
                    <a:lnTo>
                      <a:pt x="162" y="190"/>
                    </a:lnTo>
                    <a:lnTo>
                      <a:pt x="162" y="201"/>
                    </a:lnTo>
                    <a:lnTo>
                      <a:pt x="162" y="212"/>
                    </a:lnTo>
                    <a:lnTo>
                      <a:pt x="158" y="222"/>
                    </a:lnTo>
                    <a:lnTo>
                      <a:pt x="158" y="222"/>
                    </a:lnTo>
                    <a:lnTo>
                      <a:pt x="158" y="229"/>
                    </a:lnTo>
                    <a:lnTo>
                      <a:pt x="155" y="236"/>
                    </a:lnTo>
                    <a:lnTo>
                      <a:pt x="151" y="243"/>
                    </a:lnTo>
                    <a:lnTo>
                      <a:pt x="148" y="247"/>
                    </a:lnTo>
                    <a:lnTo>
                      <a:pt x="144" y="250"/>
                    </a:lnTo>
                    <a:lnTo>
                      <a:pt x="141" y="250"/>
                    </a:lnTo>
                    <a:lnTo>
                      <a:pt x="137" y="254"/>
                    </a:lnTo>
                    <a:lnTo>
                      <a:pt x="130" y="250"/>
                    </a:lnTo>
                    <a:lnTo>
                      <a:pt x="130" y="250"/>
                    </a:lnTo>
                    <a:lnTo>
                      <a:pt x="126" y="250"/>
                    </a:lnTo>
                    <a:lnTo>
                      <a:pt x="123" y="250"/>
                    </a:lnTo>
                    <a:lnTo>
                      <a:pt x="119" y="257"/>
                    </a:lnTo>
                    <a:lnTo>
                      <a:pt x="112" y="264"/>
                    </a:lnTo>
                    <a:lnTo>
                      <a:pt x="112" y="264"/>
                    </a:lnTo>
                    <a:lnTo>
                      <a:pt x="112" y="268"/>
                    </a:lnTo>
                    <a:lnTo>
                      <a:pt x="116" y="271"/>
                    </a:lnTo>
                    <a:lnTo>
                      <a:pt x="119" y="275"/>
                    </a:lnTo>
                    <a:lnTo>
                      <a:pt x="123" y="279"/>
                    </a:lnTo>
                    <a:lnTo>
                      <a:pt x="130" y="282"/>
                    </a:lnTo>
                    <a:lnTo>
                      <a:pt x="141" y="282"/>
                    </a:lnTo>
                    <a:lnTo>
                      <a:pt x="141" y="282"/>
                    </a:lnTo>
                    <a:lnTo>
                      <a:pt x="148" y="279"/>
                    </a:lnTo>
                    <a:lnTo>
                      <a:pt x="151" y="275"/>
                    </a:lnTo>
                    <a:lnTo>
                      <a:pt x="151" y="271"/>
                    </a:lnTo>
                    <a:lnTo>
                      <a:pt x="169" y="289"/>
                    </a:lnTo>
                    <a:lnTo>
                      <a:pt x="179" y="293"/>
                    </a:lnTo>
                    <a:lnTo>
                      <a:pt x="179" y="293"/>
                    </a:lnTo>
                    <a:lnTo>
                      <a:pt x="179" y="296"/>
                    </a:lnTo>
                    <a:lnTo>
                      <a:pt x="183" y="303"/>
                    </a:lnTo>
                    <a:lnTo>
                      <a:pt x="186" y="307"/>
                    </a:lnTo>
                    <a:lnTo>
                      <a:pt x="190" y="314"/>
                    </a:lnTo>
                    <a:lnTo>
                      <a:pt x="200" y="317"/>
                    </a:lnTo>
                    <a:lnTo>
                      <a:pt x="204" y="317"/>
                    </a:lnTo>
                    <a:lnTo>
                      <a:pt x="207" y="317"/>
                    </a:lnTo>
                    <a:lnTo>
                      <a:pt x="211" y="324"/>
                    </a:lnTo>
                    <a:lnTo>
                      <a:pt x="214" y="328"/>
                    </a:lnTo>
                    <a:lnTo>
                      <a:pt x="214" y="328"/>
                    </a:lnTo>
                    <a:lnTo>
                      <a:pt x="218" y="331"/>
                    </a:lnTo>
                    <a:lnTo>
                      <a:pt x="222" y="335"/>
                    </a:lnTo>
                    <a:lnTo>
                      <a:pt x="225" y="335"/>
                    </a:lnTo>
                    <a:lnTo>
                      <a:pt x="229" y="338"/>
                    </a:lnTo>
                    <a:lnTo>
                      <a:pt x="232" y="338"/>
                    </a:lnTo>
                    <a:lnTo>
                      <a:pt x="232" y="335"/>
                    </a:lnTo>
                    <a:lnTo>
                      <a:pt x="232" y="328"/>
                    </a:lnTo>
                    <a:lnTo>
                      <a:pt x="232" y="328"/>
                    </a:lnTo>
                    <a:lnTo>
                      <a:pt x="229" y="324"/>
                    </a:lnTo>
                    <a:lnTo>
                      <a:pt x="229" y="317"/>
                    </a:lnTo>
                    <a:lnTo>
                      <a:pt x="222" y="310"/>
                    </a:lnTo>
                    <a:lnTo>
                      <a:pt x="218" y="307"/>
                    </a:lnTo>
                    <a:lnTo>
                      <a:pt x="218" y="307"/>
                    </a:lnTo>
                    <a:lnTo>
                      <a:pt x="214" y="307"/>
                    </a:lnTo>
                    <a:lnTo>
                      <a:pt x="214" y="303"/>
                    </a:lnTo>
                    <a:lnTo>
                      <a:pt x="214" y="303"/>
                    </a:lnTo>
                    <a:lnTo>
                      <a:pt x="214" y="300"/>
                    </a:lnTo>
                    <a:lnTo>
                      <a:pt x="218" y="300"/>
                    </a:lnTo>
                    <a:lnTo>
                      <a:pt x="222" y="300"/>
                    </a:lnTo>
                    <a:lnTo>
                      <a:pt x="225" y="303"/>
                    </a:lnTo>
                    <a:lnTo>
                      <a:pt x="232" y="307"/>
                    </a:lnTo>
                    <a:lnTo>
                      <a:pt x="239" y="310"/>
                    </a:lnTo>
                    <a:lnTo>
                      <a:pt x="246" y="317"/>
                    </a:lnTo>
                    <a:lnTo>
                      <a:pt x="250" y="321"/>
                    </a:lnTo>
                    <a:lnTo>
                      <a:pt x="250" y="324"/>
                    </a:lnTo>
                    <a:lnTo>
                      <a:pt x="250" y="324"/>
                    </a:lnTo>
                    <a:lnTo>
                      <a:pt x="253" y="324"/>
                    </a:lnTo>
                    <a:lnTo>
                      <a:pt x="253" y="324"/>
                    </a:lnTo>
                    <a:lnTo>
                      <a:pt x="257" y="321"/>
                    </a:lnTo>
                    <a:lnTo>
                      <a:pt x="257" y="321"/>
                    </a:lnTo>
                    <a:lnTo>
                      <a:pt x="260" y="314"/>
                    </a:lnTo>
                    <a:lnTo>
                      <a:pt x="260" y="310"/>
                    </a:lnTo>
                    <a:lnTo>
                      <a:pt x="264" y="303"/>
                    </a:lnTo>
                    <a:lnTo>
                      <a:pt x="260" y="300"/>
                    </a:lnTo>
                    <a:lnTo>
                      <a:pt x="257" y="293"/>
                    </a:lnTo>
                    <a:lnTo>
                      <a:pt x="257" y="293"/>
                    </a:lnTo>
                    <a:lnTo>
                      <a:pt x="253" y="289"/>
                    </a:lnTo>
                    <a:lnTo>
                      <a:pt x="246" y="282"/>
                    </a:lnTo>
                    <a:lnTo>
                      <a:pt x="243" y="279"/>
                    </a:lnTo>
                    <a:lnTo>
                      <a:pt x="239" y="275"/>
                    </a:lnTo>
                    <a:lnTo>
                      <a:pt x="236" y="275"/>
                    </a:lnTo>
                    <a:lnTo>
                      <a:pt x="232" y="271"/>
                    </a:lnTo>
                    <a:lnTo>
                      <a:pt x="232" y="271"/>
                    </a:lnTo>
                    <a:lnTo>
                      <a:pt x="229" y="268"/>
                    </a:lnTo>
                    <a:lnTo>
                      <a:pt x="229" y="264"/>
                    </a:lnTo>
                    <a:lnTo>
                      <a:pt x="229" y="264"/>
                    </a:lnTo>
                    <a:lnTo>
                      <a:pt x="225" y="264"/>
                    </a:lnTo>
                    <a:lnTo>
                      <a:pt x="222" y="261"/>
                    </a:lnTo>
                    <a:lnTo>
                      <a:pt x="222" y="257"/>
                    </a:lnTo>
                    <a:lnTo>
                      <a:pt x="218" y="254"/>
                    </a:lnTo>
                    <a:lnTo>
                      <a:pt x="218" y="243"/>
                    </a:lnTo>
                    <a:lnTo>
                      <a:pt x="218" y="243"/>
                    </a:lnTo>
                    <a:lnTo>
                      <a:pt x="218" y="240"/>
                    </a:lnTo>
                    <a:lnTo>
                      <a:pt x="214" y="236"/>
                    </a:lnTo>
                    <a:lnTo>
                      <a:pt x="214" y="229"/>
                    </a:lnTo>
                    <a:lnTo>
                      <a:pt x="218" y="226"/>
                    </a:lnTo>
                    <a:lnTo>
                      <a:pt x="218" y="222"/>
                    </a:lnTo>
                    <a:lnTo>
                      <a:pt x="222" y="21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0" name="Freeform 348"/>
              <p:cNvSpPr>
                <a:spLocks/>
              </p:cNvSpPr>
              <p:nvPr userDrawn="1"/>
            </p:nvSpPr>
            <p:spPr bwMode="gray">
              <a:xfrm>
                <a:off x="1181" y="-2241"/>
                <a:ext cx="85" cy="64"/>
              </a:xfrm>
              <a:custGeom>
                <a:avLst/>
                <a:gdLst>
                  <a:gd name="T0" fmla="*/ 85 w 85"/>
                  <a:gd name="T1" fmla="*/ 46 h 64"/>
                  <a:gd name="T2" fmla="*/ 85 w 85"/>
                  <a:gd name="T3" fmla="*/ 46 h 64"/>
                  <a:gd name="T4" fmla="*/ 81 w 85"/>
                  <a:gd name="T5" fmla="*/ 39 h 64"/>
                  <a:gd name="T6" fmla="*/ 78 w 85"/>
                  <a:gd name="T7" fmla="*/ 36 h 64"/>
                  <a:gd name="T8" fmla="*/ 71 w 85"/>
                  <a:gd name="T9" fmla="*/ 32 h 64"/>
                  <a:gd name="T10" fmla="*/ 67 w 85"/>
                  <a:gd name="T11" fmla="*/ 29 h 64"/>
                  <a:gd name="T12" fmla="*/ 64 w 85"/>
                  <a:gd name="T13" fmla="*/ 25 h 64"/>
                  <a:gd name="T14" fmla="*/ 60 w 85"/>
                  <a:gd name="T15" fmla="*/ 21 h 64"/>
                  <a:gd name="T16" fmla="*/ 57 w 85"/>
                  <a:gd name="T17" fmla="*/ 18 h 64"/>
                  <a:gd name="T18" fmla="*/ 49 w 85"/>
                  <a:gd name="T19" fmla="*/ 14 h 64"/>
                  <a:gd name="T20" fmla="*/ 42 w 85"/>
                  <a:gd name="T21" fmla="*/ 14 h 64"/>
                  <a:gd name="T22" fmla="*/ 39 w 85"/>
                  <a:gd name="T23" fmla="*/ 11 h 64"/>
                  <a:gd name="T24" fmla="*/ 35 w 85"/>
                  <a:gd name="T25" fmla="*/ 0 h 64"/>
                  <a:gd name="T26" fmla="*/ 25 w 85"/>
                  <a:gd name="T27" fmla="*/ 14 h 64"/>
                  <a:gd name="T28" fmla="*/ 21 w 85"/>
                  <a:gd name="T29" fmla="*/ 18 h 64"/>
                  <a:gd name="T30" fmla="*/ 18 w 85"/>
                  <a:gd name="T31" fmla="*/ 18 h 64"/>
                  <a:gd name="T32" fmla="*/ 14 w 85"/>
                  <a:gd name="T33" fmla="*/ 21 h 64"/>
                  <a:gd name="T34" fmla="*/ 11 w 85"/>
                  <a:gd name="T35" fmla="*/ 25 h 64"/>
                  <a:gd name="T36" fmla="*/ 7 w 85"/>
                  <a:gd name="T37" fmla="*/ 32 h 64"/>
                  <a:gd name="T38" fmla="*/ 7 w 85"/>
                  <a:gd name="T39" fmla="*/ 39 h 64"/>
                  <a:gd name="T40" fmla="*/ 0 w 85"/>
                  <a:gd name="T41" fmla="*/ 50 h 64"/>
                  <a:gd name="T42" fmla="*/ 4 w 85"/>
                  <a:gd name="T43" fmla="*/ 50 h 64"/>
                  <a:gd name="T44" fmla="*/ 7 w 85"/>
                  <a:gd name="T45" fmla="*/ 50 h 64"/>
                  <a:gd name="T46" fmla="*/ 11 w 85"/>
                  <a:gd name="T47" fmla="*/ 50 h 64"/>
                  <a:gd name="T48" fmla="*/ 14 w 85"/>
                  <a:gd name="T49" fmla="*/ 50 h 64"/>
                  <a:gd name="T50" fmla="*/ 18 w 85"/>
                  <a:gd name="T51" fmla="*/ 50 h 64"/>
                  <a:gd name="T52" fmla="*/ 18 w 85"/>
                  <a:gd name="T53" fmla="*/ 57 h 64"/>
                  <a:gd name="T54" fmla="*/ 18 w 85"/>
                  <a:gd name="T55" fmla="*/ 57 h 64"/>
                  <a:gd name="T56" fmla="*/ 21 w 85"/>
                  <a:gd name="T57" fmla="*/ 60 h 64"/>
                  <a:gd name="T58" fmla="*/ 25 w 85"/>
                  <a:gd name="T59" fmla="*/ 60 h 64"/>
                  <a:gd name="T60" fmla="*/ 28 w 85"/>
                  <a:gd name="T61" fmla="*/ 64 h 64"/>
                  <a:gd name="T62" fmla="*/ 32 w 85"/>
                  <a:gd name="T63" fmla="*/ 64 h 64"/>
                  <a:gd name="T64" fmla="*/ 39 w 85"/>
                  <a:gd name="T65" fmla="*/ 60 h 64"/>
                  <a:gd name="T66" fmla="*/ 60 w 85"/>
                  <a:gd name="T67" fmla="*/ 50 h 64"/>
                  <a:gd name="T68" fmla="*/ 78 w 85"/>
                  <a:gd name="T69" fmla="*/ 53 h 64"/>
                  <a:gd name="T70" fmla="*/ 85 w 85"/>
                  <a:gd name="T71"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4">
                    <a:moveTo>
                      <a:pt x="85" y="46"/>
                    </a:moveTo>
                    <a:lnTo>
                      <a:pt x="85" y="46"/>
                    </a:lnTo>
                    <a:lnTo>
                      <a:pt x="81" y="39"/>
                    </a:lnTo>
                    <a:lnTo>
                      <a:pt x="78" y="36"/>
                    </a:lnTo>
                    <a:lnTo>
                      <a:pt x="71" y="32"/>
                    </a:lnTo>
                    <a:lnTo>
                      <a:pt x="67" y="29"/>
                    </a:lnTo>
                    <a:lnTo>
                      <a:pt x="64" y="25"/>
                    </a:lnTo>
                    <a:lnTo>
                      <a:pt x="60" y="21"/>
                    </a:lnTo>
                    <a:lnTo>
                      <a:pt x="57" y="18"/>
                    </a:lnTo>
                    <a:lnTo>
                      <a:pt x="49" y="14"/>
                    </a:lnTo>
                    <a:lnTo>
                      <a:pt x="42" y="14"/>
                    </a:lnTo>
                    <a:lnTo>
                      <a:pt x="39" y="11"/>
                    </a:lnTo>
                    <a:lnTo>
                      <a:pt x="35" y="0"/>
                    </a:lnTo>
                    <a:lnTo>
                      <a:pt x="25" y="14"/>
                    </a:lnTo>
                    <a:lnTo>
                      <a:pt x="21" y="18"/>
                    </a:lnTo>
                    <a:lnTo>
                      <a:pt x="18" y="18"/>
                    </a:lnTo>
                    <a:lnTo>
                      <a:pt x="14" y="21"/>
                    </a:lnTo>
                    <a:lnTo>
                      <a:pt x="11" y="25"/>
                    </a:lnTo>
                    <a:lnTo>
                      <a:pt x="7" y="32"/>
                    </a:lnTo>
                    <a:lnTo>
                      <a:pt x="7" y="39"/>
                    </a:lnTo>
                    <a:lnTo>
                      <a:pt x="0" y="50"/>
                    </a:lnTo>
                    <a:lnTo>
                      <a:pt x="4" y="50"/>
                    </a:lnTo>
                    <a:lnTo>
                      <a:pt x="7" y="50"/>
                    </a:lnTo>
                    <a:lnTo>
                      <a:pt x="11" y="50"/>
                    </a:lnTo>
                    <a:lnTo>
                      <a:pt x="14" y="50"/>
                    </a:lnTo>
                    <a:lnTo>
                      <a:pt x="18" y="50"/>
                    </a:lnTo>
                    <a:lnTo>
                      <a:pt x="18" y="57"/>
                    </a:lnTo>
                    <a:lnTo>
                      <a:pt x="18" y="57"/>
                    </a:lnTo>
                    <a:lnTo>
                      <a:pt x="21" y="60"/>
                    </a:lnTo>
                    <a:lnTo>
                      <a:pt x="25" y="60"/>
                    </a:lnTo>
                    <a:lnTo>
                      <a:pt x="28" y="64"/>
                    </a:lnTo>
                    <a:lnTo>
                      <a:pt x="32" y="64"/>
                    </a:lnTo>
                    <a:lnTo>
                      <a:pt x="39" y="60"/>
                    </a:lnTo>
                    <a:lnTo>
                      <a:pt x="60" y="50"/>
                    </a:lnTo>
                    <a:lnTo>
                      <a:pt x="78" y="53"/>
                    </a:lnTo>
                    <a:lnTo>
                      <a:pt x="8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1" name="Freeform 349"/>
              <p:cNvSpPr>
                <a:spLocks/>
              </p:cNvSpPr>
              <p:nvPr userDrawn="1"/>
            </p:nvSpPr>
            <p:spPr bwMode="gray">
              <a:xfrm>
                <a:off x="1139" y="-2783"/>
                <a:ext cx="32" cy="10"/>
              </a:xfrm>
              <a:custGeom>
                <a:avLst/>
                <a:gdLst>
                  <a:gd name="T0" fmla="*/ 3 w 32"/>
                  <a:gd name="T1" fmla="*/ 7 h 10"/>
                  <a:gd name="T2" fmla="*/ 3 w 32"/>
                  <a:gd name="T3" fmla="*/ 7 h 10"/>
                  <a:gd name="T4" fmla="*/ 7 w 32"/>
                  <a:gd name="T5" fmla="*/ 7 h 10"/>
                  <a:gd name="T6" fmla="*/ 14 w 32"/>
                  <a:gd name="T7" fmla="*/ 10 h 10"/>
                  <a:gd name="T8" fmla="*/ 21 w 32"/>
                  <a:gd name="T9" fmla="*/ 10 h 10"/>
                  <a:gd name="T10" fmla="*/ 28 w 32"/>
                  <a:gd name="T11" fmla="*/ 10 h 10"/>
                  <a:gd name="T12" fmla="*/ 32 w 32"/>
                  <a:gd name="T13" fmla="*/ 7 h 10"/>
                  <a:gd name="T14" fmla="*/ 32 w 32"/>
                  <a:gd name="T15" fmla="*/ 3 h 10"/>
                  <a:gd name="T16" fmla="*/ 32 w 32"/>
                  <a:gd name="T17" fmla="*/ 0 h 10"/>
                  <a:gd name="T18" fmla="*/ 28 w 32"/>
                  <a:gd name="T19" fmla="*/ 0 h 10"/>
                  <a:gd name="T20" fmla="*/ 21 w 32"/>
                  <a:gd name="T21" fmla="*/ 0 h 10"/>
                  <a:gd name="T22" fmla="*/ 14 w 32"/>
                  <a:gd name="T23" fmla="*/ 0 h 10"/>
                  <a:gd name="T24" fmla="*/ 10 w 32"/>
                  <a:gd name="T25" fmla="*/ 0 h 10"/>
                  <a:gd name="T26" fmla="*/ 10 w 32"/>
                  <a:gd name="T27" fmla="*/ 0 h 10"/>
                  <a:gd name="T28" fmla="*/ 10 w 32"/>
                  <a:gd name="T29" fmla="*/ 0 h 10"/>
                  <a:gd name="T30" fmla="*/ 7 w 32"/>
                  <a:gd name="T31" fmla="*/ 0 h 10"/>
                  <a:gd name="T32" fmla="*/ 3 w 32"/>
                  <a:gd name="T33" fmla="*/ 0 h 10"/>
                  <a:gd name="T34" fmla="*/ 0 w 32"/>
                  <a:gd name="T35" fmla="*/ 0 h 10"/>
                  <a:gd name="T36" fmla="*/ 0 w 32"/>
                  <a:gd name="T37" fmla="*/ 3 h 10"/>
                  <a:gd name="T38" fmla="*/ 3 w 32"/>
                  <a:gd name="T3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10">
                    <a:moveTo>
                      <a:pt x="3" y="7"/>
                    </a:moveTo>
                    <a:lnTo>
                      <a:pt x="3" y="7"/>
                    </a:lnTo>
                    <a:lnTo>
                      <a:pt x="7" y="7"/>
                    </a:lnTo>
                    <a:lnTo>
                      <a:pt x="14" y="10"/>
                    </a:lnTo>
                    <a:lnTo>
                      <a:pt x="21" y="10"/>
                    </a:lnTo>
                    <a:lnTo>
                      <a:pt x="28" y="10"/>
                    </a:lnTo>
                    <a:lnTo>
                      <a:pt x="32" y="7"/>
                    </a:lnTo>
                    <a:lnTo>
                      <a:pt x="32" y="3"/>
                    </a:lnTo>
                    <a:lnTo>
                      <a:pt x="32" y="0"/>
                    </a:lnTo>
                    <a:lnTo>
                      <a:pt x="28" y="0"/>
                    </a:lnTo>
                    <a:lnTo>
                      <a:pt x="21" y="0"/>
                    </a:lnTo>
                    <a:lnTo>
                      <a:pt x="14" y="0"/>
                    </a:lnTo>
                    <a:lnTo>
                      <a:pt x="10" y="0"/>
                    </a:lnTo>
                    <a:lnTo>
                      <a:pt x="10" y="0"/>
                    </a:lnTo>
                    <a:lnTo>
                      <a:pt x="10" y="0"/>
                    </a:lnTo>
                    <a:lnTo>
                      <a:pt x="7" y="0"/>
                    </a:lnTo>
                    <a:lnTo>
                      <a:pt x="3" y="0"/>
                    </a:lnTo>
                    <a:lnTo>
                      <a:pt x="0" y="0"/>
                    </a:lnTo>
                    <a:lnTo>
                      <a:pt x="0" y="3"/>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2" name="Freeform 350"/>
              <p:cNvSpPr>
                <a:spLocks/>
              </p:cNvSpPr>
              <p:nvPr userDrawn="1"/>
            </p:nvSpPr>
            <p:spPr bwMode="gray">
              <a:xfrm>
                <a:off x="970" y="-2582"/>
                <a:ext cx="88" cy="130"/>
              </a:xfrm>
              <a:custGeom>
                <a:avLst/>
                <a:gdLst>
                  <a:gd name="T0" fmla="*/ 84 w 88"/>
                  <a:gd name="T1" fmla="*/ 59 h 130"/>
                  <a:gd name="T2" fmla="*/ 77 w 88"/>
                  <a:gd name="T3" fmla="*/ 59 h 130"/>
                  <a:gd name="T4" fmla="*/ 67 w 88"/>
                  <a:gd name="T5" fmla="*/ 59 h 130"/>
                  <a:gd name="T6" fmla="*/ 63 w 88"/>
                  <a:gd name="T7" fmla="*/ 52 h 130"/>
                  <a:gd name="T8" fmla="*/ 67 w 88"/>
                  <a:gd name="T9" fmla="*/ 49 h 130"/>
                  <a:gd name="T10" fmla="*/ 74 w 88"/>
                  <a:gd name="T11" fmla="*/ 38 h 130"/>
                  <a:gd name="T12" fmla="*/ 81 w 88"/>
                  <a:gd name="T13" fmla="*/ 38 h 130"/>
                  <a:gd name="T14" fmla="*/ 81 w 88"/>
                  <a:gd name="T15" fmla="*/ 28 h 130"/>
                  <a:gd name="T16" fmla="*/ 81 w 88"/>
                  <a:gd name="T17" fmla="*/ 17 h 130"/>
                  <a:gd name="T18" fmla="*/ 77 w 88"/>
                  <a:gd name="T19" fmla="*/ 10 h 130"/>
                  <a:gd name="T20" fmla="*/ 70 w 88"/>
                  <a:gd name="T21" fmla="*/ 0 h 130"/>
                  <a:gd name="T22" fmla="*/ 56 w 88"/>
                  <a:gd name="T23" fmla="*/ 3 h 130"/>
                  <a:gd name="T24" fmla="*/ 49 w 88"/>
                  <a:gd name="T25" fmla="*/ 7 h 130"/>
                  <a:gd name="T26" fmla="*/ 39 w 88"/>
                  <a:gd name="T27" fmla="*/ 3 h 130"/>
                  <a:gd name="T28" fmla="*/ 28 w 88"/>
                  <a:gd name="T29" fmla="*/ 3 h 130"/>
                  <a:gd name="T30" fmla="*/ 21 w 88"/>
                  <a:gd name="T31" fmla="*/ 14 h 130"/>
                  <a:gd name="T32" fmla="*/ 21 w 88"/>
                  <a:gd name="T33" fmla="*/ 21 h 130"/>
                  <a:gd name="T34" fmla="*/ 21 w 88"/>
                  <a:gd name="T35" fmla="*/ 35 h 130"/>
                  <a:gd name="T36" fmla="*/ 28 w 88"/>
                  <a:gd name="T37" fmla="*/ 42 h 130"/>
                  <a:gd name="T38" fmla="*/ 35 w 88"/>
                  <a:gd name="T39" fmla="*/ 49 h 130"/>
                  <a:gd name="T40" fmla="*/ 31 w 88"/>
                  <a:gd name="T41" fmla="*/ 59 h 130"/>
                  <a:gd name="T42" fmla="*/ 28 w 88"/>
                  <a:gd name="T43" fmla="*/ 63 h 130"/>
                  <a:gd name="T44" fmla="*/ 17 w 88"/>
                  <a:gd name="T45" fmla="*/ 56 h 130"/>
                  <a:gd name="T46" fmla="*/ 14 w 88"/>
                  <a:gd name="T47" fmla="*/ 49 h 130"/>
                  <a:gd name="T48" fmla="*/ 7 w 88"/>
                  <a:gd name="T49" fmla="*/ 49 h 130"/>
                  <a:gd name="T50" fmla="*/ 0 w 88"/>
                  <a:gd name="T51" fmla="*/ 49 h 130"/>
                  <a:gd name="T52" fmla="*/ 0 w 88"/>
                  <a:gd name="T53" fmla="*/ 56 h 130"/>
                  <a:gd name="T54" fmla="*/ 0 w 88"/>
                  <a:gd name="T55" fmla="*/ 67 h 130"/>
                  <a:gd name="T56" fmla="*/ 3 w 88"/>
                  <a:gd name="T57" fmla="*/ 77 h 130"/>
                  <a:gd name="T58" fmla="*/ 14 w 88"/>
                  <a:gd name="T59" fmla="*/ 88 h 130"/>
                  <a:gd name="T60" fmla="*/ 21 w 88"/>
                  <a:gd name="T61" fmla="*/ 95 h 130"/>
                  <a:gd name="T62" fmla="*/ 31 w 88"/>
                  <a:gd name="T63" fmla="*/ 109 h 130"/>
                  <a:gd name="T64" fmla="*/ 35 w 88"/>
                  <a:gd name="T65" fmla="*/ 112 h 130"/>
                  <a:gd name="T66" fmla="*/ 39 w 88"/>
                  <a:gd name="T67" fmla="*/ 123 h 130"/>
                  <a:gd name="T68" fmla="*/ 49 w 88"/>
                  <a:gd name="T69" fmla="*/ 130 h 130"/>
                  <a:gd name="T70" fmla="*/ 67 w 88"/>
                  <a:gd name="T71" fmla="*/ 126 h 130"/>
                  <a:gd name="T72" fmla="*/ 74 w 88"/>
                  <a:gd name="T73" fmla="*/ 126 h 130"/>
                  <a:gd name="T74" fmla="*/ 84 w 88"/>
                  <a:gd name="T75" fmla="*/ 116 h 130"/>
                  <a:gd name="T76" fmla="*/ 88 w 88"/>
                  <a:gd name="T77" fmla="*/ 109 h 130"/>
                  <a:gd name="T78" fmla="*/ 88 w 88"/>
                  <a:gd name="T79" fmla="*/ 95 h 130"/>
                  <a:gd name="T80" fmla="*/ 84 w 88"/>
                  <a:gd name="T81"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 h="130">
                    <a:moveTo>
                      <a:pt x="84" y="70"/>
                    </a:moveTo>
                    <a:lnTo>
                      <a:pt x="84" y="59"/>
                    </a:lnTo>
                    <a:lnTo>
                      <a:pt x="81" y="59"/>
                    </a:lnTo>
                    <a:lnTo>
                      <a:pt x="77" y="59"/>
                    </a:lnTo>
                    <a:lnTo>
                      <a:pt x="74" y="59"/>
                    </a:lnTo>
                    <a:lnTo>
                      <a:pt x="67" y="59"/>
                    </a:lnTo>
                    <a:lnTo>
                      <a:pt x="63" y="56"/>
                    </a:lnTo>
                    <a:lnTo>
                      <a:pt x="63" y="52"/>
                    </a:lnTo>
                    <a:lnTo>
                      <a:pt x="63" y="52"/>
                    </a:lnTo>
                    <a:lnTo>
                      <a:pt x="67" y="49"/>
                    </a:lnTo>
                    <a:lnTo>
                      <a:pt x="70" y="42"/>
                    </a:lnTo>
                    <a:lnTo>
                      <a:pt x="74" y="38"/>
                    </a:lnTo>
                    <a:lnTo>
                      <a:pt x="81" y="38"/>
                    </a:lnTo>
                    <a:lnTo>
                      <a:pt x="81" y="38"/>
                    </a:lnTo>
                    <a:lnTo>
                      <a:pt x="81" y="35"/>
                    </a:lnTo>
                    <a:lnTo>
                      <a:pt x="81" y="28"/>
                    </a:lnTo>
                    <a:lnTo>
                      <a:pt x="84" y="24"/>
                    </a:lnTo>
                    <a:lnTo>
                      <a:pt x="81" y="17"/>
                    </a:lnTo>
                    <a:lnTo>
                      <a:pt x="81" y="14"/>
                    </a:lnTo>
                    <a:lnTo>
                      <a:pt x="77" y="10"/>
                    </a:lnTo>
                    <a:lnTo>
                      <a:pt x="70" y="0"/>
                    </a:lnTo>
                    <a:lnTo>
                      <a:pt x="70" y="0"/>
                    </a:lnTo>
                    <a:lnTo>
                      <a:pt x="63" y="3"/>
                    </a:lnTo>
                    <a:lnTo>
                      <a:pt x="56" y="3"/>
                    </a:lnTo>
                    <a:lnTo>
                      <a:pt x="49" y="7"/>
                    </a:lnTo>
                    <a:lnTo>
                      <a:pt x="49" y="7"/>
                    </a:lnTo>
                    <a:lnTo>
                      <a:pt x="42" y="3"/>
                    </a:lnTo>
                    <a:lnTo>
                      <a:pt x="39" y="3"/>
                    </a:lnTo>
                    <a:lnTo>
                      <a:pt x="31" y="3"/>
                    </a:lnTo>
                    <a:lnTo>
                      <a:pt x="28" y="3"/>
                    </a:lnTo>
                    <a:lnTo>
                      <a:pt x="21" y="7"/>
                    </a:lnTo>
                    <a:lnTo>
                      <a:pt x="21" y="14"/>
                    </a:lnTo>
                    <a:lnTo>
                      <a:pt x="21" y="17"/>
                    </a:lnTo>
                    <a:lnTo>
                      <a:pt x="21" y="21"/>
                    </a:lnTo>
                    <a:lnTo>
                      <a:pt x="21" y="28"/>
                    </a:lnTo>
                    <a:lnTo>
                      <a:pt x="21" y="35"/>
                    </a:lnTo>
                    <a:lnTo>
                      <a:pt x="28" y="38"/>
                    </a:lnTo>
                    <a:lnTo>
                      <a:pt x="28" y="42"/>
                    </a:lnTo>
                    <a:lnTo>
                      <a:pt x="31" y="45"/>
                    </a:lnTo>
                    <a:lnTo>
                      <a:pt x="35" y="49"/>
                    </a:lnTo>
                    <a:lnTo>
                      <a:pt x="35" y="52"/>
                    </a:lnTo>
                    <a:lnTo>
                      <a:pt x="31" y="59"/>
                    </a:lnTo>
                    <a:lnTo>
                      <a:pt x="28" y="63"/>
                    </a:lnTo>
                    <a:lnTo>
                      <a:pt x="28" y="63"/>
                    </a:lnTo>
                    <a:lnTo>
                      <a:pt x="24" y="59"/>
                    </a:lnTo>
                    <a:lnTo>
                      <a:pt x="17" y="56"/>
                    </a:lnTo>
                    <a:lnTo>
                      <a:pt x="14" y="49"/>
                    </a:lnTo>
                    <a:lnTo>
                      <a:pt x="14" y="49"/>
                    </a:lnTo>
                    <a:lnTo>
                      <a:pt x="10" y="49"/>
                    </a:lnTo>
                    <a:lnTo>
                      <a:pt x="7" y="49"/>
                    </a:lnTo>
                    <a:lnTo>
                      <a:pt x="3" y="49"/>
                    </a:lnTo>
                    <a:lnTo>
                      <a:pt x="0" y="49"/>
                    </a:lnTo>
                    <a:lnTo>
                      <a:pt x="0" y="52"/>
                    </a:lnTo>
                    <a:lnTo>
                      <a:pt x="0" y="56"/>
                    </a:lnTo>
                    <a:lnTo>
                      <a:pt x="0" y="67"/>
                    </a:lnTo>
                    <a:lnTo>
                      <a:pt x="0" y="67"/>
                    </a:lnTo>
                    <a:lnTo>
                      <a:pt x="3" y="74"/>
                    </a:lnTo>
                    <a:lnTo>
                      <a:pt x="3" y="77"/>
                    </a:lnTo>
                    <a:lnTo>
                      <a:pt x="7" y="84"/>
                    </a:lnTo>
                    <a:lnTo>
                      <a:pt x="14" y="88"/>
                    </a:lnTo>
                    <a:lnTo>
                      <a:pt x="21" y="91"/>
                    </a:lnTo>
                    <a:lnTo>
                      <a:pt x="21" y="95"/>
                    </a:lnTo>
                    <a:lnTo>
                      <a:pt x="28" y="98"/>
                    </a:lnTo>
                    <a:lnTo>
                      <a:pt x="31" y="109"/>
                    </a:lnTo>
                    <a:lnTo>
                      <a:pt x="31" y="109"/>
                    </a:lnTo>
                    <a:lnTo>
                      <a:pt x="35" y="112"/>
                    </a:lnTo>
                    <a:lnTo>
                      <a:pt x="35" y="119"/>
                    </a:lnTo>
                    <a:lnTo>
                      <a:pt x="39" y="123"/>
                    </a:lnTo>
                    <a:lnTo>
                      <a:pt x="42" y="126"/>
                    </a:lnTo>
                    <a:lnTo>
                      <a:pt x="49" y="130"/>
                    </a:lnTo>
                    <a:lnTo>
                      <a:pt x="56" y="130"/>
                    </a:lnTo>
                    <a:lnTo>
                      <a:pt x="67" y="126"/>
                    </a:lnTo>
                    <a:lnTo>
                      <a:pt x="67" y="126"/>
                    </a:lnTo>
                    <a:lnTo>
                      <a:pt x="74" y="126"/>
                    </a:lnTo>
                    <a:lnTo>
                      <a:pt x="77" y="123"/>
                    </a:lnTo>
                    <a:lnTo>
                      <a:pt x="84" y="116"/>
                    </a:lnTo>
                    <a:lnTo>
                      <a:pt x="88" y="112"/>
                    </a:lnTo>
                    <a:lnTo>
                      <a:pt x="88" y="109"/>
                    </a:lnTo>
                    <a:lnTo>
                      <a:pt x="88" y="102"/>
                    </a:lnTo>
                    <a:lnTo>
                      <a:pt x="88" y="95"/>
                    </a:lnTo>
                    <a:lnTo>
                      <a:pt x="88" y="84"/>
                    </a:lnTo>
                    <a:lnTo>
                      <a:pt x="84" y="77"/>
                    </a:lnTo>
                    <a:lnTo>
                      <a:pt x="84"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3" name="Freeform 351"/>
              <p:cNvSpPr>
                <a:spLocks/>
              </p:cNvSpPr>
              <p:nvPr userDrawn="1"/>
            </p:nvSpPr>
            <p:spPr bwMode="gray">
              <a:xfrm>
                <a:off x="1121" y="-2568"/>
                <a:ext cx="71" cy="112"/>
              </a:xfrm>
              <a:custGeom>
                <a:avLst/>
                <a:gdLst>
                  <a:gd name="T0" fmla="*/ 57 w 71"/>
                  <a:gd name="T1" fmla="*/ 7 h 112"/>
                  <a:gd name="T2" fmla="*/ 50 w 71"/>
                  <a:gd name="T3" fmla="*/ 7 h 112"/>
                  <a:gd name="T4" fmla="*/ 39 w 71"/>
                  <a:gd name="T5" fmla="*/ 3 h 112"/>
                  <a:gd name="T6" fmla="*/ 35 w 71"/>
                  <a:gd name="T7" fmla="*/ 0 h 112"/>
                  <a:gd name="T8" fmla="*/ 25 w 71"/>
                  <a:gd name="T9" fmla="*/ 0 h 112"/>
                  <a:gd name="T10" fmla="*/ 21 w 71"/>
                  <a:gd name="T11" fmla="*/ 3 h 112"/>
                  <a:gd name="T12" fmla="*/ 21 w 71"/>
                  <a:gd name="T13" fmla="*/ 0 h 112"/>
                  <a:gd name="T14" fmla="*/ 14 w 71"/>
                  <a:gd name="T15" fmla="*/ 3 h 112"/>
                  <a:gd name="T16" fmla="*/ 7 w 71"/>
                  <a:gd name="T17" fmla="*/ 14 h 112"/>
                  <a:gd name="T18" fmla="*/ 7 w 71"/>
                  <a:gd name="T19" fmla="*/ 21 h 112"/>
                  <a:gd name="T20" fmla="*/ 0 w 71"/>
                  <a:gd name="T21" fmla="*/ 31 h 112"/>
                  <a:gd name="T22" fmla="*/ 4 w 71"/>
                  <a:gd name="T23" fmla="*/ 35 h 112"/>
                  <a:gd name="T24" fmla="*/ 4 w 71"/>
                  <a:gd name="T25" fmla="*/ 42 h 112"/>
                  <a:gd name="T26" fmla="*/ 4 w 71"/>
                  <a:gd name="T27" fmla="*/ 49 h 112"/>
                  <a:gd name="T28" fmla="*/ 0 w 71"/>
                  <a:gd name="T29" fmla="*/ 56 h 112"/>
                  <a:gd name="T30" fmla="*/ 7 w 71"/>
                  <a:gd name="T31" fmla="*/ 77 h 112"/>
                  <a:gd name="T32" fmla="*/ 11 w 71"/>
                  <a:gd name="T33" fmla="*/ 109 h 112"/>
                  <a:gd name="T34" fmla="*/ 14 w 71"/>
                  <a:gd name="T35" fmla="*/ 112 h 112"/>
                  <a:gd name="T36" fmla="*/ 25 w 71"/>
                  <a:gd name="T37" fmla="*/ 109 h 112"/>
                  <a:gd name="T38" fmla="*/ 28 w 71"/>
                  <a:gd name="T39" fmla="*/ 95 h 112"/>
                  <a:gd name="T40" fmla="*/ 25 w 71"/>
                  <a:gd name="T41" fmla="*/ 91 h 112"/>
                  <a:gd name="T42" fmla="*/ 25 w 71"/>
                  <a:gd name="T43" fmla="*/ 81 h 112"/>
                  <a:gd name="T44" fmla="*/ 25 w 71"/>
                  <a:gd name="T45" fmla="*/ 74 h 112"/>
                  <a:gd name="T46" fmla="*/ 35 w 71"/>
                  <a:gd name="T47" fmla="*/ 70 h 112"/>
                  <a:gd name="T48" fmla="*/ 43 w 71"/>
                  <a:gd name="T49" fmla="*/ 70 h 112"/>
                  <a:gd name="T50" fmla="*/ 53 w 71"/>
                  <a:gd name="T51" fmla="*/ 63 h 112"/>
                  <a:gd name="T52" fmla="*/ 57 w 71"/>
                  <a:gd name="T53" fmla="*/ 53 h 112"/>
                  <a:gd name="T54" fmla="*/ 64 w 71"/>
                  <a:gd name="T55" fmla="*/ 42 h 112"/>
                  <a:gd name="T56" fmla="*/ 67 w 71"/>
                  <a:gd name="T57" fmla="*/ 24 h 112"/>
                  <a:gd name="T58" fmla="*/ 71 w 71"/>
                  <a:gd name="T59" fmla="*/ 21 h 112"/>
                  <a:gd name="T60" fmla="*/ 71 w 71"/>
                  <a:gd name="T61" fmla="*/ 14 h 112"/>
                  <a:gd name="T62" fmla="*/ 67 w 71"/>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12">
                    <a:moveTo>
                      <a:pt x="60" y="7"/>
                    </a:moveTo>
                    <a:lnTo>
                      <a:pt x="57" y="7"/>
                    </a:lnTo>
                    <a:lnTo>
                      <a:pt x="53" y="7"/>
                    </a:lnTo>
                    <a:lnTo>
                      <a:pt x="50" y="7"/>
                    </a:lnTo>
                    <a:lnTo>
                      <a:pt x="43" y="7"/>
                    </a:lnTo>
                    <a:lnTo>
                      <a:pt x="39" y="3"/>
                    </a:lnTo>
                    <a:lnTo>
                      <a:pt x="35" y="0"/>
                    </a:lnTo>
                    <a:lnTo>
                      <a:pt x="35" y="0"/>
                    </a:lnTo>
                    <a:lnTo>
                      <a:pt x="28" y="0"/>
                    </a:lnTo>
                    <a:lnTo>
                      <a:pt x="25" y="0"/>
                    </a:lnTo>
                    <a:lnTo>
                      <a:pt x="21" y="3"/>
                    </a:lnTo>
                    <a:lnTo>
                      <a:pt x="21" y="3"/>
                    </a:lnTo>
                    <a:lnTo>
                      <a:pt x="21" y="3"/>
                    </a:lnTo>
                    <a:lnTo>
                      <a:pt x="21" y="0"/>
                    </a:lnTo>
                    <a:lnTo>
                      <a:pt x="18" y="0"/>
                    </a:lnTo>
                    <a:lnTo>
                      <a:pt x="14" y="3"/>
                    </a:lnTo>
                    <a:lnTo>
                      <a:pt x="11" y="7"/>
                    </a:lnTo>
                    <a:lnTo>
                      <a:pt x="7" y="14"/>
                    </a:lnTo>
                    <a:lnTo>
                      <a:pt x="7" y="17"/>
                    </a:lnTo>
                    <a:lnTo>
                      <a:pt x="7" y="21"/>
                    </a:lnTo>
                    <a:lnTo>
                      <a:pt x="4" y="28"/>
                    </a:lnTo>
                    <a:lnTo>
                      <a:pt x="0" y="31"/>
                    </a:lnTo>
                    <a:lnTo>
                      <a:pt x="0" y="31"/>
                    </a:lnTo>
                    <a:lnTo>
                      <a:pt x="4" y="35"/>
                    </a:lnTo>
                    <a:lnTo>
                      <a:pt x="4" y="38"/>
                    </a:lnTo>
                    <a:lnTo>
                      <a:pt x="4" y="42"/>
                    </a:lnTo>
                    <a:lnTo>
                      <a:pt x="4" y="49"/>
                    </a:lnTo>
                    <a:lnTo>
                      <a:pt x="4" y="49"/>
                    </a:lnTo>
                    <a:lnTo>
                      <a:pt x="0" y="53"/>
                    </a:lnTo>
                    <a:lnTo>
                      <a:pt x="0" y="56"/>
                    </a:lnTo>
                    <a:lnTo>
                      <a:pt x="4" y="67"/>
                    </a:lnTo>
                    <a:lnTo>
                      <a:pt x="7" y="77"/>
                    </a:lnTo>
                    <a:lnTo>
                      <a:pt x="7" y="109"/>
                    </a:lnTo>
                    <a:lnTo>
                      <a:pt x="11" y="109"/>
                    </a:lnTo>
                    <a:lnTo>
                      <a:pt x="11" y="112"/>
                    </a:lnTo>
                    <a:lnTo>
                      <a:pt x="14" y="112"/>
                    </a:lnTo>
                    <a:lnTo>
                      <a:pt x="18" y="112"/>
                    </a:lnTo>
                    <a:lnTo>
                      <a:pt x="25" y="109"/>
                    </a:lnTo>
                    <a:lnTo>
                      <a:pt x="25" y="102"/>
                    </a:lnTo>
                    <a:lnTo>
                      <a:pt x="28" y="95"/>
                    </a:lnTo>
                    <a:lnTo>
                      <a:pt x="25" y="95"/>
                    </a:lnTo>
                    <a:lnTo>
                      <a:pt x="25" y="91"/>
                    </a:lnTo>
                    <a:lnTo>
                      <a:pt x="25" y="88"/>
                    </a:lnTo>
                    <a:lnTo>
                      <a:pt x="25" y="81"/>
                    </a:lnTo>
                    <a:lnTo>
                      <a:pt x="25" y="77"/>
                    </a:lnTo>
                    <a:lnTo>
                      <a:pt x="25" y="74"/>
                    </a:lnTo>
                    <a:lnTo>
                      <a:pt x="28" y="70"/>
                    </a:lnTo>
                    <a:lnTo>
                      <a:pt x="35" y="70"/>
                    </a:lnTo>
                    <a:lnTo>
                      <a:pt x="39" y="70"/>
                    </a:lnTo>
                    <a:lnTo>
                      <a:pt x="43" y="70"/>
                    </a:lnTo>
                    <a:lnTo>
                      <a:pt x="46" y="67"/>
                    </a:lnTo>
                    <a:lnTo>
                      <a:pt x="53" y="63"/>
                    </a:lnTo>
                    <a:lnTo>
                      <a:pt x="57" y="53"/>
                    </a:lnTo>
                    <a:lnTo>
                      <a:pt x="57" y="53"/>
                    </a:lnTo>
                    <a:lnTo>
                      <a:pt x="60" y="49"/>
                    </a:lnTo>
                    <a:lnTo>
                      <a:pt x="64" y="42"/>
                    </a:lnTo>
                    <a:lnTo>
                      <a:pt x="67" y="35"/>
                    </a:lnTo>
                    <a:lnTo>
                      <a:pt x="67" y="24"/>
                    </a:lnTo>
                    <a:lnTo>
                      <a:pt x="67" y="24"/>
                    </a:lnTo>
                    <a:lnTo>
                      <a:pt x="71" y="21"/>
                    </a:lnTo>
                    <a:lnTo>
                      <a:pt x="71" y="17"/>
                    </a:lnTo>
                    <a:lnTo>
                      <a:pt x="71" y="14"/>
                    </a:lnTo>
                    <a:lnTo>
                      <a:pt x="71" y="10"/>
                    </a:lnTo>
                    <a:lnTo>
                      <a:pt x="67" y="7"/>
                    </a:lnTo>
                    <a:lnTo>
                      <a:pt x="6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4" name="Freeform 352"/>
              <p:cNvSpPr>
                <a:spLocks/>
              </p:cNvSpPr>
              <p:nvPr userDrawn="1"/>
            </p:nvSpPr>
            <p:spPr bwMode="gray">
              <a:xfrm>
                <a:off x="698" y="-2596"/>
                <a:ext cx="110" cy="119"/>
              </a:xfrm>
              <a:custGeom>
                <a:avLst/>
                <a:gdLst>
                  <a:gd name="T0" fmla="*/ 8 w 110"/>
                  <a:gd name="T1" fmla="*/ 98 h 119"/>
                  <a:gd name="T2" fmla="*/ 15 w 110"/>
                  <a:gd name="T3" fmla="*/ 105 h 119"/>
                  <a:gd name="T4" fmla="*/ 18 w 110"/>
                  <a:gd name="T5" fmla="*/ 116 h 119"/>
                  <a:gd name="T6" fmla="*/ 22 w 110"/>
                  <a:gd name="T7" fmla="*/ 119 h 119"/>
                  <a:gd name="T8" fmla="*/ 32 w 110"/>
                  <a:gd name="T9" fmla="*/ 119 h 119"/>
                  <a:gd name="T10" fmla="*/ 36 w 110"/>
                  <a:gd name="T11" fmla="*/ 112 h 119"/>
                  <a:gd name="T12" fmla="*/ 39 w 110"/>
                  <a:gd name="T13" fmla="*/ 109 h 119"/>
                  <a:gd name="T14" fmla="*/ 50 w 110"/>
                  <a:gd name="T15" fmla="*/ 109 h 119"/>
                  <a:gd name="T16" fmla="*/ 53 w 110"/>
                  <a:gd name="T17" fmla="*/ 109 h 119"/>
                  <a:gd name="T18" fmla="*/ 57 w 110"/>
                  <a:gd name="T19" fmla="*/ 102 h 119"/>
                  <a:gd name="T20" fmla="*/ 60 w 110"/>
                  <a:gd name="T21" fmla="*/ 95 h 119"/>
                  <a:gd name="T22" fmla="*/ 64 w 110"/>
                  <a:gd name="T23" fmla="*/ 81 h 119"/>
                  <a:gd name="T24" fmla="*/ 71 w 110"/>
                  <a:gd name="T25" fmla="*/ 63 h 119"/>
                  <a:gd name="T26" fmla="*/ 89 w 110"/>
                  <a:gd name="T27" fmla="*/ 49 h 119"/>
                  <a:gd name="T28" fmla="*/ 110 w 110"/>
                  <a:gd name="T29" fmla="*/ 31 h 119"/>
                  <a:gd name="T30" fmla="*/ 106 w 110"/>
                  <a:gd name="T31" fmla="*/ 31 h 119"/>
                  <a:gd name="T32" fmla="*/ 96 w 110"/>
                  <a:gd name="T33" fmla="*/ 21 h 119"/>
                  <a:gd name="T34" fmla="*/ 92 w 110"/>
                  <a:gd name="T35" fmla="*/ 17 h 119"/>
                  <a:gd name="T36" fmla="*/ 85 w 110"/>
                  <a:gd name="T37" fmla="*/ 10 h 119"/>
                  <a:gd name="T38" fmla="*/ 78 w 110"/>
                  <a:gd name="T39" fmla="*/ 17 h 119"/>
                  <a:gd name="T40" fmla="*/ 74 w 110"/>
                  <a:gd name="T41" fmla="*/ 21 h 119"/>
                  <a:gd name="T42" fmla="*/ 71 w 110"/>
                  <a:gd name="T43" fmla="*/ 21 h 119"/>
                  <a:gd name="T44" fmla="*/ 67 w 110"/>
                  <a:gd name="T45" fmla="*/ 14 h 119"/>
                  <a:gd name="T46" fmla="*/ 64 w 110"/>
                  <a:gd name="T47" fmla="*/ 7 h 119"/>
                  <a:gd name="T48" fmla="*/ 57 w 110"/>
                  <a:gd name="T49" fmla="*/ 7 h 119"/>
                  <a:gd name="T50" fmla="*/ 46 w 110"/>
                  <a:gd name="T51" fmla="*/ 7 h 119"/>
                  <a:gd name="T52" fmla="*/ 46 w 110"/>
                  <a:gd name="T53" fmla="*/ 7 h 119"/>
                  <a:gd name="T54" fmla="*/ 50 w 110"/>
                  <a:gd name="T55" fmla="*/ 0 h 119"/>
                  <a:gd name="T56" fmla="*/ 43 w 110"/>
                  <a:gd name="T57" fmla="*/ 0 h 119"/>
                  <a:gd name="T58" fmla="*/ 29 w 110"/>
                  <a:gd name="T59" fmla="*/ 3 h 119"/>
                  <a:gd name="T60" fmla="*/ 29 w 110"/>
                  <a:gd name="T61" fmla="*/ 7 h 119"/>
                  <a:gd name="T62" fmla="*/ 25 w 110"/>
                  <a:gd name="T63" fmla="*/ 7 h 119"/>
                  <a:gd name="T64" fmla="*/ 18 w 110"/>
                  <a:gd name="T65" fmla="*/ 7 h 119"/>
                  <a:gd name="T66" fmla="*/ 15 w 110"/>
                  <a:gd name="T67" fmla="*/ 17 h 119"/>
                  <a:gd name="T68" fmla="*/ 18 w 110"/>
                  <a:gd name="T69" fmla="*/ 24 h 119"/>
                  <a:gd name="T70" fmla="*/ 18 w 110"/>
                  <a:gd name="T71" fmla="*/ 31 h 119"/>
                  <a:gd name="T72" fmla="*/ 18 w 110"/>
                  <a:gd name="T73" fmla="*/ 38 h 119"/>
                  <a:gd name="T74" fmla="*/ 15 w 110"/>
                  <a:gd name="T75" fmla="*/ 45 h 119"/>
                  <a:gd name="T76" fmla="*/ 8 w 110"/>
                  <a:gd name="T77" fmla="*/ 63 h 119"/>
                  <a:gd name="T78" fmla="*/ 4 w 110"/>
                  <a:gd name="T79" fmla="*/ 84 h 119"/>
                  <a:gd name="T80" fmla="*/ 0 w 110"/>
                  <a:gd name="T81" fmla="*/ 88 h 119"/>
                  <a:gd name="T82" fmla="*/ 4 w 110"/>
                  <a:gd name="T83"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19">
                    <a:moveTo>
                      <a:pt x="4" y="95"/>
                    </a:moveTo>
                    <a:lnTo>
                      <a:pt x="8" y="98"/>
                    </a:lnTo>
                    <a:lnTo>
                      <a:pt x="11" y="102"/>
                    </a:lnTo>
                    <a:lnTo>
                      <a:pt x="15" y="105"/>
                    </a:lnTo>
                    <a:lnTo>
                      <a:pt x="15" y="112"/>
                    </a:lnTo>
                    <a:lnTo>
                      <a:pt x="18" y="116"/>
                    </a:lnTo>
                    <a:lnTo>
                      <a:pt x="18" y="116"/>
                    </a:lnTo>
                    <a:lnTo>
                      <a:pt x="22" y="119"/>
                    </a:lnTo>
                    <a:lnTo>
                      <a:pt x="29" y="119"/>
                    </a:lnTo>
                    <a:lnTo>
                      <a:pt x="32" y="119"/>
                    </a:lnTo>
                    <a:lnTo>
                      <a:pt x="36" y="112"/>
                    </a:lnTo>
                    <a:lnTo>
                      <a:pt x="36" y="112"/>
                    </a:lnTo>
                    <a:lnTo>
                      <a:pt x="36" y="112"/>
                    </a:lnTo>
                    <a:lnTo>
                      <a:pt x="39" y="109"/>
                    </a:lnTo>
                    <a:lnTo>
                      <a:pt x="43" y="109"/>
                    </a:lnTo>
                    <a:lnTo>
                      <a:pt x="50" y="109"/>
                    </a:lnTo>
                    <a:lnTo>
                      <a:pt x="50" y="109"/>
                    </a:lnTo>
                    <a:lnTo>
                      <a:pt x="53" y="109"/>
                    </a:lnTo>
                    <a:lnTo>
                      <a:pt x="57" y="109"/>
                    </a:lnTo>
                    <a:lnTo>
                      <a:pt x="57" y="102"/>
                    </a:lnTo>
                    <a:lnTo>
                      <a:pt x="57" y="95"/>
                    </a:lnTo>
                    <a:lnTo>
                      <a:pt x="60" y="95"/>
                    </a:lnTo>
                    <a:lnTo>
                      <a:pt x="60" y="88"/>
                    </a:lnTo>
                    <a:lnTo>
                      <a:pt x="64" y="81"/>
                    </a:lnTo>
                    <a:lnTo>
                      <a:pt x="67" y="73"/>
                    </a:lnTo>
                    <a:lnTo>
                      <a:pt x="71" y="63"/>
                    </a:lnTo>
                    <a:lnTo>
                      <a:pt x="78" y="56"/>
                    </a:lnTo>
                    <a:lnTo>
                      <a:pt x="89" y="49"/>
                    </a:lnTo>
                    <a:lnTo>
                      <a:pt x="110" y="38"/>
                    </a:lnTo>
                    <a:lnTo>
                      <a:pt x="110" y="31"/>
                    </a:lnTo>
                    <a:lnTo>
                      <a:pt x="110" y="31"/>
                    </a:lnTo>
                    <a:lnTo>
                      <a:pt x="106" y="31"/>
                    </a:lnTo>
                    <a:lnTo>
                      <a:pt x="103" y="28"/>
                    </a:lnTo>
                    <a:lnTo>
                      <a:pt x="96" y="21"/>
                    </a:lnTo>
                    <a:lnTo>
                      <a:pt x="92" y="17"/>
                    </a:lnTo>
                    <a:lnTo>
                      <a:pt x="92" y="17"/>
                    </a:lnTo>
                    <a:lnTo>
                      <a:pt x="89" y="14"/>
                    </a:lnTo>
                    <a:lnTo>
                      <a:pt x="85" y="10"/>
                    </a:lnTo>
                    <a:lnTo>
                      <a:pt x="82" y="14"/>
                    </a:lnTo>
                    <a:lnTo>
                      <a:pt x="78" y="17"/>
                    </a:lnTo>
                    <a:lnTo>
                      <a:pt x="74" y="21"/>
                    </a:lnTo>
                    <a:lnTo>
                      <a:pt x="74" y="21"/>
                    </a:lnTo>
                    <a:lnTo>
                      <a:pt x="71" y="21"/>
                    </a:lnTo>
                    <a:lnTo>
                      <a:pt x="71" y="21"/>
                    </a:lnTo>
                    <a:lnTo>
                      <a:pt x="71" y="17"/>
                    </a:lnTo>
                    <a:lnTo>
                      <a:pt x="67" y="14"/>
                    </a:lnTo>
                    <a:lnTo>
                      <a:pt x="67" y="10"/>
                    </a:lnTo>
                    <a:lnTo>
                      <a:pt x="64" y="7"/>
                    </a:lnTo>
                    <a:lnTo>
                      <a:pt x="60" y="7"/>
                    </a:lnTo>
                    <a:lnTo>
                      <a:pt x="57" y="7"/>
                    </a:lnTo>
                    <a:lnTo>
                      <a:pt x="53" y="10"/>
                    </a:lnTo>
                    <a:lnTo>
                      <a:pt x="46" y="7"/>
                    </a:lnTo>
                    <a:lnTo>
                      <a:pt x="46" y="7"/>
                    </a:lnTo>
                    <a:lnTo>
                      <a:pt x="46" y="7"/>
                    </a:lnTo>
                    <a:lnTo>
                      <a:pt x="50" y="3"/>
                    </a:lnTo>
                    <a:lnTo>
                      <a:pt x="50" y="0"/>
                    </a:lnTo>
                    <a:lnTo>
                      <a:pt x="46" y="0"/>
                    </a:lnTo>
                    <a:lnTo>
                      <a:pt x="43" y="0"/>
                    </a:lnTo>
                    <a:lnTo>
                      <a:pt x="32" y="0"/>
                    </a:lnTo>
                    <a:lnTo>
                      <a:pt x="29" y="3"/>
                    </a:lnTo>
                    <a:lnTo>
                      <a:pt x="29" y="7"/>
                    </a:lnTo>
                    <a:lnTo>
                      <a:pt x="29" y="7"/>
                    </a:lnTo>
                    <a:lnTo>
                      <a:pt x="25" y="7"/>
                    </a:lnTo>
                    <a:lnTo>
                      <a:pt x="25" y="7"/>
                    </a:lnTo>
                    <a:lnTo>
                      <a:pt x="22" y="7"/>
                    </a:lnTo>
                    <a:lnTo>
                      <a:pt x="18" y="7"/>
                    </a:lnTo>
                    <a:lnTo>
                      <a:pt x="18" y="10"/>
                    </a:lnTo>
                    <a:lnTo>
                      <a:pt x="15" y="17"/>
                    </a:lnTo>
                    <a:lnTo>
                      <a:pt x="15" y="24"/>
                    </a:lnTo>
                    <a:lnTo>
                      <a:pt x="18" y="24"/>
                    </a:lnTo>
                    <a:lnTo>
                      <a:pt x="18" y="28"/>
                    </a:lnTo>
                    <a:lnTo>
                      <a:pt x="18" y="31"/>
                    </a:lnTo>
                    <a:lnTo>
                      <a:pt x="18" y="35"/>
                    </a:lnTo>
                    <a:lnTo>
                      <a:pt x="18" y="38"/>
                    </a:lnTo>
                    <a:lnTo>
                      <a:pt x="18" y="42"/>
                    </a:lnTo>
                    <a:lnTo>
                      <a:pt x="15" y="45"/>
                    </a:lnTo>
                    <a:lnTo>
                      <a:pt x="11" y="52"/>
                    </a:lnTo>
                    <a:lnTo>
                      <a:pt x="8" y="63"/>
                    </a:lnTo>
                    <a:lnTo>
                      <a:pt x="4" y="81"/>
                    </a:lnTo>
                    <a:lnTo>
                      <a:pt x="4" y="84"/>
                    </a:lnTo>
                    <a:lnTo>
                      <a:pt x="0" y="84"/>
                    </a:lnTo>
                    <a:lnTo>
                      <a:pt x="0" y="88"/>
                    </a:lnTo>
                    <a:lnTo>
                      <a:pt x="0" y="91"/>
                    </a:lnTo>
                    <a:lnTo>
                      <a:pt x="4" y="9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5" name="Freeform 353"/>
              <p:cNvSpPr>
                <a:spLocks/>
              </p:cNvSpPr>
              <p:nvPr userDrawn="1"/>
            </p:nvSpPr>
            <p:spPr bwMode="gray">
              <a:xfrm>
                <a:off x="758" y="-2540"/>
                <a:ext cx="243" cy="197"/>
              </a:xfrm>
              <a:custGeom>
                <a:avLst/>
                <a:gdLst>
                  <a:gd name="T0" fmla="*/ 219 w 243"/>
                  <a:gd name="T1" fmla="*/ 151 h 197"/>
                  <a:gd name="T2" fmla="*/ 240 w 243"/>
                  <a:gd name="T3" fmla="*/ 151 h 197"/>
                  <a:gd name="T4" fmla="*/ 243 w 243"/>
                  <a:gd name="T5" fmla="*/ 148 h 197"/>
                  <a:gd name="T6" fmla="*/ 240 w 243"/>
                  <a:gd name="T7" fmla="*/ 134 h 197"/>
                  <a:gd name="T8" fmla="*/ 222 w 243"/>
                  <a:gd name="T9" fmla="*/ 127 h 197"/>
                  <a:gd name="T10" fmla="*/ 198 w 243"/>
                  <a:gd name="T11" fmla="*/ 120 h 197"/>
                  <a:gd name="T12" fmla="*/ 184 w 243"/>
                  <a:gd name="T13" fmla="*/ 84 h 197"/>
                  <a:gd name="T14" fmla="*/ 180 w 243"/>
                  <a:gd name="T15" fmla="*/ 49 h 197"/>
                  <a:gd name="T16" fmla="*/ 177 w 243"/>
                  <a:gd name="T17" fmla="*/ 28 h 197"/>
                  <a:gd name="T18" fmla="*/ 159 w 243"/>
                  <a:gd name="T19" fmla="*/ 21 h 197"/>
                  <a:gd name="T20" fmla="*/ 148 w 243"/>
                  <a:gd name="T21" fmla="*/ 32 h 197"/>
                  <a:gd name="T22" fmla="*/ 134 w 243"/>
                  <a:gd name="T23" fmla="*/ 25 h 197"/>
                  <a:gd name="T24" fmla="*/ 127 w 243"/>
                  <a:gd name="T25" fmla="*/ 17 h 197"/>
                  <a:gd name="T26" fmla="*/ 117 w 243"/>
                  <a:gd name="T27" fmla="*/ 28 h 197"/>
                  <a:gd name="T28" fmla="*/ 106 w 243"/>
                  <a:gd name="T29" fmla="*/ 32 h 197"/>
                  <a:gd name="T30" fmla="*/ 96 w 243"/>
                  <a:gd name="T31" fmla="*/ 14 h 197"/>
                  <a:gd name="T32" fmla="*/ 85 w 243"/>
                  <a:gd name="T33" fmla="*/ 7 h 197"/>
                  <a:gd name="T34" fmla="*/ 85 w 243"/>
                  <a:gd name="T35" fmla="*/ 25 h 197"/>
                  <a:gd name="T36" fmla="*/ 78 w 243"/>
                  <a:gd name="T37" fmla="*/ 39 h 197"/>
                  <a:gd name="T38" fmla="*/ 67 w 243"/>
                  <a:gd name="T39" fmla="*/ 28 h 197"/>
                  <a:gd name="T40" fmla="*/ 67 w 243"/>
                  <a:gd name="T41" fmla="*/ 10 h 197"/>
                  <a:gd name="T42" fmla="*/ 67 w 243"/>
                  <a:gd name="T43" fmla="*/ 7 h 197"/>
                  <a:gd name="T44" fmla="*/ 57 w 243"/>
                  <a:gd name="T45" fmla="*/ 0 h 197"/>
                  <a:gd name="T46" fmla="*/ 39 w 243"/>
                  <a:gd name="T47" fmla="*/ 10 h 197"/>
                  <a:gd name="T48" fmla="*/ 14 w 243"/>
                  <a:gd name="T49" fmla="*/ 25 h 197"/>
                  <a:gd name="T50" fmla="*/ 7 w 243"/>
                  <a:gd name="T51" fmla="*/ 39 h 197"/>
                  <a:gd name="T52" fmla="*/ 4 w 243"/>
                  <a:gd name="T53" fmla="*/ 56 h 197"/>
                  <a:gd name="T54" fmla="*/ 0 w 243"/>
                  <a:gd name="T55" fmla="*/ 63 h 197"/>
                  <a:gd name="T56" fmla="*/ 0 w 243"/>
                  <a:gd name="T57" fmla="*/ 74 h 197"/>
                  <a:gd name="T58" fmla="*/ 25 w 243"/>
                  <a:gd name="T59" fmla="*/ 81 h 197"/>
                  <a:gd name="T60" fmla="*/ 39 w 243"/>
                  <a:gd name="T61" fmla="*/ 81 h 197"/>
                  <a:gd name="T62" fmla="*/ 46 w 243"/>
                  <a:gd name="T63" fmla="*/ 77 h 197"/>
                  <a:gd name="T64" fmla="*/ 46 w 243"/>
                  <a:gd name="T65" fmla="*/ 88 h 197"/>
                  <a:gd name="T66" fmla="*/ 29 w 243"/>
                  <a:gd name="T67" fmla="*/ 95 h 197"/>
                  <a:gd name="T68" fmla="*/ 22 w 243"/>
                  <a:gd name="T69" fmla="*/ 91 h 197"/>
                  <a:gd name="T70" fmla="*/ 11 w 243"/>
                  <a:gd name="T71" fmla="*/ 95 h 197"/>
                  <a:gd name="T72" fmla="*/ 7 w 243"/>
                  <a:gd name="T73" fmla="*/ 106 h 197"/>
                  <a:gd name="T74" fmla="*/ 25 w 243"/>
                  <a:gd name="T75" fmla="*/ 113 h 197"/>
                  <a:gd name="T76" fmla="*/ 46 w 243"/>
                  <a:gd name="T77" fmla="*/ 113 h 197"/>
                  <a:gd name="T78" fmla="*/ 74 w 243"/>
                  <a:gd name="T79" fmla="*/ 109 h 197"/>
                  <a:gd name="T80" fmla="*/ 88 w 243"/>
                  <a:gd name="T81" fmla="*/ 120 h 197"/>
                  <a:gd name="T82" fmla="*/ 88 w 243"/>
                  <a:gd name="T83" fmla="*/ 127 h 197"/>
                  <a:gd name="T84" fmla="*/ 85 w 243"/>
                  <a:gd name="T85" fmla="*/ 141 h 197"/>
                  <a:gd name="T86" fmla="*/ 71 w 243"/>
                  <a:gd name="T87" fmla="*/ 137 h 197"/>
                  <a:gd name="T88" fmla="*/ 53 w 243"/>
                  <a:gd name="T89" fmla="*/ 137 h 197"/>
                  <a:gd name="T90" fmla="*/ 39 w 243"/>
                  <a:gd name="T91" fmla="*/ 137 h 197"/>
                  <a:gd name="T92" fmla="*/ 25 w 243"/>
                  <a:gd name="T93" fmla="*/ 141 h 197"/>
                  <a:gd name="T94" fmla="*/ 22 w 243"/>
                  <a:gd name="T95" fmla="*/ 151 h 197"/>
                  <a:gd name="T96" fmla="*/ 32 w 243"/>
                  <a:gd name="T97" fmla="*/ 162 h 197"/>
                  <a:gd name="T98" fmla="*/ 53 w 243"/>
                  <a:gd name="T99" fmla="*/ 173 h 197"/>
                  <a:gd name="T100" fmla="*/ 67 w 243"/>
                  <a:gd name="T101" fmla="*/ 183 h 197"/>
                  <a:gd name="T102" fmla="*/ 81 w 243"/>
                  <a:gd name="T103" fmla="*/ 194 h 197"/>
                  <a:gd name="T104" fmla="*/ 155 w 243"/>
                  <a:gd name="T105" fmla="*/ 173 h 197"/>
                  <a:gd name="T106" fmla="*/ 169 w 243"/>
                  <a:gd name="T107" fmla="*/ 173 h 197"/>
                  <a:gd name="T108" fmla="*/ 187 w 243"/>
                  <a:gd name="T109" fmla="*/ 183 h 197"/>
                  <a:gd name="T110" fmla="*/ 194 w 243"/>
                  <a:gd name="T111" fmla="*/ 180 h 197"/>
                  <a:gd name="T112" fmla="*/ 198 w 243"/>
                  <a:gd name="T113" fmla="*/ 180 h 197"/>
                  <a:gd name="T114" fmla="*/ 212 w 243"/>
                  <a:gd name="T115" fmla="*/ 180 h 197"/>
                  <a:gd name="T116" fmla="*/ 222 w 243"/>
                  <a:gd name="T117" fmla="*/ 173 h 197"/>
                  <a:gd name="T118" fmla="*/ 219 w 243"/>
                  <a:gd name="T119" fmla="*/ 165 h 197"/>
                  <a:gd name="T120" fmla="*/ 208 w 243"/>
                  <a:gd name="T121" fmla="*/ 162 h 197"/>
                  <a:gd name="T122" fmla="*/ 205 w 243"/>
                  <a:gd name="T123" fmla="*/ 15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197">
                    <a:moveTo>
                      <a:pt x="212" y="155"/>
                    </a:moveTo>
                    <a:lnTo>
                      <a:pt x="212" y="151"/>
                    </a:lnTo>
                    <a:lnTo>
                      <a:pt x="219" y="151"/>
                    </a:lnTo>
                    <a:lnTo>
                      <a:pt x="226" y="151"/>
                    </a:lnTo>
                    <a:lnTo>
                      <a:pt x="233" y="148"/>
                    </a:lnTo>
                    <a:lnTo>
                      <a:pt x="240" y="151"/>
                    </a:lnTo>
                    <a:lnTo>
                      <a:pt x="240" y="151"/>
                    </a:lnTo>
                    <a:lnTo>
                      <a:pt x="240" y="148"/>
                    </a:lnTo>
                    <a:lnTo>
                      <a:pt x="243" y="148"/>
                    </a:lnTo>
                    <a:lnTo>
                      <a:pt x="243" y="144"/>
                    </a:lnTo>
                    <a:lnTo>
                      <a:pt x="243" y="137"/>
                    </a:lnTo>
                    <a:lnTo>
                      <a:pt x="240" y="134"/>
                    </a:lnTo>
                    <a:lnTo>
                      <a:pt x="233" y="130"/>
                    </a:lnTo>
                    <a:lnTo>
                      <a:pt x="229" y="130"/>
                    </a:lnTo>
                    <a:lnTo>
                      <a:pt x="222" y="127"/>
                    </a:lnTo>
                    <a:lnTo>
                      <a:pt x="219" y="123"/>
                    </a:lnTo>
                    <a:lnTo>
                      <a:pt x="208" y="123"/>
                    </a:lnTo>
                    <a:lnTo>
                      <a:pt x="198" y="120"/>
                    </a:lnTo>
                    <a:lnTo>
                      <a:pt x="194" y="116"/>
                    </a:lnTo>
                    <a:lnTo>
                      <a:pt x="187" y="106"/>
                    </a:lnTo>
                    <a:lnTo>
                      <a:pt x="184" y="84"/>
                    </a:lnTo>
                    <a:lnTo>
                      <a:pt x="184" y="56"/>
                    </a:lnTo>
                    <a:lnTo>
                      <a:pt x="184" y="53"/>
                    </a:lnTo>
                    <a:lnTo>
                      <a:pt x="180" y="49"/>
                    </a:lnTo>
                    <a:lnTo>
                      <a:pt x="180" y="42"/>
                    </a:lnTo>
                    <a:lnTo>
                      <a:pt x="177" y="35"/>
                    </a:lnTo>
                    <a:lnTo>
                      <a:pt x="177" y="28"/>
                    </a:lnTo>
                    <a:lnTo>
                      <a:pt x="169" y="25"/>
                    </a:lnTo>
                    <a:lnTo>
                      <a:pt x="166" y="21"/>
                    </a:lnTo>
                    <a:lnTo>
                      <a:pt x="159" y="21"/>
                    </a:lnTo>
                    <a:lnTo>
                      <a:pt x="155" y="21"/>
                    </a:lnTo>
                    <a:lnTo>
                      <a:pt x="152" y="25"/>
                    </a:lnTo>
                    <a:lnTo>
                      <a:pt x="148" y="32"/>
                    </a:lnTo>
                    <a:lnTo>
                      <a:pt x="148" y="39"/>
                    </a:lnTo>
                    <a:lnTo>
                      <a:pt x="145" y="46"/>
                    </a:lnTo>
                    <a:lnTo>
                      <a:pt x="134" y="25"/>
                    </a:lnTo>
                    <a:lnTo>
                      <a:pt x="131" y="25"/>
                    </a:lnTo>
                    <a:lnTo>
                      <a:pt x="131" y="21"/>
                    </a:lnTo>
                    <a:lnTo>
                      <a:pt x="127" y="17"/>
                    </a:lnTo>
                    <a:lnTo>
                      <a:pt x="124" y="17"/>
                    </a:lnTo>
                    <a:lnTo>
                      <a:pt x="120" y="21"/>
                    </a:lnTo>
                    <a:lnTo>
                      <a:pt x="117" y="28"/>
                    </a:lnTo>
                    <a:lnTo>
                      <a:pt x="113" y="32"/>
                    </a:lnTo>
                    <a:lnTo>
                      <a:pt x="110" y="35"/>
                    </a:lnTo>
                    <a:lnTo>
                      <a:pt x="106" y="32"/>
                    </a:lnTo>
                    <a:lnTo>
                      <a:pt x="103" y="28"/>
                    </a:lnTo>
                    <a:lnTo>
                      <a:pt x="99" y="21"/>
                    </a:lnTo>
                    <a:lnTo>
                      <a:pt x="96" y="14"/>
                    </a:lnTo>
                    <a:lnTo>
                      <a:pt x="92" y="10"/>
                    </a:lnTo>
                    <a:lnTo>
                      <a:pt x="88" y="7"/>
                    </a:lnTo>
                    <a:lnTo>
                      <a:pt x="85" y="7"/>
                    </a:lnTo>
                    <a:lnTo>
                      <a:pt x="85" y="14"/>
                    </a:lnTo>
                    <a:lnTo>
                      <a:pt x="85" y="17"/>
                    </a:lnTo>
                    <a:lnTo>
                      <a:pt x="85" y="25"/>
                    </a:lnTo>
                    <a:lnTo>
                      <a:pt x="81" y="32"/>
                    </a:lnTo>
                    <a:lnTo>
                      <a:pt x="81" y="35"/>
                    </a:lnTo>
                    <a:lnTo>
                      <a:pt x="78" y="39"/>
                    </a:lnTo>
                    <a:lnTo>
                      <a:pt x="74" y="35"/>
                    </a:lnTo>
                    <a:lnTo>
                      <a:pt x="67" y="35"/>
                    </a:lnTo>
                    <a:lnTo>
                      <a:pt x="67" y="28"/>
                    </a:lnTo>
                    <a:lnTo>
                      <a:pt x="64" y="25"/>
                    </a:lnTo>
                    <a:lnTo>
                      <a:pt x="67" y="17"/>
                    </a:lnTo>
                    <a:lnTo>
                      <a:pt x="67" y="10"/>
                    </a:lnTo>
                    <a:lnTo>
                      <a:pt x="67" y="7"/>
                    </a:lnTo>
                    <a:lnTo>
                      <a:pt x="67" y="7"/>
                    </a:lnTo>
                    <a:lnTo>
                      <a:pt x="67" y="7"/>
                    </a:lnTo>
                    <a:lnTo>
                      <a:pt x="64" y="3"/>
                    </a:lnTo>
                    <a:lnTo>
                      <a:pt x="60" y="0"/>
                    </a:lnTo>
                    <a:lnTo>
                      <a:pt x="57" y="0"/>
                    </a:lnTo>
                    <a:lnTo>
                      <a:pt x="53" y="3"/>
                    </a:lnTo>
                    <a:lnTo>
                      <a:pt x="46" y="7"/>
                    </a:lnTo>
                    <a:lnTo>
                      <a:pt x="39" y="10"/>
                    </a:lnTo>
                    <a:lnTo>
                      <a:pt x="32" y="14"/>
                    </a:lnTo>
                    <a:lnTo>
                      <a:pt x="25" y="21"/>
                    </a:lnTo>
                    <a:lnTo>
                      <a:pt x="14" y="25"/>
                    </a:lnTo>
                    <a:lnTo>
                      <a:pt x="11" y="32"/>
                    </a:lnTo>
                    <a:lnTo>
                      <a:pt x="7" y="39"/>
                    </a:lnTo>
                    <a:lnTo>
                      <a:pt x="7" y="39"/>
                    </a:lnTo>
                    <a:lnTo>
                      <a:pt x="7" y="46"/>
                    </a:lnTo>
                    <a:lnTo>
                      <a:pt x="7" y="49"/>
                    </a:lnTo>
                    <a:lnTo>
                      <a:pt x="4" y="56"/>
                    </a:lnTo>
                    <a:lnTo>
                      <a:pt x="0" y="60"/>
                    </a:lnTo>
                    <a:lnTo>
                      <a:pt x="0" y="60"/>
                    </a:lnTo>
                    <a:lnTo>
                      <a:pt x="0" y="63"/>
                    </a:lnTo>
                    <a:lnTo>
                      <a:pt x="0" y="67"/>
                    </a:lnTo>
                    <a:lnTo>
                      <a:pt x="0" y="70"/>
                    </a:lnTo>
                    <a:lnTo>
                      <a:pt x="0" y="74"/>
                    </a:lnTo>
                    <a:lnTo>
                      <a:pt x="7" y="77"/>
                    </a:lnTo>
                    <a:lnTo>
                      <a:pt x="14" y="81"/>
                    </a:lnTo>
                    <a:lnTo>
                      <a:pt x="25" y="81"/>
                    </a:lnTo>
                    <a:lnTo>
                      <a:pt x="25" y="81"/>
                    </a:lnTo>
                    <a:lnTo>
                      <a:pt x="32" y="81"/>
                    </a:lnTo>
                    <a:lnTo>
                      <a:pt x="39" y="81"/>
                    </a:lnTo>
                    <a:lnTo>
                      <a:pt x="43" y="81"/>
                    </a:lnTo>
                    <a:lnTo>
                      <a:pt x="46" y="77"/>
                    </a:lnTo>
                    <a:lnTo>
                      <a:pt x="46" y="77"/>
                    </a:lnTo>
                    <a:lnTo>
                      <a:pt x="50" y="81"/>
                    </a:lnTo>
                    <a:lnTo>
                      <a:pt x="50" y="84"/>
                    </a:lnTo>
                    <a:lnTo>
                      <a:pt x="46" y="88"/>
                    </a:lnTo>
                    <a:lnTo>
                      <a:pt x="46" y="88"/>
                    </a:lnTo>
                    <a:lnTo>
                      <a:pt x="39" y="91"/>
                    </a:lnTo>
                    <a:lnTo>
                      <a:pt x="29" y="95"/>
                    </a:lnTo>
                    <a:lnTo>
                      <a:pt x="29" y="91"/>
                    </a:lnTo>
                    <a:lnTo>
                      <a:pt x="25" y="91"/>
                    </a:lnTo>
                    <a:lnTo>
                      <a:pt x="22" y="91"/>
                    </a:lnTo>
                    <a:lnTo>
                      <a:pt x="18" y="91"/>
                    </a:lnTo>
                    <a:lnTo>
                      <a:pt x="14" y="91"/>
                    </a:lnTo>
                    <a:lnTo>
                      <a:pt x="11" y="95"/>
                    </a:lnTo>
                    <a:lnTo>
                      <a:pt x="7" y="99"/>
                    </a:lnTo>
                    <a:lnTo>
                      <a:pt x="7" y="106"/>
                    </a:lnTo>
                    <a:lnTo>
                      <a:pt x="7" y="106"/>
                    </a:lnTo>
                    <a:lnTo>
                      <a:pt x="11" y="109"/>
                    </a:lnTo>
                    <a:lnTo>
                      <a:pt x="14" y="109"/>
                    </a:lnTo>
                    <a:lnTo>
                      <a:pt x="25" y="113"/>
                    </a:lnTo>
                    <a:lnTo>
                      <a:pt x="39" y="113"/>
                    </a:lnTo>
                    <a:lnTo>
                      <a:pt x="43" y="113"/>
                    </a:lnTo>
                    <a:lnTo>
                      <a:pt x="46" y="113"/>
                    </a:lnTo>
                    <a:lnTo>
                      <a:pt x="57" y="109"/>
                    </a:lnTo>
                    <a:lnTo>
                      <a:pt x="64" y="109"/>
                    </a:lnTo>
                    <a:lnTo>
                      <a:pt x="74" y="109"/>
                    </a:lnTo>
                    <a:lnTo>
                      <a:pt x="81" y="113"/>
                    </a:lnTo>
                    <a:lnTo>
                      <a:pt x="88" y="116"/>
                    </a:lnTo>
                    <a:lnTo>
                      <a:pt x="88" y="120"/>
                    </a:lnTo>
                    <a:lnTo>
                      <a:pt x="88" y="120"/>
                    </a:lnTo>
                    <a:lnTo>
                      <a:pt x="92" y="123"/>
                    </a:lnTo>
                    <a:lnTo>
                      <a:pt x="88" y="127"/>
                    </a:lnTo>
                    <a:lnTo>
                      <a:pt x="88" y="134"/>
                    </a:lnTo>
                    <a:lnTo>
                      <a:pt x="88" y="137"/>
                    </a:lnTo>
                    <a:lnTo>
                      <a:pt x="85" y="141"/>
                    </a:lnTo>
                    <a:lnTo>
                      <a:pt x="81" y="141"/>
                    </a:lnTo>
                    <a:lnTo>
                      <a:pt x="74" y="137"/>
                    </a:lnTo>
                    <a:lnTo>
                      <a:pt x="71" y="137"/>
                    </a:lnTo>
                    <a:lnTo>
                      <a:pt x="67" y="137"/>
                    </a:lnTo>
                    <a:lnTo>
                      <a:pt x="64" y="137"/>
                    </a:lnTo>
                    <a:lnTo>
                      <a:pt x="53" y="137"/>
                    </a:lnTo>
                    <a:lnTo>
                      <a:pt x="43" y="141"/>
                    </a:lnTo>
                    <a:lnTo>
                      <a:pt x="43" y="141"/>
                    </a:lnTo>
                    <a:lnTo>
                      <a:pt x="39" y="137"/>
                    </a:lnTo>
                    <a:lnTo>
                      <a:pt x="36" y="137"/>
                    </a:lnTo>
                    <a:lnTo>
                      <a:pt x="29" y="137"/>
                    </a:lnTo>
                    <a:lnTo>
                      <a:pt x="25" y="141"/>
                    </a:lnTo>
                    <a:lnTo>
                      <a:pt x="22" y="144"/>
                    </a:lnTo>
                    <a:lnTo>
                      <a:pt x="22" y="151"/>
                    </a:lnTo>
                    <a:lnTo>
                      <a:pt x="22" y="151"/>
                    </a:lnTo>
                    <a:lnTo>
                      <a:pt x="22" y="155"/>
                    </a:lnTo>
                    <a:lnTo>
                      <a:pt x="25" y="158"/>
                    </a:lnTo>
                    <a:lnTo>
                      <a:pt x="32" y="162"/>
                    </a:lnTo>
                    <a:lnTo>
                      <a:pt x="39" y="165"/>
                    </a:lnTo>
                    <a:lnTo>
                      <a:pt x="50" y="169"/>
                    </a:lnTo>
                    <a:lnTo>
                      <a:pt x="53" y="173"/>
                    </a:lnTo>
                    <a:lnTo>
                      <a:pt x="57" y="173"/>
                    </a:lnTo>
                    <a:lnTo>
                      <a:pt x="64" y="176"/>
                    </a:lnTo>
                    <a:lnTo>
                      <a:pt x="67" y="183"/>
                    </a:lnTo>
                    <a:lnTo>
                      <a:pt x="71" y="190"/>
                    </a:lnTo>
                    <a:lnTo>
                      <a:pt x="74" y="197"/>
                    </a:lnTo>
                    <a:lnTo>
                      <a:pt x="81" y="194"/>
                    </a:lnTo>
                    <a:lnTo>
                      <a:pt x="106" y="190"/>
                    </a:lnTo>
                    <a:lnTo>
                      <a:pt x="131" y="183"/>
                    </a:lnTo>
                    <a:lnTo>
                      <a:pt x="155" y="173"/>
                    </a:lnTo>
                    <a:lnTo>
                      <a:pt x="155" y="173"/>
                    </a:lnTo>
                    <a:lnTo>
                      <a:pt x="162" y="173"/>
                    </a:lnTo>
                    <a:lnTo>
                      <a:pt x="169" y="173"/>
                    </a:lnTo>
                    <a:lnTo>
                      <a:pt x="177" y="173"/>
                    </a:lnTo>
                    <a:lnTo>
                      <a:pt x="184" y="180"/>
                    </a:lnTo>
                    <a:lnTo>
                      <a:pt x="187" y="183"/>
                    </a:lnTo>
                    <a:lnTo>
                      <a:pt x="187" y="183"/>
                    </a:lnTo>
                    <a:lnTo>
                      <a:pt x="191" y="183"/>
                    </a:lnTo>
                    <a:lnTo>
                      <a:pt x="194" y="180"/>
                    </a:lnTo>
                    <a:lnTo>
                      <a:pt x="198" y="180"/>
                    </a:lnTo>
                    <a:lnTo>
                      <a:pt x="198" y="180"/>
                    </a:lnTo>
                    <a:lnTo>
                      <a:pt x="198" y="180"/>
                    </a:lnTo>
                    <a:lnTo>
                      <a:pt x="201" y="183"/>
                    </a:lnTo>
                    <a:lnTo>
                      <a:pt x="205" y="183"/>
                    </a:lnTo>
                    <a:lnTo>
                      <a:pt x="212" y="180"/>
                    </a:lnTo>
                    <a:lnTo>
                      <a:pt x="219" y="173"/>
                    </a:lnTo>
                    <a:lnTo>
                      <a:pt x="219" y="173"/>
                    </a:lnTo>
                    <a:lnTo>
                      <a:pt x="222" y="173"/>
                    </a:lnTo>
                    <a:lnTo>
                      <a:pt x="222" y="169"/>
                    </a:lnTo>
                    <a:lnTo>
                      <a:pt x="222" y="165"/>
                    </a:lnTo>
                    <a:lnTo>
                      <a:pt x="219" y="165"/>
                    </a:lnTo>
                    <a:lnTo>
                      <a:pt x="215" y="162"/>
                    </a:lnTo>
                    <a:lnTo>
                      <a:pt x="208" y="162"/>
                    </a:lnTo>
                    <a:lnTo>
                      <a:pt x="208" y="162"/>
                    </a:lnTo>
                    <a:lnTo>
                      <a:pt x="205" y="162"/>
                    </a:lnTo>
                    <a:lnTo>
                      <a:pt x="205" y="158"/>
                    </a:lnTo>
                    <a:lnTo>
                      <a:pt x="205" y="158"/>
                    </a:lnTo>
                    <a:lnTo>
                      <a:pt x="205" y="155"/>
                    </a:lnTo>
                    <a:lnTo>
                      <a:pt x="212" y="15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6" name="Freeform 354"/>
              <p:cNvSpPr>
                <a:spLocks/>
              </p:cNvSpPr>
              <p:nvPr userDrawn="1"/>
            </p:nvSpPr>
            <p:spPr bwMode="gray">
              <a:xfrm>
                <a:off x="765" y="-2766"/>
                <a:ext cx="124" cy="96"/>
              </a:xfrm>
              <a:custGeom>
                <a:avLst/>
                <a:gdLst>
                  <a:gd name="T0" fmla="*/ 43 w 124"/>
                  <a:gd name="T1" fmla="*/ 92 h 96"/>
                  <a:gd name="T2" fmla="*/ 50 w 124"/>
                  <a:gd name="T3" fmla="*/ 96 h 96"/>
                  <a:gd name="T4" fmla="*/ 60 w 124"/>
                  <a:gd name="T5" fmla="*/ 96 h 96"/>
                  <a:gd name="T6" fmla="*/ 64 w 124"/>
                  <a:gd name="T7" fmla="*/ 88 h 96"/>
                  <a:gd name="T8" fmla="*/ 74 w 124"/>
                  <a:gd name="T9" fmla="*/ 78 h 96"/>
                  <a:gd name="T10" fmla="*/ 81 w 124"/>
                  <a:gd name="T11" fmla="*/ 60 h 96"/>
                  <a:gd name="T12" fmla="*/ 85 w 124"/>
                  <a:gd name="T13" fmla="*/ 64 h 96"/>
                  <a:gd name="T14" fmla="*/ 96 w 124"/>
                  <a:gd name="T15" fmla="*/ 67 h 96"/>
                  <a:gd name="T16" fmla="*/ 110 w 124"/>
                  <a:gd name="T17" fmla="*/ 60 h 96"/>
                  <a:gd name="T18" fmla="*/ 110 w 124"/>
                  <a:gd name="T19" fmla="*/ 57 h 96"/>
                  <a:gd name="T20" fmla="*/ 113 w 124"/>
                  <a:gd name="T21" fmla="*/ 50 h 96"/>
                  <a:gd name="T22" fmla="*/ 110 w 124"/>
                  <a:gd name="T23" fmla="*/ 46 h 96"/>
                  <a:gd name="T24" fmla="*/ 113 w 124"/>
                  <a:gd name="T25" fmla="*/ 43 h 96"/>
                  <a:gd name="T26" fmla="*/ 117 w 124"/>
                  <a:gd name="T27" fmla="*/ 36 h 96"/>
                  <a:gd name="T28" fmla="*/ 113 w 124"/>
                  <a:gd name="T29" fmla="*/ 29 h 96"/>
                  <a:gd name="T30" fmla="*/ 117 w 124"/>
                  <a:gd name="T31" fmla="*/ 22 h 96"/>
                  <a:gd name="T32" fmla="*/ 124 w 124"/>
                  <a:gd name="T33" fmla="*/ 14 h 96"/>
                  <a:gd name="T34" fmla="*/ 124 w 124"/>
                  <a:gd name="T35" fmla="*/ 11 h 96"/>
                  <a:gd name="T36" fmla="*/ 117 w 124"/>
                  <a:gd name="T37" fmla="*/ 7 h 96"/>
                  <a:gd name="T38" fmla="*/ 110 w 124"/>
                  <a:gd name="T39" fmla="*/ 0 h 96"/>
                  <a:gd name="T40" fmla="*/ 92 w 124"/>
                  <a:gd name="T41" fmla="*/ 14 h 96"/>
                  <a:gd name="T42" fmla="*/ 85 w 124"/>
                  <a:gd name="T43" fmla="*/ 14 h 96"/>
                  <a:gd name="T44" fmla="*/ 71 w 124"/>
                  <a:gd name="T45" fmla="*/ 18 h 96"/>
                  <a:gd name="T46" fmla="*/ 64 w 124"/>
                  <a:gd name="T47" fmla="*/ 22 h 96"/>
                  <a:gd name="T48" fmla="*/ 53 w 124"/>
                  <a:gd name="T49" fmla="*/ 36 h 96"/>
                  <a:gd name="T50" fmla="*/ 39 w 124"/>
                  <a:gd name="T51" fmla="*/ 53 h 96"/>
                  <a:gd name="T52" fmla="*/ 25 w 124"/>
                  <a:gd name="T53" fmla="*/ 67 h 96"/>
                  <a:gd name="T54" fmla="*/ 15 w 124"/>
                  <a:gd name="T55" fmla="*/ 71 h 96"/>
                  <a:gd name="T56" fmla="*/ 7 w 124"/>
                  <a:gd name="T57" fmla="*/ 71 h 96"/>
                  <a:gd name="T58" fmla="*/ 0 w 124"/>
                  <a:gd name="T59" fmla="*/ 74 h 96"/>
                  <a:gd name="T60" fmla="*/ 4 w 124"/>
                  <a:gd name="T61" fmla="*/ 81 h 96"/>
                  <a:gd name="T62" fmla="*/ 7 w 124"/>
                  <a:gd name="T63" fmla="*/ 88 h 96"/>
                  <a:gd name="T64" fmla="*/ 18 w 124"/>
                  <a:gd name="T65" fmla="*/ 96 h 96"/>
                  <a:gd name="T66" fmla="*/ 36 w 124"/>
                  <a:gd name="T6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96">
                    <a:moveTo>
                      <a:pt x="43" y="92"/>
                    </a:moveTo>
                    <a:lnTo>
                      <a:pt x="43" y="92"/>
                    </a:lnTo>
                    <a:lnTo>
                      <a:pt x="46" y="92"/>
                    </a:lnTo>
                    <a:lnTo>
                      <a:pt x="50" y="96"/>
                    </a:lnTo>
                    <a:lnTo>
                      <a:pt x="53" y="96"/>
                    </a:lnTo>
                    <a:lnTo>
                      <a:pt x="60" y="96"/>
                    </a:lnTo>
                    <a:lnTo>
                      <a:pt x="60" y="92"/>
                    </a:lnTo>
                    <a:lnTo>
                      <a:pt x="64" y="88"/>
                    </a:lnTo>
                    <a:lnTo>
                      <a:pt x="71" y="85"/>
                    </a:lnTo>
                    <a:lnTo>
                      <a:pt x="74" y="78"/>
                    </a:lnTo>
                    <a:lnTo>
                      <a:pt x="81" y="71"/>
                    </a:lnTo>
                    <a:lnTo>
                      <a:pt x="81" y="60"/>
                    </a:lnTo>
                    <a:lnTo>
                      <a:pt x="85" y="64"/>
                    </a:lnTo>
                    <a:lnTo>
                      <a:pt x="85" y="64"/>
                    </a:lnTo>
                    <a:lnTo>
                      <a:pt x="92" y="67"/>
                    </a:lnTo>
                    <a:lnTo>
                      <a:pt x="96" y="67"/>
                    </a:lnTo>
                    <a:lnTo>
                      <a:pt x="103" y="67"/>
                    </a:lnTo>
                    <a:lnTo>
                      <a:pt x="110" y="60"/>
                    </a:lnTo>
                    <a:lnTo>
                      <a:pt x="110" y="60"/>
                    </a:lnTo>
                    <a:lnTo>
                      <a:pt x="110" y="57"/>
                    </a:lnTo>
                    <a:lnTo>
                      <a:pt x="113" y="53"/>
                    </a:lnTo>
                    <a:lnTo>
                      <a:pt x="113" y="50"/>
                    </a:lnTo>
                    <a:lnTo>
                      <a:pt x="113" y="46"/>
                    </a:lnTo>
                    <a:lnTo>
                      <a:pt x="110" y="46"/>
                    </a:lnTo>
                    <a:lnTo>
                      <a:pt x="110" y="43"/>
                    </a:lnTo>
                    <a:lnTo>
                      <a:pt x="113" y="43"/>
                    </a:lnTo>
                    <a:lnTo>
                      <a:pt x="113" y="39"/>
                    </a:lnTo>
                    <a:lnTo>
                      <a:pt x="117" y="36"/>
                    </a:lnTo>
                    <a:lnTo>
                      <a:pt x="117" y="32"/>
                    </a:lnTo>
                    <a:lnTo>
                      <a:pt x="113" y="29"/>
                    </a:lnTo>
                    <a:lnTo>
                      <a:pt x="117" y="25"/>
                    </a:lnTo>
                    <a:lnTo>
                      <a:pt x="117" y="22"/>
                    </a:lnTo>
                    <a:lnTo>
                      <a:pt x="120" y="18"/>
                    </a:lnTo>
                    <a:lnTo>
                      <a:pt x="124" y="14"/>
                    </a:lnTo>
                    <a:lnTo>
                      <a:pt x="124" y="14"/>
                    </a:lnTo>
                    <a:lnTo>
                      <a:pt x="124" y="11"/>
                    </a:lnTo>
                    <a:lnTo>
                      <a:pt x="120" y="7"/>
                    </a:lnTo>
                    <a:lnTo>
                      <a:pt x="117" y="7"/>
                    </a:lnTo>
                    <a:lnTo>
                      <a:pt x="113" y="4"/>
                    </a:lnTo>
                    <a:lnTo>
                      <a:pt x="110" y="0"/>
                    </a:lnTo>
                    <a:lnTo>
                      <a:pt x="106" y="0"/>
                    </a:lnTo>
                    <a:lnTo>
                      <a:pt x="92" y="14"/>
                    </a:lnTo>
                    <a:lnTo>
                      <a:pt x="89" y="14"/>
                    </a:lnTo>
                    <a:lnTo>
                      <a:pt x="85" y="14"/>
                    </a:lnTo>
                    <a:lnTo>
                      <a:pt x="78" y="14"/>
                    </a:lnTo>
                    <a:lnTo>
                      <a:pt x="71" y="18"/>
                    </a:lnTo>
                    <a:lnTo>
                      <a:pt x="64" y="22"/>
                    </a:lnTo>
                    <a:lnTo>
                      <a:pt x="64" y="22"/>
                    </a:lnTo>
                    <a:lnTo>
                      <a:pt x="60" y="29"/>
                    </a:lnTo>
                    <a:lnTo>
                      <a:pt x="53" y="36"/>
                    </a:lnTo>
                    <a:lnTo>
                      <a:pt x="46" y="43"/>
                    </a:lnTo>
                    <a:lnTo>
                      <a:pt x="39" y="53"/>
                    </a:lnTo>
                    <a:lnTo>
                      <a:pt x="32" y="60"/>
                    </a:lnTo>
                    <a:lnTo>
                      <a:pt x="25" y="67"/>
                    </a:lnTo>
                    <a:lnTo>
                      <a:pt x="22" y="71"/>
                    </a:lnTo>
                    <a:lnTo>
                      <a:pt x="15" y="71"/>
                    </a:lnTo>
                    <a:lnTo>
                      <a:pt x="11" y="71"/>
                    </a:lnTo>
                    <a:lnTo>
                      <a:pt x="7" y="71"/>
                    </a:lnTo>
                    <a:lnTo>
                      <a:pt x="4" y="74"/>
                    </a:lnTo>
                    <a:lnTo>
                      <a:pt x="0" y="74"/>
                    </a:lnTo>
                    <a:lnTo>
                      <a:pt x="0" y="78"/>
                    </a:lnTo>
                    <a:lnTo>
                      <a:pt x="4" y="81"/>
                    </a:lnTo>
                    <a:lnTo>
                      <a:pt x="7" y="88"/>
                    </a:lnTo>
                    <a:lnTo>
                      <a:pt x="7" y="88"/>
                    </a:lnTo>
                    <a:lnTo>
                      <a:pt x="15" y="92"/>
                    </a:lnTo>
                    <a:lnTo>
                      <a:pt x="18" y="96"/>
                    </a:lnTo>
                    <a:lnTo>
                      <a:pt x="29" y="96"/>
                    </a:lnTo>
                    <a:lnTo>
                      <a:pt x="36" y="96"/>
                    </a:lnTo>
                    <a:lnTo>
                      <a:pt x="43" y="9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7" name="Freeform 355"/>
              <p:cNvSpPr>
                <a:spLocks/>
              </p:cNvSpPr>
              <p:nvPr userDrawn="1"/>
            </p:nvSpPr>
            <p:spPr bwMode="gray">
              <a:xfrm>
                <a:off x="885" y="-2808"/>
                <a:ext cx="25" cy="28"/>
              </a:xfrm>
              <a:custGeom>
                <a:avLst/>
                <a:gdLst>
                  <a:gd name="T0" fmla="*/ 25 w 25"/>
                  <a:gd name="T1" fmla="*/ 21 h 28"/>
                  <a:gd name="T2" fmla="*/ 21 w 25"/>
                  <a:gd name="T3" fmla="*/ 14 h 28"/>
                  <a:gd name="T4" fmla="*/ 21 w 25"/>
                  <a:gd name="T5" fmla="*/ 7 h 28"/>
                  <a:gd name="T6" fmla="*/ 18 w 25"/>
                  <a:gd name="T7" fmla="*/ 4 h 28"/>
                  <a:gd name="T8" fmla="*/ 18 w 25"/>
                  <a:gd name="T9" fmla="*/ 4 h 28"/>
                  <a:gd name="T10" fmla="*/ 14 w 25"/>
                  <a:gd name="T11" fmla="*/ 4 h 28"/>
                  <a:gd name="T12" fmla="*/ 14 w 25"/>
                  <a:gd name="T13" fmla="*/ 4 h 28"/>
                  <a:gd name="T14" fmla="*/ 11 w 25"/>
                  <a:gd name="T15" fmla="*/ 0 h 28"/>
                  <a:gd name="T16" fmla="*/ 11 w 25"/>
                  <a:gd name="T17" fmla="*/ 0 h 28"/>
                  <a:gd name="T18" fmla="*/ 7 w 25"/>
                  <a:gd name="T19" fmla="*/ 0 h 28"/>
                  <a:gd name="T20" fmla="*/ 4 w 25"/>
                  <a:gd name="T21" fmla="*/ 4 h 28"/>
                  <a:gd name="T22" fmla="*/ 0 w 25"/>
                  <a:gd name="T23" fmla="*/ 7 h 28"/>
                  <a:gd name="T24" fmla="*/ 0 w 25"/>
                  <a:gd name="T25" fmla="*/ 11 h 28"/>
                  <a:gd name="T26" fmla="*/ 0 w 25"/>
                  <a:gd name="T27" fmla="*/ 21 h 28"/>
                  <a:gd name="T28" fmla="*/ 0 w 25"/>
                  <a:gd name="T29" fmla="*/ 21 h 28"/>
                  <a:gd name="T30" fmla="*/ 4 w 25"/>
                  <a:gd name="T31" fmla="*/ 25 h 28"/>
                  <a:gd name="T32" fmla="*/ 7 w 25"/>
                  <a:gd name="T33" fmla="*/ 28 h 28"/>
                  <a:gd name="T34" fmla="*/ 14 w 25"/>
                  <a:gd name="T35" fmla="*/ 28 h 28"/>
                  <a:gd name="T36" fmla="*/ 18 w 25"/>
                  <a:gd name="T37" fmla="*/ 28 h 28"/>
                  <a:gd name="T38" fmla="*/ 21 w 25"/>
                  <a:gd name="T39" fmla="*/ 28 h 28"/>
                  <a:gd name="T40" fmla="*/ 25 w 25"/>
                  <a:gd name="T4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8">
                    <a:moveTo>
                      <a:pt x="25" y="21"/>
                    </a:moveTo>
                    <a:lnTo>
                      <a:pt x="21" y="14"/>
                    </a:lnTo>
                    <a:lnTo>
                      <a:pt x="21" y="7"/>
                    </a:lnTo>
                    <a:lnTo>
                      <a:pt x="18" y="4"/>
                    </a:lnTo>
                    <a:lnTo>
                      <a:pt x="18" y="4"/>
                    </a:lnTo>
                    <a:lnTo>
                      <a:pt x="14" y="4"/>
                    </a:lnTo>
                    <a:lnTo>
                      <a:pt x="14" y="4"/>
                    </a:lnTo>
                    <a:lnTo>
                      <a:pt x="11" y="0"/>
                    </a:lnTo>
                    <a:lnTo>
                      <a:pt x="11" y="0"/>
                    </a:lnTo>
                    <a:lnTo>
                      <a:pt x="7" y="0"/>
                    </a:lnTo>
                    <a:lnTo>
                      <a:pt x="4" y="4"/>
                    </a:lnTo>
                    <a:lnTo>
                      <a:pt x="0" y="7"/>
                    </a:lnTo>
                    <a:lnTo>
                      <a:pt x="0" y="11"/>
                    </a:lnTo>
                    <a:lnTo>
                      <a:pt x="0" y="21"/>
                    </a:lnTo>
                    <a:lnTo>
                      <a:pt x="0" y="21"/>
                    </a:lnTo>
                    <a:lnTo>
                      <a:pt x="4" y="25"/>
                    </a:lnTo>
                    <a:lnTo>
                      <a:pt x="7" y="28"/>
                    </a:lnTo>
                    <a:lnTo>
                      <a:pt x="14" y="28"/>
                    </a:lnTo>
                    <a:lnTo>
                      <a:pt x="18" y="28"/>
                    </a:lnTo>
                    <a:lnTo>
                      <a:pt x="21" y="28"/>
                    </a:lnTo>
                    <a:lnTo>
                      <a:pt x="25"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8" name="Freeform 356"/>
              <p:cNvSpPr>
                <a:spLocks/>
              </p:cNvSpPr>
              <p:nvPr userDrawn="1"/>
            </p:nvSpPr>
            <p:spPr bwMode="gray">
              <a:xfrm>
                <a:off x="913" y="-2847"/>
                <a:ext cx="71" cy="43"/>
              </a:xfrm>
              <a:custGeom>
                <a:avLst/>
                <a:gdLst>
                  <a:gd name="T0" fmla="*/ 11 w 71"/>
                  <a:gd name="T1" fmla="*/ 39 h 43"/>
                  <a:gd name="T2" fmla="*/ 11 w 71"/>
                  <a:gd name="T3" fmla="*/ 36 h 43"/>
                  <a:gd name="T4" fmla="*/ 14 w 71"/>
                  <a:gd name="T5" fmla="*/ 32 h 43"/>
                  <a:gd name="T6" fmla="*/ 18 w 71"/>
                  <a:gd name="T7" fmla="*/ 29 h 43"/>
                  <a:gd name="T8" fmla="*/ 22 w 71"/>
                  <a:gd name="T9" fmla="*/ 29 h 43"/>
                  <a:gd name="T10" fmla="*/ 25 w 71"/>
                  <a:gd name="T11" fmla="*/ 29 h 43"/>
                  <a:gd name="T12" fmla="*/ 32 w 71"/>
                  <a:gd name="T13" fmla="*/ 32 h 43"/>
                  <a:gd name="T14" fmla="*/ 32 w 71"/>
                  <a:gd name="T15" fmla="*/ 32 h 43"/>
                  <a:gd name="T16" fmla="*/ 32 w 71"/>
                  <a:gd name="T17" fmla="*/ 36 h 43"/>
                  <a:gd name="T18" fmla="*/ 39 w 71"/>
                  <a:gd name="T19" fmla="*/ 39 h 43"/>
                  <a:gd name="T20" fmla="*/ 43 w 71"/>
                  <a:gd name="T21" fmla="*/ 43 h 43"/>
                  <a:gd name="T22" fmla="*/ 50 w 71"/>
                  <a:gd name="T23" fmla="*/ 43 h 43"/>
                  <a:gd name="T24" fmla="*/ 57 w 71"/>
                  <a:gd name="T25" fmla="*/ 39 h 43"/>
                  <a:gd name="T26" fmla="*/ 64 w 71"/>
                  <a:gd name="T27" fmla="*/ 32 h 43"/>
                  <a:gd name="T28" fmla="*/ 67 w 71"/>
                  <a:gd name="T29" fmla="*/ 32 h 43"/>
                  <a:gd name="T30" fmla="*/ 67 w 71"/>
                  <a:gd name="T31" fmla="*/ 29 h 43"/>
                  <a:gd name="T32" fmla="*/ 71 w 71"/>
                  <a:gd name="T33" fmla="*/ 25 h 43"/>
                  <a:gd name="T34" fmla="*/ 71 w 71"/>
                  <a:gd name="T35" fmla="*/ 22 h 43"/>
                  <a:gd name="T36" fmla="*/ 67 w 71"/>
                  <a:gd name="T37" fmla="*/ 18 h 43"/>
                  <a:gd name="T38" fmla="*/ 60 w 71"/>
                  <a:gd name="T39" fmla="*/ 14 h 43"/>
                  <a:gd name="T40" fmla="*/ 39 w 71"/>
                  <a:gd name="T41" fmla="*/ 4 h 43"/>
                  <a:gd name="T42" fmla="*/ 39 w 71"/>
                  <a:gd name="T43" fmla="*/ 0 h 43"/>
                  <a:gd name="T44" fmla="*/ 36 w 71"/>
                  <a:gd name="T45" fmla="*/ 0 h 43"/>
                  <a:gd name="T46" fmla="*/ 32 w 71"/>
                  <a:gd name="T47" fmla="*/ 0 h 43"/>
                  <a:gd name="T48" fmla="*/ 25 w 71"/>
                  <a:gd name="T49" fmla="*/ 0 h 43"/>
                  <a:gd name="T50" fmla="*/ 18 w 71"/>
                  <a:gd name="T51" fmla="*/ 4 h 43"/>
                  <a:gd name="T52" fmla="*/ 11 w 71"/>
                  <a:gd name="T53" fmla="*/ 11 h 43"/>
                  <a:gd name="T54" fmla="*/ 11 w 71"/>
                  <a:gd name="T55" fmla="*/ 11 h 43"/>
                  <a:gd name="T56" fmla="*/ 7 w 71"/>
                  <a:gd name="T57" fmla="*/ 14 h 43"/>
                  <a:gd name="T58" fmla="*/ 4 w 71"/>
                  <a:gd name="T59" fmla="*/ 18 h 43"/>
                  <a:gd name="T60" fmla="*/ 0 w 71"/>
                  <a:gd name="T61" fmla="*/ 22 h 43"/>
                  <a:gd name="T62" fmla="*/ 0 w 71"/>
                  <a:gd name="T63" fmla="*/ 25 h 43"/>
                  <a:gd name="T64" fmla="*/ 0 w 71"/>
                  <a:gd name="T65" fmla="*/ 29 h 43"/>
                  <a:gd name="T66" fmla="*/ 4 w 71"/>
                  <a:gd name="T67" fmla="*/ 32 h 43"/>
                  <a:gd name="T68" fmla="*/ 11 w 71"/>
                  <a:gd name="T69"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43">
                    <a:moveTo>
                      <a:pt x="11" y="39"/>
                    </a:moveTo>
                    <a:lnTo>
                      <a:pt x="11" y="36"/>
                    </a:lnTo>
                    <a:lnTo>
                      <a:pt x="14" y="32"/>
                    </a:lnTo>
                    <a:lnTo>
                      <a:pt x="18" y="29"/>
                    </a:lnTo>
                    <a:lnTo>
                      <a:pt x="22" y="29"/>
                    </a:lnTo>
                    <a:lnTo>
                      <a:pt x="25" y="29"/>
                    </a:lnTo>
                    <a:lnTo>
                      <a:pt x="32" y="32"/>
                    </a:lnTo>
                    <a:lnTo>
                      <a:pt x="32" y="32"/>
                    </a:lnTo>
                    <a:lnTo>
                      <a:pt x="32" y="36"/>
                    </a:lnTo>
                    <a:lnTo>
                      <a:pt x="39" y="39"/>
                    </a:lnTo>
                    <a:lnTo>
                      <a:pt x="43" y="43"/>
                    </a:lnTo>
                    <a:lnTo>
                      <a:pt x="50" y="43"/>
                    </a:lnTo>
                    <a:lnTo>
                      <a:pt x="57" y="39"/>
                    </a:lnTo>
                    <a:lnTo>
                      <a:pt x="64" y="32"/>
                    </a:lnTo>
                    <a:lnTo>
                      <a:pt x="67" y="32"/>
                    </a:lnTo>
                    <a:lnTo>
                      <a:pt x="67" y="29"/>
                    </a:lnTo>
                    <a:lnTo>
                      <a:pt x="71" y="25"/>
                    </a:lnTo>
                    <a:lnTo>
                      <a:pt x="71" y="22"/>
                    </a:lnTo>
                    <a:lnTo>
                      <a:pt x="67" y="18"/>
                    </a:lnTo>
                    <a:lnTo>
                      <a:pt x="60" y="14"/>
                    </a:lnTo>
                    <a:lnTo>
                      <a:pt x="39" y="4"/>
                    </a:lnTo>
                    <a:lnTo>
                      <a:pt x="39" y="0"/>
                    </a:lnTo>
                    <a:lnTo>
                      <a:pt x="36" y="0"/>
                    </a:lnTo>
                    <a:lnTo>
                      <a:pt x="32" y="0"/>
                    </a:lnTo>
                    <a:lnTo>
                      <a:pt x="25" y="0"/>
                    </a:lnTo>
                    <a:lnTo>
                      <a:pt x="18" y="4"/>
                    </a:lnTo>
                    <a:lnTo>
                      <a:pt x="11" y="11"/>
                    </a:lnTo>
                    <a:lnTo>
                      <a:pt x="11" y="11"/>
                    </a:lnTo>
                    <a:lnTo>
                      <a:pt x="7" y="14"/>
                    </a:lnTo>
                    <a:lnTo>
                      <a:pt x="4" y="18"/>
                    </a:lnTo>
                    <a:lnTo>
                      <a:pt x="0" y="22"/>
                    </a:lnTo>
                    <a:lnTo>
                      <a:pt x="0" y="25"/>
                    </a:lnTo>
                    <a:lnTo>
                      <a:pt x="0" y="29"/>
                    </a:lnTo>
                    <a:lnTo>
                      <a:pt x="4" y="32"/>
                    </a:lnTo>
                    <a:lnTo>
                      <a:pt x="11"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29" name="Freeform 357"/>
              <p:cNvSpPr>
                <a:spLocks/>
              </p:cNvSpPr>
              <p:nvPr userDrawn="1"/>
            </p:nvSpPr>
            <p:spPr bwMode="gray">
              <a:xfrm>
                <a:off x="910" y="-2790"/>
                <a:ext cx="63" cy="35"/>
              </a:xfrm>
              <a:custGeom>
                <a:avLst/>
                <a:gdLst>
                  <a:gd name="T0" fmla="*/ 10 w 63"/>
                  <a:gd name="T1" fmla="*/ 35 h 35"/>
                  <a:gd name="T2" fmla="*/ 10 w 63"/>
                  <a:gd name="T3" fmla="*/ 35 h 35"/>
                  <a:gd name="T4" fmla="*/ 17 w 63"/>
                  <a:gd name="T5" fmla="*/ 35 h 35"/>
                  <a:gd name="T6" fmla="*/ 25 w 63"/>
                  <a:gd name="T7" fmla="*/ 35 h 35"/>
                  <a:gd name="T8" fmla="*/ 35 w 63"/>
                  <a:gd name="T9" fmla="*/ 35 h 35"/>
                  <a:gd name="T10" fmla="*/ 39 w 63"/>
                  <a:gd name="T11" fmla="*/ 31 h 35"/>
                  <a:gd name="T12" fmla="*/ 42 w 63"/>
                  <a:gd name="T13" fmla="*/ 28 h 35"/>
                  <a:gd name="T14" fmla="*/ 49 w 63"/>
                  <a:gd name="T15" fmla="*/ 21 h 35"/>
                  <a:gd name="T16" fmla="*/ 53 w 63"/>
                  <a:gd name="T17" fmla="*/ 17 h 35"/>
                  <a:gd name="T18" fmla="*/ 56 w 63"/>
                  <a:gd name="T19" fmla="*/ 17 h 35"/>
                  <a:gd name="T20" fmla="*/ 60 w 63"/>
                  <a:gd name="T21" fmla="*/ 17 h 35"/>
                  <a:gd name="T22" fmla="*/ 63 w 63"/>
                  <a:gd name="T23" fmla="*/ 17 h 35"/>
                  <a:gd name="T24" fmla="*/ 63 w 63"/>
                  <a:gd name="T25" fmla="*/ 14 h 35"/>
                  <a:gd name="T26" fmla="*/ 63 w 63"/>
                  <a:gd name="T27" fmla="*/ 10 h 35"/>
                  <a:gd name="T28" fmla="*/ 60 w 63"/>
                  <a:gd name="T29" fmla="*/ 7 h 35"/>
                  <a:gd name="T30" fmla="*/ 53 w 63"/>
                  <a:gd name="T31" fmla="*/ 3 h 35"/>
                  <a:gd name="T32" fmla="*/ 42 w 63"/>
                  <a:gd name="T33" fmla="*/ 3 h 35"/>
                  <a:gd name="T34" fmla="*/ 32 w 63"/>
                  <a:gd name="T35" fmla="*/ 0 h 35"/>
                  <a:gd name="T36" fmla="*/ 25 w 63"/>
                  <a:gd name="T37" fmla="*/ 0 h 35"/>
                  <a:gd name="T38" fmla="*/ 17 w 63"/>
                  <a:gd name="T39" fmla="*/ 0 h 35"/>
                  <a:gd name="T40" fmla="*/ 14 w 63"/>
                  <a:gd name="T41" fmla="*/ 0 h 35"/>
                  <a:gd name="T42" fmla="*/ 14 w 63"/>
                  <a:gd name="T43" fmla="*/ 0 h 35"/>
                  <a:gd name="T44" fmla="*/ 10 w 63"/>
                  <a:gd name="T45" fmla="*/ 3 h 35"/>
                  <a:gd name="T46" fmla="*/ 7 w 63"/>
                  <a:gd name="T47" fmla="*/ 10 h 35"/>
                  <a:gd name="T48" fmla="*/ 3 w 63"/>
                  <a:gd name="T49" fmla="*/ 14 h 35"/>
                  <a:gd name="T50" fmla="*/ 0 w 63"/>
                  <a:gd name="T51" fmla="*/ 21 h 35"/>
                  <a:gd name="T52" fmla="*/ 3 w 63"/>
                  <a:gd name="T53" fmla="*/ 28 h 35"/>
                  <a:gd name="T54" fmla="*/ 10 w 63"/>
                  <a:gd name="T5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35">
                    <a:moveTo>
                      <a:pt x="10" y="35"/>
                    </a:moveTo>
                    <a:lnTo>
                      <a:pt x="10" y="35"/>
                    </a:lnTo>
                    <a:lnTo>
                      <a:pt x="17" y="35"/>
                    </a:lnTo>
                    <a:lnTo>
                      <a:pt x="25" y="35"/>
                    </a:lnTo>
                    <a:lnTo>
                      <a:pt x="35" y="35"/>
                    </a:lnTo>
                    <a:lnTo>
                      <a:pt x="39" y="31"/>
                    </a:lnTo>
                    <a:lnTo>
                      <a:pt x="42" y="28"/>
                    </a:lnTo>
                    <a:lnTo>
                      <a:pt x="49" y="21"/>
                    </a:lnTo>
                    <a:lnTo>
                      <a:pt x="53" y="17"/>
                    </a:lnTo>
                    <a:lnTo>
                      <a:pt x="56" y="17"/>
                    </a:lnTo>
                    <a:lnTo>
                      <a:pt x="60" y="17"/>
                    </a:lnTo>
                    <a:lnTo>
                      <a:pt x="63" y="17"/>
                    </a:lnTo>
                    <a:lnTo>
                      <a:pt x="63" y="14"/>
                    </a:lnTo>
                    <a:lnTo>
                      <a:pt x="63" y="10"/>
                    </a:lnTo>
                    <a:lnTo>
                      <a:pt x="60" y="7"/>
                    </a:lnTo>
                    <a:lnTo>
                      <a:pt x="53" y="3"/>
                    </a:lnTo>
                    <a:lnTo>
                      <a:pt x="42" y="3"/>
                    </a:lnTo>
                    <a:lnTo>
                      <a:pt x="32" y="0"/>
                    </a:lnTo>
                    <a:lnTo>
                      <a:pt x="25" y="0"/>
                    </a:lnTo>
                    <a:lnTo>
                      <a:pt x="17" y="0"/>
                    </a:lnTo>
                    <a:lnTo>
                      <a:pt x="14" y="0"/>
                    </a:lnTo>
                    <a:lnTo>
                      <a:pt x="14" y="0"/>
                    </a:lnTo>
                    <a:lnTo>
                      <a:pt x="10" y="3"/>
                    </a:lnTo>
                    <a:lnTo>
                      <a:pt x="7" y="10"/>
                    </a:lnTo>
                    <a:lnTo>
                      <a:pt x="3" y="14"/>
                    </a:lnTo>
                    <a:lnTo>
                      <a:pt x="0" y="21"/>
                    </a:lnTo>
                    <a:lnTo>
                      <a:pt x="3" y="28"/>
                    </a:lnTo>
                    <a:lnTo>
                      <a:pt x="10"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0" name="Freeform 358"/>
              <p:cNvSpPr>
                <a:spLocks/>
              </p:cNvSpPr>
              <p:nvPr userDrawn="1"/>
            </p:nvSpPr>
            <p:spPr bwMode="gray">
              <a:xfrm>
                <a:off x="836" y="-2678"/>
                <a:ext cx="18" cy="29"/>
              </a:xfrm>
              <a:custGeom>
                <a:avLst/>
                <a:gdLst>
                  <a:gd name="T0" fmla="*/ 18 w 18"/>
                  <a:gd name="T1" fmla="*/ 15 h 29"/>
                  <a:gd name="T2" fmla="*/ 18 w 18"/>
                  <a:gd name="T3" fmla="*/ 15 h 29"/>
                  <a:gd name="T4" fmla="*/ 18 w 18"/>
                  <a:gd name="T5" fmla="*/ 11 h 29"/>
                  <a:gd name="T6" fmla="*/ 18 w 18"/>
                  <a:gd name="T7" fmla="*/ 8 h 29"/>
                  <a:gd name="T8" fmla="*/ 18 w 18"/>
                  <a:gd name="T9" fmla="*/ 4 h 29"/>
                  <a:gd name="T10" fmla="*/ 18 w 18"/>
                  <a:gd name="T11" fmla="*/ 0 h 29"/>
                  <a:gd name="T12" fmla="*/ 14 w 18"/>
                  <a:gd name="T13" fmla="*/ 0 h 29"/>
                  <a:gd name="T14" fmla="*/ 10 w 18"/>
                  <a:gd name="T15" fmla="*/ 0 h 29"/>
                  <a:gd name="T16" fmla="*/ 7 w 18"/>
                  <a:gd name="T17" fmla="*/ 4 h 29"/>
                  <a:gd name="T18" fmla="*/ 3 w 18"/>
                  <a:gd name="T19" fmla="*/ 11 h 29"/>
                  <a:gd name="T20" fmla="*/ 0 w 18"/>
                  <a:gd name="T21" fmla="*/ 15 h 29"/>
                  <a:gd name="T22" fmla="*/ 0 w 18"/>
                  <a:gd name="T23" fmla="*/ 22 h 29"/>
                  <a:gd name="T24" fmla="*/ 0 w 18"/>
                  <a:gd name="T25" fmla="*/ 29 h 29"/>
                  <a:gd name="T26" fmla="*/ 0 w 18"/>
                  <a:gd name="T27" fmla="*/ 29 h 29"/>
                  <a:gd name="T28" fmla="*/ 3 w 18"/>
                  <a:gd name="T29" fmla="*/ 29 h 29"/>
                  <a:gd name="T30" fmla="*/ 7 w 18"/>
                  <a:gd name="T31" fmla="*/ 29 h 29"/>
                  <a:gd name="T32" fmla="*/ 10 w 18"/>
                  <a:gd name="T33" fmla="*/ 29 h 29"/>
                  <a:gd name="T34" fmla="*/ 14 w 18"/>
                  <a:gd name="T35" fmla="*/ 22 h 29"/>
                  <a:gd name="T36" fmla="*/ 18 w 18"/>
                  <a:gd name="T3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9">
                    <a:moveTo>
                      <a:pt x="18" y="15"/>
                    </a:moveTo>
                    <a:lnTo>
                      <a:pt x="18" y="15"/>
                    </a:lnTo>
                    <a:lnTo>
                      <a:pt x="18" y="11"/>
                    </a:lnTo>
                    <a:lnTo>
                      <a:pt x="18" y="8"/>
                    </a:lnTo>
                    <a:lnTo>
                      <a:pt x="18" y="4"/>
                    </a:lnTo>
                    <a:lnTo>
                      <a:pt x="18" y="0"/>
                    </a:lnTo>
                    <a:lnTo>
                      <a:pt x="14" y="0"/>
                    </a:lnTo>
                    <a:lnTo>
                      <a:pt x="10" y="0"/>
                    </a:lnTo>
                    <a:lnTo>
                      <a:pt x="7" y="4"/>
                    </a:lnTo>
                    <a:lnTo>
                      <a:pt x="3" y="11"/>
                    </a:lnTo>
                    <a:lnTo>
                      <a:pt x="0" y="15"/>
                    </a:lnTo>
                    <a:lnTo>
                      <a:pt x="0" y="22"/>
                    </a:lnTo>
                    <a:lnTo>
                      <a:pt x="0" y="29"/>
                    </a:lnTo>
                    <a:lnTo>
                      <a:pt x="0" y="29"/>
                    </a:lnTo>
                    <a:lnTo>
                      <a:pt x="3" y="29"/>
                    </a:lnTo>
                    <a:lnTo>
                      <a:pt x="7" y="29"/>
                    </a:lnTo>
                    <a:lnTo>
                      <a:pt x="10" y="29"/>
                    </a:lnTo>
                    <a:lnTo>
                      <a:pt x="14" y="22"/>
                    </a:lnTo>
                    <a:lnTo>
                      <a:pt x="18"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1" name="Freeform 359"/>
              <p:cNvSpPr>
                <a:spLocks/>
              </p:cNvSpPr>
              <p:nvPr userDrawn="1"/>
            </p:nvSpPr>
            <p:spPr bwMode="gray">
              <a:xfrm>
                <a:off x="832" y="-2656"/>
                <a:ext cx="120" cy="95"/>
              </a:xfrm>
              <a:custGeom>
                <a:avLst/>
                <a:gdLst>
                  <a:gd name="T0" fmla="*/ 7 w 120"/>
                  <a:gd name="T1" fmla="*/ 70 h 95"/>
                  <a:gd name="T2" fmla="*/ 14 w 120"/>
                  <a:gd name="T3" fmla="*/ 74 h 95"/>
                  <a:gd name="T4" fmla="*/ 25 w 120"/>
                  <a:gd name="T5" fmla="*/ 74 h 95"/>
                  <a:gd name="T6" fmla="*/ 29 w 120"/>
                  <a:gd name="T7" fmla="*/ 70 h 95"/>
                  <a:gd name="T8" fmla="*/ 32 w 120"/>
                  <a:gd name="T9" fmla="*/ 67 h 95"/>
                  <a:gd name="T10" fmla="*/ 39 w 120"/>
                  <a:gd name="T11" fmla="*/ 70 h 95"/>
                  <a:gd name="T12" fmla="*/ 50 w 120"/>
                  <a:gd name="T13" fmla="*/ 70 h 95"/>
                  <a:gd name="T14" fmla="*/ 53 w 120"/>
                  <a:gd name="T15" fmla="*/ 67 h 95"/>
                  <a:gd name="T16" fmla="*/ 60 w 120"/>
                  <a:gd name="T17" fmla="*/ 67 h 95"/>
                  <a:gd name="T18" fmla="*/ 60 w 120"/>
                  <a:gd name="T19" fmla="*/ 70 h 95"/>
                  <a:gd name="T20" fmla="*/ 57 w 120"/>
                  <a:gd name="T21" fmla="*/ 74 h 95"/>
                  <a:gd name="T22" fmla="*/ 43 w 120"/>
                  <a:gd name="T23" fmla="*/ 81 h 95"/>
                  <a:gd name="T24" fmla="*/ 29 w 120"/>
                  <a:gd name="T25" fmla="*/ 88 h 95"/>
                  <a:gd name="T26" fmla="*/ 29 w 120"/>
                  <a:gd name="T27" fmla="*/ 91 h 95"/>
                  <a:gd name="T28" fmla="*/ 39 w 120"/>
                  <a:gd name="T29" fmla="*/ 95 h 95"/>
                  <a:gd name="T30" fmla="*/ 57 w 120"/>
                  <a:gd name="T31" fmla="*/ 91 h 95"/>
                  <a:gd name="T32" fmla="*/ 71 w 120"/>
                  <a:gd name="T33" fmla="*/ 81 h 95"/>
                  <a:gd name="T34" fmla="*/ 78 w 120"/>
                  <a:gd name="T35" fmla="*/ 77 h 95"/>
                  <a:gd name="T36" fmla="*/ 81 w 120"/>
                  <a:gd name="T37" fmla="*/ 74 h 95"/>
                  <a:gd name="T38" fmla="*/ 85 w 120"/>
                  <a:gd name="T39" fmla="*/ 77 h 95"/>
                  <a:gd name="T40" fmla="*/ 88 w 120"/>
                  <a:gd name="T41" fmla="*/ 77 h 95"/>
                  <a:gd name="T42" fmla="*/ 95 w 120"/>
                  <a:gd name="T43" fmla="*/ 74 h 95"/>
                  <a:gd name="T44" fmla="*/ 99 w 120"/>
                  <a:gd name="T45" fmla="*/ 74 h 95"/>
                  <a:gd name="T46" fmla="*/ 110 w 120"/>
                  <a:gd name="T47" fmla="*/ 74 h 95"/>
                  <a:gd name="T48" fmla="*/ 113 w 120"/>
                  <a:gd name="T49" fmla="*/ 70 h 95"/>
                  <a:gd name="T50" fmla="*/ 117 w 120"/>
                  <a:gd name="T51" fmla="*/ 60 h 95"/>
                  <a:gd name="T52" fmla="*/ 120 w 120"/>
                  <a:gd name="T53" fmla="*/ 45 h 95"/>
                  <a:gd name="T54" fmla="*/ 117 w 120"/>
                  <a:gd name="T55" fmla="*/ 35 h 95"/>
                  <a:gd name="T56" fmla="*/ 113 w 120"/>
                  <a:gd name="T57" fmla="*/ 35 h 95"/>
                  <a:gd name="T58" fmla="*/ 106 w 120"/>
                  <a:gd name="T59" fmla="*/ 38 h 95"/>
                  <a:gd name="T60" fmla="*/ 99 w 120"/>
                  <a:gd name="T61" fmla="*/ 38 h 95"/>
                  <a:gd name="T62" fmla="*/ 95 w 120"/>
                  <a:gd name="T63" fmla="*/ 31 h 95"/>
                  <a:gd name="T64" fmla="*/ 88 w 120"/>
                  <a:gd name="T65" fmla="*/ 17 h 95"/>
                  <a:gd name="T66" fmla="*/ 88 w 120"/>
                  <a:gd name="T67" fmla="*/ 7 h 95"/>
                  <a:gd name="T68" fmla="*/ 85 w 120"/>
                  <a:gd name="T69" fmla="*/ 0 h 95"/>
                  <a:gd name="T70" fmla="*/ 81 w 120"/>
                  <a:gd name="T71" fmla="*/ 0 h 95"/>
                  <a:gd name="T72" fmla="*/ 74 w 120"/>
                  <a:gd name="T73" fmla="*/ 3 h 95"/>
                  <a:gd name="T74" fmla="*/ 67 w 120"/>
                  <a:gd name="T75" fmla="*/ 14 h 95"/>
                  <a:gd name="T76" fmla="*/ 67 w 120"/>
                  <a:gd name="T77" fmla="*/ 21 h 95"/>
                  <a:gd name="T78" fmla="*/ 67 w 120"/>
                  <a:gd name="T79" fmla="*/ 28 h 95"/>
                  <a:gd name="T80" fmla="*/ 74 w 120"/>
                  <a:gd name="T81" fmla="*/ 31 h 95"/>
                  <a:gd name="T82" fmla="*/ 67 w 120"/>
                  <a:gd name="T83" fmla="*/ 38 h 95"/>
                  <a:gd name="T84" fmla="*/ 64 w 120"/>
                  <a:gd name="T85" fmla="*/ 45 h 95"/>
                  <a:gd name="T86" fmla="*/ 57 w 120"/>
                  <a:gd name="T87" fmla="*/ 49 h 95"/>
                  <a:gd name="T88" fmla="*/ 57 w 120"/>
                  <a:gd name="T89" fmla="*/ 38 h 95"/>
                  <a:gd name="T90" fmla="*/ 53 w 120"/>
                  <a:gd name="T91" fmla="*/ 28 h 95"/>
                  <a:gd name="T92" fmla="*/ 46 w 120"/>
                  <a:gd name="T93" fmla="*/ 24 h 95"/>
                  <a:gd name="T94" fmla="*/ 39 w 120"/>
                  <a:gd name="T95" fmla="*/ 28 h 95"/>
                  <a:gd name="T96" fmla="*/ 32 w 120"/>
                  <a:gd name="T97" fmla="*/ 24 h 95"/>
                  <a:gd name="T98" fmla="*/ 32 w 120"/>
                  <a:gd name="T99" fmla="*/ 21 h 95"/>
                  <a:gd name="T100" fmla="*/ 25 w 120"/>
                  <a:gd name="T101" fmla="*/ 17 h 95"/>
                  <a:gd name="T102" fmla="*/ 14 w 120"/>
                  <a:gd name="T103" fmla="*/ 17 h 95"/>
                  <a:gd name="T104" fmla="*/ 11 w 120"/>
                  <a:gd name="T105" fmla="*/ 24 h 95"/>
                  <a:gd name="T106" fmla="*/ 7 w 120"/>
                  <a:gd name="T107" fmla="*/ 35 h 95"/>
                  <a:gd name="T108" fmla="*/ 7 w 120"/>
                  <a:gd name="T109" fmla="*/ 35 h 95"/>
                  <a:gd name="T110" fmla="*/ 7 w 120"/>
                  <a:gd name="T111" fmla="*/ 45 h 95"/>
                  <a:gd name="T112" fmla="*/ 4 w 120"/>
                  <a:gd name="T113" fmla="*/ 49 h 95"/>
                  <a:gd name="T114" fmla="*/ 0 w 120"/>
                  <a:gd name="T115" fmla="*/ 56 h 95"/>
                  <a:gd name="T116" fmla="*/ 0 w 120"/>
                  <a:gd name="T117"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95">
                    <a:moveTo>
                      <a:pt x="7" y="70"/>
                    </a:moveTo>
                    <a:lnTo>
                      <a:pt x="7" y="70"/>
                    </a:lnTo>
                    <a:lnTo>
                      <a:pt x="11" y="74"/>
                    </a:lnTo>
                    <a:lnTo>
                      <a:pt x="14" y="74"/>
                    </a:lnTo>
                    <a:lnTo>
                      <a:pt x="22" y="77"/>
                    </a:lnTo>
                    <a:lnTo>
                      <a:pt x="25" y="74"/>
                    </a:lnTo>
                    <a:lnTo>
                      <a:pt x="25" y="74"/>
                    </a:lnTo>
                    <a:lnTo>
                      <a:pt x="29" y="70"/>
                    </a:lnTo>
                    <a:lnTo>
                      <a:pt x="32" y="67"/>
                    </a:lnTo>
                    <a:lnTo>
                      <a:pt x="32" y="67"/>
                    </a:lnTo>
                    <a:lnTo>
                      <a:pt x="36" y="70"/>
                    </a:lnTo>
                    <a:lnTo>
                      <a:pt x="39" y="70"/>
                    </a:lnTo>
                    <a:lnTo>
                      <a:pt x="46" y="70"/>
                    </a:lnTo>
                    <a:lnTo>
                      <a:pt x="50" y="70"/>
                    </a:lnTo>
                    <a:lnTo>
                      <a:pt x="50" y="67"/>
                    </a:lnTo>
                    <a:lnTo>
                      <a:pt x="53" y="67"/>
                    </a:lnTo>
                    <a:lnTo>
                      <a:pt x="57" y="67"/>
                    </a:lnTo>
                    <a:lnTo>
                      <a:pt x="60" y="67"/>
                    </a:lnTo>
                    <a:lnTo>
                      <a:pt x="64" y="67"/>
                    </a:lnTo>
                    <a:lnTo>
                      <a:pt x="60" y="70"/>
                    </a:lnTo>
                    <a:lnTo>
                      <a:pt x="60" y="74"/>
                    </a:lnTo>
                    <a:lnTo>
                      <a:pt x="57" y="74"/>
                    </a:lnTo>
                    <a:lnTo>
                      <a:pt x="50" y="77"/>
                    </a:lnTo>
                    <a:lnTo>
                      <a:pt x="43" y="81"/>
                    </a:lnTo>
                    <a:lnTo>
                      <a:pt x="36" y="84"/>
                    </a:lnTo>
                    <a:lnTo>
                      <a:pt x="29" y="88"/>
                    </a:lnTo>
                    <a:lnTo>
                      <a:pt x="29" y="91"/>
                    </a:lnTo>
                    <a:lnTo>
                      <a:pt x="29" y="91"/>
                    </a:lnTo>
                    <a:lnTo>
                      <a:pt x="32" y="91"/>
                    </a:lnTo>
                    <a:lnTo>
                      <a:pt x="39" y="95"/>
                    </a:lnTo>
                    <a:lnTo>
                      <a:pt x="50" y="95"/>
                    </a:lnTo>
                    <a:lnTo>
                      <a:pt x="57" y="91"/>
                    </a:lnTo>
                    <a:lnTo>
                      <a:pt x="64" y="84"/>
                    </a:lnTo>
                    <a:lnTo>
                      <a:pt x="71" y="81"/>
                    </a:lnTo>
                    <a:lnTo>
                      <a:pt x="78" y="77"/>
                    </a:lnTo>
                    <a:lnTo>
                      <a:pt x="78" y="77"/>
                    </a:lnTo>
                    <a:lnTo>
                      <a:pt x="78" y="74"/>
                    </a:lnTo>
                    <a:lnTo>
                      <a:pt x="81" y="74"/>
                    </a:lnTo>
                    <a:lnTo>
                      <a:pt x="85" y="74"/>
                    </a:lnTo>
                    <a:lnTo>
                      <a:pt x="85" y="77"/>
                    </a:lnTo>
                    <a:lnTo>
                      <a:pt x="88" y="77"/>
                    </a:lnTo>
                    <a:lnTo>
                      <a:pt x="88" y="77"/>
                    </a:lnTo>
                    <a:lnTo>
                      <a:pt x="92" y="77"/>
                    </a:lnTo>
                    <a:lnTo>
                      <a:pt x="95" y="74"/>
                    </a:lnTo>
                    <a:lnTo>
                      <a:pt x="99" y="74"/>
                    </a:lnTo>
                    <a:lnTo>
                      <a:pt x="99" y="74"/>
                    </a:lnTo>
                    <a:lnTo>
                      <a:pt x="106" y="77"/>
                    </a:lnTo>
                    <a:lnTo>
                      <a:pt x="110" y="74"/>
                    </a:lnTo>
                    <a:lnTo>
                      <a:pt x="113" y="70"/>
                    </a:lnTo>
                    <a:lnTo>
                      <a:pt x="113" y="70"/>
                    </a:lnTo>
                    <a:lnTo>
                      <a:pt x="117" y="63"/>
                    </a:lnTo>
                    <a:lnTo>
                      <a:pt x="117" y="60"/>
                    </a:lnTo>
                    <a:lnTo>
                      <a:pt x="120" y="52"/>
                    </a:lnTo>
                    <a:lnTo>
                      <a:pt x="120" y="45"/>
                    </a:lnTo>
                    <a:lnTo>
                      <a:pt x="120" y="42"/>
                    </a:lnTo>
                    <a:lnTo>
                      <a:pt x="117" y="35"/>
                    </a:lnTo>
                    <a:lnTo>
                      <a:pt x="113" y="35"/>
                    </a:lnTo>
                    <a:lnTo>
                      <a:pt x="113" y="35"/>
                    </a:lnTo>
                    <a:lnTo>
                      <a:pt x="110" y="35"/>
                    </a:lnTo>
                    <a:lnTo>
                      <a:pt x="106" y="38"/>
                    </a:lnTo>
                    <a:lnTo>
                      <a:pt x="103" y="38"/>
                    </a:lnTo>
                    <a:lnTo>
                      <a:pt x="99" y="38"/>
                    </a:lnTo>
                    <a:lnTo>
                      <a:pt x="95" y="31"/>
                    </a:lnTo>
                    <a:lnTo>
                      <a:pt x="95" y="31"/>
                    </a:lnTo>
                    <a:lnTo>
                      <a:pt x="92" y="24"/>
                    </a:lnTo>
                    <a:lnTo>
                      <a:pt x="88" y="17"/>
                    </a:lnTo>
                    <a:lnTo>
                      <a:pt x="88" y="10"/>
                    </a:lnTo>
                    <a:lnTo>
                      <a:pt x="88" y="7"/>
                    </a:lnTo>
                    <a:lnTo>
                      <a:pt x="85" y="0"/>
                    </a:lnTo>
                    <a:lnTo>
                      <a:pt x="85" y="0"/>
                    </a:lnTo>
                    <a:lnTo>
                      <a:pt x="85" y="0"/>
                    </a:lnTo>
                    <a:lnTo>
                      <a:pt x="81" y="0"/>
                    </a:lnTo>
                    <a:lnTo>
                      <a:pt x="78" y="0"/>
                    </a:lnTo>
                    <a:lnTo>
                      <a:pt x="74" y="3"/>
                    </a:lnTo>
                    <a:lnTo>
                      <a:pt x="71" y="7"/>
                    </a:lnTo>
                    <a:lnTo>
                      <a:pt x="67" y="14"/>
                    </a:lnTo>
                    <a:lnTo>
                      <a:pt x="67" y="21"/>
                    </a:lnTo>
                    <a:lnTo>
                      <a:pt x="67" y="21"/>
                    </a:lnTo>
                    <a:lnTo>
                      <a:pt x="67" y="24"/>
                    </a:lnTo>
                    <a:lnTo>
                      <a:pt x="67" y="28"/>
                    </a:lnTo>
                    <a:lnTo>
                      <a:pt x="74" y="28"/>
                    </a:lnTo>
                    <a:lnTo>
                      <a:pt x="74" y="31"/>
                    </a:lnTo>
                    <a:lnTo>
                      <a:pt x="71" y="35"/>
                    </a:lnTo>
                    <a:lnTo>
                      <a:pt x="67" y="38"/>
                    </a:lnTo>
                    <a:lnTo>
                      <a:pt x="67" y="42"/>
                    </a:lnTo>
                    <a:lnTo>
                      <a:pt x="64" y="45"/>
                    </a:lnTo>
                    <a:lnTo>
                      <a:pt x="60" y="49"/>
                    </a:lnTo>
                    <a:lnTo>
                      <a:pt x="57" y="49"/>
                    </a:lnTo>
                    <a:lnTo>
                      <a:pt x="57" y="45"/>
                    </a:lnTo>
                    <a:lnTo>
                      <a:pt x="57" y="38"/>
                    </a:lnTo>
                    <a:lnTo>
                      <a:pt x="57" y="35"/>
                    </a:lnTo>
                    <a:lnTo>
                      <a:pt x="53" y="28"/>
                    </a:lnTo>
                    <a:lnTo>
                      <a:pt x="50" y="24"/>
                    </a:lnTo>
                    <a:lnTo>
                      <a:pt x="46" y="24"/>
                    </a:lnTo>
                    <a:lnTo>
                      <a:pt x="43" y="24"/>
                    </a:lnTo>
                    <a:lnTo>
                      <a:pt x="39" y="28"/>
                    </a:lnTo>
                    <a:lnTo>
                      <a:pt x="36" y="28"/>
                    </a:lnTo>
                    <a:lnTo>
                      <a:pt x="32" y="24"/>
                    </a:lnTo>
                    <a:lnTo>
                      <a:pt x="32" y="21"/>
                    </a:lnTo>
                    <a:lnTo>
                      <a:pt x="32" y="21"/>
                    </a:lnTo>
                    <a:lnTo>
                      <a:pt x="29" y="17"/>
                    </a:lnTo>
                    <a:lnTo>
                      <a:pt x="25" y="17"/>
                    </a:lnTo>
                    <a:lnTo>
                      <a:pt x="22" y="17"/>
                    </a:lnTo>
                    <a:lnTo>
                      <a:pt x="14" y="17"/>
                    </a:lnTo>
                    <a:lnTo>
                      <a:pt x="11" y="21"/>
                    </a:lnTo>
                    <a:lnTo>
                      <a:pt x="11" y="24"/>
                    </a:lnTo>
                    <a:lnTo>
                      <a:pt x="11" y="35"/>
                    </a:lnTo>
                    <a:lnTo>
                      <a:pt x="7" y="35"/>
                    </a:lnTo>
                    <a:lnTo>
                      <a:pt x="7" y="35"/>
                    </a:lnTo>
                    <a:lnTo>
                      <a:pt x="7" y="35"/>
                    </a:lnTo>
                    <a:lnTo>
                      <a:pt x="7" y="38"/>
                    </a:lnTo>
                    <a:lnTo>
                      <a:pt x="7" y="45"/>
                    </a:lnTo>
                    <a:lnTo>
                      <a:pt x="7" y="49"/>
                    </a:lnTo>
                    <a:lnTo>
                      <a:pt x="4" y="49"/>
                    </a:lnTo>
                    <a:lnTo>
                      <a:pt x="0" y="52"/>
                    </a:lnTo>
                    <a:lnTo>
                      <a:pt x="0" y="56"/>
                    </a:lnTo>
                    <a:lnTo>
                      <a:pt x="0" y="60"/>
                    </a:lnTo>
                    <a:lnTo>
                      <a:pt x="0" y="63"/>
                    </a:lnTo>
                    <a:lnTo>
                      <a:pt x="7"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2" name="Freeform 360"/>
              <p:cNvSpPr>
                <a:spLocks/>
              </p:cNvSpPr>
              <p:nvPr userDrawn="1"/>
            </p:nvSpPr>
            <p:spPr bwMode="gray">
              <a:xfrm>
                <a:off x="1023" y="-2797"/>
                <a:ext cx="21" cy="53"/>
              </a:xfrm>
              <a:custGeom>
                <a:avLst/>
                <a:gdLst>
                  <a:gd name="T0" fmla="*/ 17 w 21"/>
                  <a:gd name="T1" fmla="*/ 38 h 53"/>
                  <a:gd name="T2" fmla="*/ 10 w 21"/>
                  <a:gd name="T3" fmla="*/ 10 h 53"/>
                  <a:gd name="T4" fmla="*/ 10 w 21"/>
                  <a:gd name="T5" fmla="*/ 10 h 53"/>
                  <a:gd name="T6" fmla="*/ 7 w 21"/>
                  <a:gd name="T7" fmla="*/ 7 h 53"/>
                  <a:gd name="T8" fmla="*/ 7 w 21"/>
                  <a:gd name="T9" fmla="*/ 3 h 53"/>
                  <a:gd name="T10" fmla="*/ 7 w 21"/>
                  <a:gd name="T11" fmla="*/ 3 h 53"/>
                  <a:gd name="T12" fmla="*/ 3 w 21"/>
                  <a:gd name="T13" fmla="*/ 0 h 53"/>
                  <a:gd name="T14" fmla="*/ 3 w 21"/>
                  <a:gd name="T15" fmla="*/ 3 h 53"/>
                  <a:gd name="T16" fmla="*/ 0 w 21"/>
                  <a:gd name="T17" fmla="*/ 7 h 53"/>
                  <a:gd name="T18" fmla="*/ 0 w 21"/>
                  <a:gd name="T19" fmla="*/ 14 h 53"/>
                  <a:gd name="T20" fmla="*/ 0 w 21"/>
                  <a:gd name="T21" fmla="*/ 24 h 53"/>
                  <a:gd name="T22" fmla="*/ 0 w 21"/>
                  <a:gd name="T23" fmla="*/ 28 h 53"/>
                  <a:gd name="T24" fmla="*/ 0 w 21"/>
                  <a:gd name="T25" fmla="*/ 31 h 53"/>
                  <a:gd name="T26" fmla="*/ 3 w 21"/>
                  <a:gd name="T27" fmla="*/ 38 h 53"/>
                  <a:gd name="T28" fmla="*/ 3 w 21"/>
                  <a:gd name="T29" fmla="*/ 42 h 53"/>
                  <a:gd name="T30" fmla="*/ 10 w 21"/>
                  <a:gd name="T31" fmla="*/ 49 h 53"/>
                  <a:gd name="T32" fmla="*/ 17 w 21"/>
                  <a:gd name="T33" fmla="*/ 53 h 53"/>
                  <a:gd name="T34" fmla="*/ 17 w 21"/>
                  <a:gd name="T35" fmla="*/ 53 h 53"/>
                  <a:gd name="T36" fmla="*/ 17 w 21"/>
                  <a:gd name="T37" fmla="*/ 53 h 53"/>
                  <a:gd name="T38" fmla="*/ 21 w 21"/>
                  <a:gd name="T39" fmla="*/ 49 h 53"/>
                  <a:gd name="T40" fmla="*/ 21 w 21"/>
                  <a:gd name="T41" fmla="*/ 49 h 53"/>
                  <a:gd name="T42" fmla="*/ 21 w 21"/>
                  <a:gd name="T43" fmla="*/ 42 h 53"/>
                  <a:gd name="T44" fmla="*/ 17 w 21"/>
                  <a:gd name="T4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53">
                    <a:moveTo>
                      <a:pt x="17" y="38"/>
                    </a:moveTo>
                    <a:lnTo>
                      <a:pt x="10" y="10"/>
                    </a:lnTo>
                    <a:lnTo>
                      <a:pt x="10" y="10"/>
                    </a:lnTo>
                    <a:lnTo>
                      <a:pt x="7" y="7"/>
                    </a:lnTo>
                    <a:lnTo>
                      <a:pt x="7" y="3"/>
                    </a:lnTo>
                    <a:lnTo>
                      <a:pt x="7" y="3"/>
                    </a:lnTo>
                    <a:lnTo>
                      <a:pt x="3" y="0"/>
                    </a:lnTo>
                    <a:lnTo>
                      <a:pt x="3" y="3"/>
                    </a:lnTo>
                    <a:lnTo>
                      <a:pt x="0" y="7"/>
                    </a:lnTo>
                    <a:lnTo>
                      <a:pt x="0" y="14"/>
                    </a:lnTo>
                    <a:lnTo>
                      <a:pt x="0" y="24"/>
                    </a:lnTo>
                    <a:lnTo>
                      <a:pt x="0" y="28"/>
                    </a:lnTo>
                    <a:lnTo>
                      <a:pt x="0" y="31"/>
                    </a:lnTo>
                    <a:lnTo>
                      <a:pt x="3" y="38"/>
                    </a:lnTo>
                    <a:lnTo>
                      <a:pt x="3" y="42"/>
                    </a:lnTo>
                    <a:lnTo>
                      <a:pt x="10" y="49"/>
                    </a:lnTo>
                    <a:lnTo>
                      <a:pt x="17" y="53"/>
                    </a:lnTo>
                    <a:lnTo>
                      <a:pt x="17" y="53"/>
                    </a:lnTo>
                    <a:lnTo>
                      <a:pt x="17" y="53"/>
                    </a:lnTo>
                    <a:lnTo>
                      <a:pt x="21" y="49"/>
                    </a:lnTo>
                    <a:lnTo>
                      <a:pt x="21" y="49"/>
                    </a:lnTo>
                    <a:lnTo>
                      <a:pt x="21" y="42"/>
                    </a:lnTo>
                    <a:lnTo>
                      <a:pt x="17" y="3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3" name="Freeform 361"/>
              <p:cNvSpPr>
                <a:spLocks/>
              </p:cNvSpPr>
              <p:nvPr userDrawn="1"/>
            </p:nvSpPr>
            <p:spPr bwMode="gray">
              <a:xfrm>
                <a:off x="970" y="-2723"/>
                <a:ext cx="77" cy="95"/>
              </a:xfrm>
              <a:custGeom>
                <a:avLst/>
                <a:gdLst>
                  <a:gd name="T0" fmla="*/ 0 w 77"/>
                  <a:gd name="T1" fmla="*/ 24 h 95"/>
                  <a:gd name="T2" fmla="*/ 7 w 77"/>
                  <a:gd name="T3" fmla="*/ 35 h 95"/>
                  <a:gd name="T4" fmla="*/ 14 w 77"/>
                  <a:gd name="T5" fmla="*/ 53 h 95"/>
                  <a:gd name="T6" fmla="*/ 21 w 77"/>
                  <a:gd name="T7" fmla="*/ 53 h 95"/>
                  <a:gd name="T8" fmla="*/ 31 w 77"/>
                  <a:gd name="T9" fmla="*/ 56 h 95"/>
                  <a:gd name="T10" fmla="*/ 39 w 77"/>
                  <a:gd name="T11" fmla="*/ 60 h 95"/>
                  <a:gd name="T12" fmla="*/ 39 w 77"/>
                  <a:gd name="T13" fmla="*/ 77 h 95"/>
                  <a:gd name="T14" fmla="*/ 49 w 77"/>
                  <a:gd name="T15" fmla="*/ 91 h 95"/>
                  <a:gd name="T16" fmla="*/ 63 w 77"/>
                  <a:gd name="T17" fmla="*/ 95 h 95"/>
                  <a:gd name="T18" fmla="*/ 77 w 77"/>
                  <a:gd name="T19" fmla="*/ 88 h 95"/>
                  <a:gd name="T20" fmla="*/ 77 w 77"/>
                  <a:gd name="T21" fmla="*/ 88 h 95"/>
                  <a:gd name="T22" fmla="*/ 70 w 77"/>
                  <a:gd name="T23" fmla="*/ 88 h 95"/>
                  <a:gd name="T24" fmla="*/ 67 w 77"/>
                  <a:gd name="T25" fmla="*/ 91 h 95"/>
                  <a:gd name="T26" fmla="*/ 67 w 77"/>
                  <a:gd name="T27" fmla="*/ 91 h 95"/>
                  <a:gd name="T28" fmla="*/ 67 w 77"/>
                  <a:gd name="T29" fmla="*/ 77 h 95"/>
                  <a:gd name="T30" fmla="*/ 63 w 77"/>
                  <a:gd name="T31" fmla="*/ 56 h 95"/>
                  <a:gd name="T32" fmla="*/ 60 w 77"/>
                  <a:gd name="T33" fmla="*/ 45 h 95"/>
                  <a:gd name="T34" fmla="*/ 63 w 77"/>
                  <a:gd name="T35" fmla="*/ 35 h 95"/>
                  <a:gd name="T36" fmla="*/ 70 w 77"/>
                  <a:gd name="T37" fmla="*/ 24 h 95"/>
                  <a:gd name="T38" fmla="*/ 70 w 77"/>
                  <a:gd name="T39" fmla="*/ 10 h 95"/>
                  <a:gd name="T40" fmla="*/ 63 w 77"/>
                  <a:gd name="T41" fmla="*/ 3 h 95"/>
                  <a:gd name="T42" fmla="*/ 56 w 77"/>
                  <a:gd name="T43" fmla="*/ 3 h 95"/>
                  <a:gd name="T44" fmla="*/ 46 w 77"/>
                  <a:gd name="T45" fmla="*/ 0 h 95"/>
                  <a:gd name="T46" fmla="*/ 39 w 77"/>
                  <a:gd name="T47" fmla="*/ 0 h 95"/>
                  <a:gd name="T48" fmla="*/ 39 w 77"/>
                  <a:gd name="T49" fmla="*/ 10 h 95"/>
                  <a:gd name="T50" fmla="*/ 42 w 77"/>
                  <a:gd name="T51" fmla="*/ 24 h 95"/>
                  <a:gd name="T52" fmla="*/ 46 w 77"/>
                  <a:gd name="T53" fmla="*/ 35 h 95"/>
                  <a:gd name="T54" fmla="*/ 42 w 77"/>
                  <a:gd name="T55" fmla="*/ 42 h 95"/>
                  <a:gd name="T56" fmla="*/ 31 w 77"/>
                  <a:gd name="T57" fmla="*/ 35 h 95"/>
                  <a:gd name="T58" fmla="*/ 17 w 77"/>
                  <a:gd name="T59" fmla="*/ 21 h 95"/>
                  <a:gd name="T60" fmla="*/ 14 w 77"/>
                  <a:gd name="T61" fmla="*/ 10 h 95"/>
                  <a:gd name="T62" fmla="*/ 10 w 77"/>
                  <a:gd name="T63" fmla="*/ 7 h 95"/>
                  <a:gd name="T64" fmla="*/ 3 w 77"/>
                  <a:gd name="T65" fmla="*/ 7 h 95"/>
                  <a:gd name="T66" fmla="*/ 0 w 77"/>
                  <a:gd name="T67" fmla="*/ 10 h 95"/>
                  <a:gd name="T68" fmla="*/ 0 w 77"/>
                  <a:gd name="T69"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95">
                    <a:moveTo>
                      <a:pt x="0" y="21"/>
                    </a:moveTo>
                    <a:lnTo>
                      <a:pt x="0" y="24"/>
                    </a:lnTo>
                    <a:lnTo>
                      <a:pt x="3" y="28"/>
                    </a:lnTo>
                    <a:lnTo>
                      <a:pt x="7" y="35"/>
                    </a:lnTo>
                    <a:lnTo>
                      <a:pt x="14" y="45"/>
                    </a:lnTo>
                    <a:lnTo>
                      <a:pt x="14" y="53"/>
                    </a:lnTo>
                    <a:lnTo>
                      <a:pt x="17" y="53"/>
                    </a:lnTo>
                    <a:lnTo>
                      <a:pt x="21" y="53"/>
                    </a:lnTo>
                    <a:lnTo>
                      <a:pt x="24" y="53"/>
                    </a:lnTo>
                    <a:lnTo>
                      <a:pt x="31" y="56"/>
                    </a:lnTo>
                    <a:lnTo>
                      <a:pt x="35" y="56"/>
                    </a:lnTo>
                    <a:lnTo>
                      <a:pt x="39" y="60"/>
                    </a:lnTo>
                    <a:lnTo>
                      <a:pt x="39" y="67"/>
                    </a:lnTo>
                    <a:lnTo>
                      <a:pt x="39" y="77"/>
                    </a:lnTo>
                    <a:lnTo>
                      <a:pt x="42" y="84"/>
                    </a:lnTo>
                    <a:lnTo>
                      <a:pt x="49" y="91"/>
                    </a:lnTo>
                    <a:lnTo>
                      <a:pt x="56" y="95"/>
                    </a:lnTo>
                    <a:lnTo>
                      <a:pt x="63" y="95"/>
                    </a:lnTo>
                    <a:lnTo>
                      <a:pt x="70" y="91"/>
                    </a:lnTo>
                    <a:lnTo>
                      <a:pt x="77" y="88"/>
                    </a:lnTo>
                    <a:lnTo>
                      <a:pt x="77" y="88"/>
                    </a:lnTo>
                    <a:lnTo>
                      <a:pt x="77" y="88"/>
                    </a:lnTo>
                    <a:lnTo>
                      <a:pt x="74" y="88"/>
                    </a:lnTo>
                    <a:lnTo>
                      <a:pt x="70" y="88"/>
                    </a:lnTo>
                    <a:lnTo>
                      <a:pt x="70" y="91"/>
                    </a:lnTo>
                    <a:lnTo>
                      <a:pt x="67" y="91"/>
                    </a:lnTo>
                    <a:lnTo>
                      <a:pt x="67" y="91"/>
                    </a:lnTo>
                    <a:lnTo>
                      <a:pt x="67" y="91"/>
                    </a:lnTo>
                    <a:lnTo>
                      <a:pt x="67" y="84"/>
                    </a:lnTo>
                    <a:lnTo>
                      <a:pt x="67" y="77"/>
                    </a:lnTo>
                    <a:lnTo>
                      <a:pt x="63" y="67"/>
                    </a:lnTo>
                    <a:lnTo>
                      <a:pt x="63" y="56"/>
                    </a:lnTo>
                    <a:lnTo>
                      <a:pt x="60" y="45"/>
                    </a:lnTo>
                    <a:lnTo>
                      <a:pt x="60" y="45"/>
                    </a:lnTo>
                    <a:lnTo>
                      <a:pt x="63" y="42"/>
                    </a:lnTo>
                    <a:lnTo>
                      <a:pt x="63" y="35"/>
                    </a:lnTo>
                    <a:lnTo>
                      <a:pt x="67" y="31"/>
                    </a:lnTo>
                    <a:lnTo>
                      <a:pt x="70" y="24"/>
                    </a:lnTo>
                    <a:lnTo>
                      <a:pt x="70" y="17"/>
                    </a:lnTo>
                    <a:lnTo>
                      <a:pt x="70" y="10"/>
                    </a:lnTo>
                    <a:lnTo>
                      <a:pt x="67" y="7"/>
                    </a:lnTo>
                    <a:lnTo>
                      <a:pt x="63" y="3"/>
                    </a:lnTo>
                    <a:lnTo>
                      <a:pt x="60" y="3"/>
                    </a:lnTo>
                    <a:lnTo>
                      <a:pt x="56" y="3"/>
                    </a:lnTo>
                    <a:lnTo>
                      <a:pt x="53" y="0"/>
                    </a:lnTo>
                    <a:lnTo>
                      <a:pt x="46" y="0"/>
                    </a:lnTo>
                    <a:lnTo>
                      <a:pt x="42" y="0"/>
                    </a:lnTo>
                    <a:lnTo>
                      <a:pt x="39" y="0"/>
                    </a:lnTo>
                    <a:lnTo>
                      <a:pt x="35" y="7"/>
                    </a:lnTo>
                    <a:lnTo>
                      <a:pt x="39" y="10"/>
                    </a:lnTo>
                    <a:lnTo>
                      <a:pt x="39" y="17"/>
                    </a:lnTo>
                    <a:lnTo>
                      <a:pt x="42" y="24"/>
                    </a:lnTo>
                    <a:lnTo>
                      <a:pt x="42" y="31"/>
                    </a:lnTo>
                    <a:lnTo>
                      <a:pt x="46" y="35"/>
                    </a:lnTo>
                    <a:lnTo>
                      <a:pt x="46" y="38"/>
                    </a:lnTo>
                    <a:lnTo>
                      <a:pt x="42" y="42"/>
                    </a:lnTo>
                    <a:lnTo>
                      <a:pt x="39" y="38"/>
                    </a:lnTo>
                    <a:lnTo>
                      <a:pt x="31" y="35"/>
                    </a:lnTo>
                    <a:lnTo>
                      <a:pt x="21" y="28"/>
                    </a:lnTo>
                    <a:lnTo>
                      <a:pt x="17" y="21"/>
                    </a:lnTo>
                    <a:lnTo>
                      <a:pt x="14" y="10"/>
                    </a:lnTo>
                    <a:lnTo>
                      <a:pt x="14" y="10"/>
                    </a:lnTo>
                    <a:lnTo>
                      <a:pt x="14" y="10"/>
                    </a:lnTo>
                    <a:lnTo>
                      <a:pt x="10" y="7"/>
                    </a:lnTo>
                    <a:lnTo>
                      <a:pt x="7" y="7"/>
                    </a:lnTo>
                    <a:lnTo>
                      <a:pt x="3" y="7"/>
                    </a:lnTo>
                    <a:lnTo>
                      <a:pt x="0" y="7"/>
                    </a:lnTo>
                    <a:lnTo>
                      <a:pt x="0" y="10"/>
                    </a:lnTo>
                    <a:lnTo>
                      <a:pt x="0" y="14"/>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4" name="Freeform 362"/>
              <p:cNvSpPr>
                <a:spLocks/>
              </p:cNvSpPr>
              <p:nvPr userDrawn="1"/>
            </p:nvSpPr>
            <p:spPr bwMode="gray">
              <a:xfrm>
                <a:off x="1051" y="-2663"/>
                <a:ext cx="42" cy="49"/>
              </a:xfrm>
              <a:custGeom>
                <a:avLst/>
                <a:gdLst>
                  <a:gd name="T0" fmla="*/ 24 w 42"/>
                  <a:gd name="T1" fmla="*/ 49 h 49"/>
                  <a:gd name="T2" fmla="*/ 24 w 42"/>
                  <a:gd name="T3" fmla="*/ 49 h 49"/>
                  <a:gd name="T4" fmla="*/ 31 w 42"/>
                  <a:gd name="T5" fmla="*/ 45 h 49"/>
                  <a:gd name="T6" fmla="*/ 35 w 42"/>
                  <a:gd name="T7" fmla="*/ 45 h 49"/>
                  <a:gd name="T8" fmla="*/ 39 w 42"/>
                  <a:gd name="T9" fmla="*/ 38 h 49"/>
                  <a:gd name="T10" fmla="*/ 42 w 42"/>
                  <a:gd name="T11" fmla="*/ 38 h 49"/>
                  <a:gd name="T12" fmla="*/ 42 w 42"/>
                  <a:gd name="T13" fmla="*/ 35 h 49"/>
                  <a:gd name="T14" fmla="*/ 42 w 42"/>
                  <a:gd name="T15" fmla="*/ 28 h 49"/>
                  <a:gd name="T16" fmla="*/ 42 w 42"/>
                  <a:gd name="T17" fmla="*/ 21 h 49"/>
                  <a:gd name="T18" fmla="*/ 39 w 42"/>
                  <a:gd name="T19" fmla="*/ 14 h 49"/>
                  <a:gd name="T20" fmla="*/ 39 w 42"/>
                  <a:gd name="T21" fmla="*/ 14 h 49"/>
                  <a:gd name="T22" fmla="*/ 35 w 42"/>
                  <a:gd name="T23" fmla="*/ 10 h 49"/>
                  <a:gd name="T24" fmla="*/ 31 w 42"/>
                  <a:gd name="T25" fmla="*/ 7 h 49"/>
                  <a:gd name="T26" fmla="*/ 24 w 42"/>
                  <a:gd name="T27" fmla="*/ 3 h 49"/>
                  <a:gd name="T28" fmla="*/ 17 w 42"/>
                  <a:gd name="T29" fmla="*/ 0 h 49"/>
                  <a:gd name="T30" fmla="*/ 10 w 42"/>
                  <a:gd name="T31" fmla="*/ 3 h 49"/>
                  <a:gd name="T32" fmla="*/ 10 w 42"/>
                  <a:gd name="T33" fmla="*/ 3 h 49"/>
                  <a:gd name="T34" fmla="*/ 7 w 42"/>
                  <a:gd name="T35" fmla="*/ 3 h 49"/>
                  <a:gd name="T36" fmla="*/ 7 w 42"/>
                  <a:gd name="T37" fmla="*/ 3 h 49"/>
                  <a:gd name="T38" fmla="*/ 3 w 42"/>
                  <a:gd name="T39" fmla="*/ 0 h 49"/>
                  <a:gd name="T40" fmla="*/ 3 w 42"/>
                  <a:gd name="T41" fmla="*/ 3 h 49"/>
                  <a:gd name="T42" fmla="*/ 0 w 42"/>
                  <a:gd name="T43" fmla="*/ 3 h 49"/>
                  <a:gd name="T44" fmla="*/ 0 w 42"/>
                  <a:gd name="T45" fmla="*/ 7 h 49"/>
                  <a:gd name="T46" fmla="*/ 3 w 42"/>
                  <a:gd name="T47" fmla="*/ 14 h 49"/>
                  <a:gd name="T48" fmla="*/ 3 w 42"/>
                  <a:gd name="T49" fmla="*/ 17 h 49"/>
                  <a:gd name="T50" fmla="*/ 3 w 42"/>
                  <a:gd name="T51" fmla="*/ 21 h 49"/>
                  <a:gd name="T52" fmla="*/ 3 w 42"/>
                  <a:gd name="T53" fmla="*/ 28 h 49"/>
                  <a:gd name="T54" fmla="*/ 0 w 42"/>
                  <a:gd name="T55" fmla="*/ 35 h 49"/>
                  <a:gd name="T56" fmla="*/ 0 w 42"/>
                  <a:gd name="T57" fmla="*/ 42 h 49"/>
                  <a:gd name="T58" fmla="*/ 14 w 42"/>
                  <a:gd name="T59" fmla="*/ 38 h 49"/>
                  <a:gd name="T60" fmla="*/ 24 w 42"/>
                  <a:gd name="T6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49">
                    <a:moveTo>
                      <a:pt x="24" y="49"/>
                    </a:moveTo>
                    <a:lnTo>
                      <a:pt x="24" y="49"/>
                    </a:lnTo>
                    <a:lnTo>
                      <a:pt x="31" y="45"/>
                    </a:lnTo>
                    <a:lnTo>
                      <a:pt x="35" y="45"/>
                    </a:lnTo>
                    <a:lnTo>
                      <a:pt x="39" y="38"/>
                    </a:lnTo>
                    <a:lnTo>
                      <a:pt x="42" y="38"/>
                    </a:lnTo>
                    <a:lnTo>
                      <a:pt x="42" y="35"/>
                    </a:lnTo>
                    <a:lnTo>
                      <a:pt x="42" y="28"/>
                    </a:lnTo>
                    <a:lnTo>
                      <a:pt x="42" y="21"/>
                    </a:lnTo>
                    <a:lnTo>
                      <a:pt x="39" y="14"/>
                    </a:lnTo>
                    <a:lnTo>
                      <a:pt x="39" y="14"/>
                    </a:lnTo>
                    <a:lnTo>
                      <a:pt x="35" y="10"/>
                    </a:lnTo>
                    <a:lnTo>
                      <a:pt x="31" y="7"/>
                    </a:lnTo>
                    <a:lnTo>
                      <a:pt x="24" y="3"/>
                    </a:lnTo>
                    <a:lnTo>
                      <a:pt x="17" y="0"/>
                    </a:lnTo>
                    <a:lnTo>
                      <a:pt x="10" y="3"/>
                    </a:lnTo>
                    <a:lnTo>
                      <a:pt x="10" y="3"/>
                    </a:lnTo>
                    <a:lnTo>
                      <a:pt x="7" y="3"/>
                    </a:lnTo>
                    <a:lnTo>
                      <a:pt x="7" y="3"/>
                    </a:lnTo>
                    <a:lnTo>
                      <a:pt x="3" y="0"/>
                    </a:lnTo>
                    <a:lnTo>
                      <a:pt x="3" y="3"/>
                    </a:lnTo>
                    <a:lnTo>
                      <a:pt x="0" y="3"/>
                    </a:lnTo>
                    <a:lnTo>
                      <a:pt x="0" y="7"/>
                    </a:lnTo>
                    <a:lnTo>
                      <a:pt x="3" y="14"/>
                    </a:lnTo>
                    <a:lnTo>
                      <a:pt x="3" y="17"/>
                    </a:lnTo>
                    <a:lnTo>
                      <a:pt x="3" y="21"/>
                    </a:lnTo>
                    <a:lnTo>
                      <a:pt x="3" y="28"/>
                    </a:lnTo>
                    <a:lnTo>
                      <a:pt x="0" y="35"/>
                    </a:lnTo>
                    <a:lnTo>
                      <a:pt x="0" y="42"/>
                    </a:lnTo>
                    <a:lnTo>
                      <a:pt x="14" y="38"/>
                    </a:lnTo>
                    <a:lnTo>
                      <a:pt x="24"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5" name="Freeform 363"/>
              <p:cNvSpPr>
                <a:spLocks/>
              </p:cNvSpPr>
              <p:nvPr userDrawn="1"/>
            </p:nvSpPr>
            <p:spPr bwMode="gray">
              <a:xfrm>
                <a:off x="1104" y="-2681"/>
                <a:ext cx="176" cy="102"/>
              </a:xfrm>
              <a:custGeom>
                <a:avLst/>
                <a:gdLst>
                  <a:gd name="T0" fmla="*/ 28 w 176"/>
                  <a:gd name="T1" fmla="*/ 28 h 102"/>
                  <a:gd name="T2" fmla="*/ 31 w 176"/>
                  <a:gd name="T3" fmla="*/ 25 h 102"/>
                  <a:gd name="T4" fmla="*/ 35 w 176"/>
                  <a:gd name="T5" fmla="*/ 28 h 102"/>
                  <a:gd name="T6" fmla="*/ 38 w 176"/>
                  <a:gd name="T7" fmla="*/ 39 h 102"/>
                  <a:gd name="T8" fmla="*/ 45 w 176"/>
                  <a:gd name="T9" fmla="*/ 74 h 102"/>
                  <a:gd name="T10" fmla="*/ 42 w 176"/>
                  <a:gd name="T11" fmla="*/ 74 h 102"/>
                  <a:gd name="T12" fmla="*/ 38 w 176"/>
                  <a:gd name="T13" fmla="*/ 81 h 102"/>
                  <a:gd name="T14" fmla="*/ 42 w 176"/>
                  <a:gd name="T15" fmla="*/ 92 h 102"/>
                  <a:gd name="T16" fmla="*/ 52 w 176"/>
                  <a:gd name="T17" fmla="*/ 92 h 102"/>
                  <a:gd name="T18" fmla="*/ 56 w 176"/>
                  <a:gd name="T19" fmla="*/ 92 h 102"/>
                  <a:gd name="T20" fmla="*/ 63 w 176"/>
                  <a:gd name="T21" fmla="*/ 88 h 102"/>
                  <a:gd name="T22" fmla="*/ 70 w 176"/>
                  <a:gd name="T23" fmla="*/ 92 h 102"/>
                  <a:gd name="T24" fmla="*/ 74 w 176"/>
                  <a:gd name="T25" fmla="*/ 95 h 102"/>
                  <a:gd name="T26" fmla="*/ 84 w 176"/>
                  <a:gd name="T27" fmla="*/ 102 h 102"/>
                  <a:gd name="T28" fmla="*/ 102 w 176"/>
                  <a:gd name="T29" fmla="*/ 102 h 102"/>
                  <a:gd name="T30" fmla="*/ 123 w 176"/>
                  <a:gd name="T31" fmla="*/ 102 h 102"/>
                  <a:gd name="T32" fmla="*/ 123 w 176"/>
                  <a:gd name="T33" fmla="*/ 99 h 102"/>
                  <a:gd name="T34" fmla="*/ 126 w 176"/>
                  <a:gd name="T35" fmla="*/ 92 h 102"/>
                  <a:gd name="T36" fmla="*/ 130 w 176"/>
                  <a:gd name="T37" fmla="*/ 92 h 102"/>
                  <a:gd name="T38" fmla="*/ 144 w 176"/>
                  <a:gd name="T39" fmla="*/ 99 h 102"/>
                  <a:gd name="T40" fmla="*/ 151 w 176"/>
                  <a:gd name="T41" fmla="*/ 99 h 102"/>
                  <a:gd name="T42" fmla="*/ 158 w 176"/>
                  <a:gd name="T43" fmla="*/ 95 h 102"/>
                  <a:gd name="T44" fmla="*/ 162 w 176"/>
                  <a:gd name="T45" fmla="*/ 88 h 102"/>
                  <a:gd name="T46" fmla="*/ 162 w 176"/>
                  <a:gd name="T47" fmla="*/ 81 h 102"/>
                  <a:gd name="T48" fmla="*/ 169 w 176"/>
                  <a:gd name="T49" fmla="*/ 77 h 102"/>
                  <a:gd name="T50" fmla="*/ 172 w 176"/>
                  <a:gd name="T51" fmla="*/ 70 h 102"/>
                  <a:gd name="T52" fmla="*/ 172 w 176"/>
                  <a:gd name="T53" fmla="*/ 67 h 102"/>
                  <a:gd name="T54" fmla="*/ 176 w 176"/>
                  <a:gd name="T55" fmla="*/ 63 h 102"/>
                  <a:gd name="T56" fmla="*/ 169 w 176"/>
                  <a:gd name="T57" fmla="*/ 56 h 102"/>
                  <a:gd name="T58" fmla="*/ 148 w 176"/>
                  <a:gd name="T59" fmla="*/ 53 h 102"/>
                  <a:gd name="T60" fmla="*/ 141 w 176"/>
                  <a:gd name="T61" fmla="*/ 49 h 102"/>
                  <a:gd name="T62" fmla="*/ 123 w 176"/>
                  <a:gd name="T63" fmla="*/ 46 h 102"/>
                  <a:gd name="T64" fmla="*/ 116 w 176"/>
                  <a:gd name="T65" fmla="*/ 49 h 102"/>
                  <a:gd name="T66" fmla="*/ 105 w 176"/>
                  <a:gd name="T67" fmla="*/ 53 h 102"/>
                  <a:gd name="T68" fmla="*/ 95 w 176"/>
                  <a:gd name="T69" fmla="*/ 53 h 102"/>
                  <a:gd name="T70" fmla="*/ 63 w 176"/>
                  <a:gd name="T71" fmla="*/ 35 h 102"/>
                  <a:gd name="T72" fmla="*/ 60 w 176"/>
                  <a:gd name="T73" fmla="*/ 28 h 102"/>
                  <a:gd name="T74" fmla="*/ 52 w 176"/>
                  <a:gd name="T75" fmla="*/ 25 h 102"/>
                  <a:gd name="T76" fmla="*/ 49 w 176"/>
                  <a:gd name="T77" fmla="*/ 25 h 102"/>
                  <a:gd name="T78" fmla="*/ 52 w 176"/>
                  <a:gd name="T79" fmla="*/ 21 h 102"/>
                  <a:gd name="T80" fmla="*/ 52 w 176"/>
                  <a:gd name="T81" fmla="*/ 18 h 102"/>
                  <a:gd name="T82" fmla="*/ 49 w 176"/>
                  <a:gd name="T83" fmla="*/ 11 h 102"/>
                  <a:gd name="T84" fmla="*/ 42 w 176"/>
                  <a:gd name="T85" fmla="*/ 11 h 102"/>
                  <a:gd name="T86" fmla="*/ 38 w 176"/>
                  <a:gd name="T87" fmla="*/ 11 h 102"/>
                  <a:gd name="T88" fmla="*/ 35 w 176"/>
                  <a:gd name="T89" fmla="*/ 14 h 102"/>
                  <a:gd name="T90" fmla="*/ 28 w 176"/>
                  <a:gd name="T91" fmla="*/ 14 h 102"/>
                  <a:gd name="T92" fmla="*/ 28 w 176"/>
                  <a:gd name="T93" fmla="*/ 7 h 102"/>
                  <a:gd name="T94" fmla="*/ 17 w 176"/>
                  <a:gd name="T95" fmla="*/ 3 h 102"/>
                  <a:gd name="T96" fmla="*/ 10 w 176"/>
                  <a:gd name="T97" fmla="*/ 3 h 102"/>
                  <a:gd name="T98" fmla="*/ 7 w 176"/>
                  <a:gd name="T99" fmla="*/ 0 h 102"/>
                  <a:gd name="T100" fmla="*/ 0 w 176"/>
                  <a:gd name="T101" fmla="*/ 0 h 102"/>
                  <a:gd name="T102" fmla="*/ 0 w 176"/>
                  <a:gd name="T103" fmla="*/ 7 h 102"/>
                  <a:gd name="T104" fmla="*/ 3 w 176"/>
                  <a:gd name="T105" fmla="*/ 25 h 102"/>
                  <a:gd name="T106" fmla="*/ 3 w 176"/>
                  <a:gd name="T107" fmla="*/ 28 h 102"/>
                  <a:gd name="T108" fmla="*/ 7 w 176"/>
                  <a:gd name="T109" fmla="*/ 35 h 102"/>
                  <a:gd name="T110" fmla="*/ 17 w 176"/>
                  <a:gd name="T111" fmla="*/ 3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02">
                    <a:moveTo>
                      <a:pt x="28" y="28"/>
                    </a:moveTo>
                    <a:lnTo>
                      <a:pt x="28" y="28"/>
                    </a:lnTo>
                    <a:lnTo>
                      <a:pt x="28" y="25"/>
                    </a:lnTo>
                    <a:lnTo>
                      <a:pt x="31" y="25"/>
                    </a:lnTo>
                    <a:lnTo>
                      <a:pt x="31" y="25"/>
                    </a:lnTo>
                    <a:lnTo>
                      <a:pt x="35" y="28"/>
                    </a:lnTo>
                    <a:lnTo>
                      <a:pt x="35" y="32"/>
                    </a:lnTo>
                    <a:lnTo>
                      <a:pt x="38" y="39"/>
                    </a:lnTo>
                    <a:lnTo>
                      <a:pt x="38" y="53"/>
                    </a:lnTo>
                    <a:lnTo>
                      <a:pt x="45" y="74"/>
                    </a:lnTo>
                    <a:lnTo>
                      <a:pt x="42" y="74"/>
                    </a:lnTo>
                    <a:lnTo>
                      <a:pt x="42" y="74"/>
                    </a:lnTo>
                    <a:lnTo>
                      <a:pt x="38" y="77"/>
                    </a:lnTo>
                    <a:lnTo>
                      <a:pt x="38" y="81"/>
                    </a:lnTo>
                    <a:lnTo>
                      <a:pt x="38" y="85"/>
                    </a:lnTo>
                    <a:lnTo>
                      <a:pt x="42" y="92"/>
                    </a:lnTo>
                    <a:lnTo>
                      <a:pt x="45" y="92"/>
                    </a:lnTo>
                    <a:lnTo>
                      <a:pt x="52" y="92"/>
                    </a:lnTo>
                    <a:lnTo>
                      <a:pt x="56" y="92"/>
                    </a:lnTo>
                    <a:lnTo>
                      <a:pt x="56" y="92"/>
                    </a:lnTo>
                    <a:lnTo>
                      <a:pt x="60" y="92"/>
                    </a:lnTo>
                    <a:lnTo>
                      <a:pt x="63" y="88"/>
                    </a:lnTo>
                    <a:lnTo>
                      <a:pt x="67" y="88"/>
                    </a:lnTo>
                    <a:lnTo>
                      <a:pt x="70" y="92"/>
                    </a:lnTo>
                    <a:lnTo>
                      <a:pt x="74" y="95"/>
                    </a:lnTo>
                    <a:lnTo>
                      <a:pt x="74" y="95"/>
                    </a:lnTo>
                    <a:lnTo>
                      <a:pt x="81" y="99"/>
                    </a:lnTo>
                    <a:lnTo>
                      <a:pt x="84" y="102"/>
                    </a:lnTo>
                    <a:lnTo>
                      <a:pt x="91" y="102"/>
                    </a:lnTo>
                    <a:lnTo>
                      <a:pt x="102" y="102"/>
                    </a:lnTo>
                    <a:lnTo>
                      <a:pt x="112" y="102"/>
                    </a:lnTo>
                    <a:lnTo>
                      <a:pt x="123" y="102"/>
                    </a:lnTo>
                    <a:lnTo>
                      <a:pt x="123" y="99"/>
                    </a:lnTo>
                    <a:lnTo>
                      <a:pt x="123" y="99"/>
                    </a:lnTo>
                    <a:lnTo>
                      <a:pt x="123" y="95"/>
                    </a:lnTo>
                    <a:lnTo>
                      <a:pt x="126" y="92"/>
                    </a:lnTo>
                    <a:lnTo>
                      <a:pt x="126" y="92"/>
                    </a:lnTo>
                    <a:lnTo>
                      <a:pt x="130" y="92"/>
                    </a:lnTo>
                    <a:lnTo>
                      <a:pt x="137" y="95"/>
                    </a:lnTo>
                    <a:lnTo>
                      <a:pt x="144" y="99"/>
                    </a:lnTo>
                    <a:lnTo>
                      <a:pt x="148" y="99"/>
                    </a:lnTo>
                    <a:lnTo>
                      <a:pt x="151" y="99"/>
                    </a:lnTo>
                    <a:lnTo>
                      <a:pt x="155" y="99"/>
                    </a:lnTo>
                    <a:lnTo>
                      <a:pt x="158" y="95"/>
                    </a:lnTo>
                    <a:lnTo>
                      <a:pt x="162" y="92"/>
                    </a:lnTo>
                    <a:lnTo>
                      <a:pt x="162" y="88"/>
                    </a:lnTo>
                    <a:lnTo>
                      <a:pt x="162" y="81"/>
                    </a:lnTo>
                    <a:lnTo>
                      <a:pt x="162" y="81"/>
                    </a:lnTo>
                    <a:lnTo>
                      <a:pt x="165" y="77"/>
                    </a:lnTo>
                    <a:lnTo>
                      <a:pt x="169" y="77"/>
                    </a:lnTo>
                    <a:lnTo>
                      <a:pt x="172" y="74"/>
                    </a:lnTo>
                    <a:lnTo>
                      <a:pt x="172" y="70"/>
                    </a:lnTo>
                    <a:lnTo>
                      <a:pt x="172" y="70"/>
                    </a:lnTo>
                    <a:lnTo>
                      <a:pt x="172" y="67"/>
                    </a:lnTo>
                    <a:lnTo>
                      <a:pt x="176" y="63"/>
                    </a:lnTo>
                    <a:lnTo>
                      <a:pt x="176" y="63"/>
                    </a:lnTo>
                    <a:lnTo>
                      <a:pt x="172" y="60"/>
                    </a:lnTo>
                    <a:lnTo>
                      <a:pt x="169" y="56"/>
                    </a:lnTo>
                    <a:lnTo>
                      <a:pt x="162" y="53"/>
                    </a:lnTo>
                    <a:lnTo>
                      <a:pt x="148" y="53"/>
                    </a:lnTo>
                    <a:lnTo>
                      <a:pt x="144" y="49"/>
                    </a:lnTo>
                    <a:lnTo>
                      <a:pt x="141" y="49"/>
                    </a:lnTo>
                    <a:lnTo>
                      <a:pt x="134" y="46"/>
                    </a:lnTo>
                    <a:lnTo>
                      <a:pt x="123" y="46"/>
                    </a:lnTo>
                    <a:lnTo>
                      <a:pt x="116" y="46"/>
                    </a:lnTo>
                    <a:lnTo>
                      <a:pt x="116" y="49"/>
                    </a:lnTo>
                    <a:lnTo>
                      <a:pt x="112" y="49"/>
                    </a:lnTo>
                    <a:lnTo>
                      <a:pt x="105" y="53"/>
                    </a:lnTo>
                    <a:lnTo>
                      <a:pt x="102" y="53"/>
                    </a:lnTo>
                    <a:lnTo>
                      <a:pt x="95" y="53"/>
                    </a:lnTo>
                    <a:lnTo>
                      <a:pt x="84" y="46"/>
                    </a:lnTo>
                    <a:lnTo>
                      <a:pt x="63" y="35"/>
                    </a:lnTo>
                    <a:lnTo>
                      <a:pt x="63" y="32"/>
                    </a:lnTo>
                    <a:lnTo>
                      <a:pt x="60" y="28"/>
                    </a:lnTo>
                    <a:lnTo>
                      <a:pt x="56" y="25"/>
                    </a:lnTo>
                    <a:lnTo>
                      <a:pt x="52" y="25"/>
                    </a:lnTo>
                    <a:lnTo>
                      <a:pt x="52" y="25"/>
                    </a:lnTo>
                    <a:lnTo>
                      <a:pt x="49" y="25"/>
                    </a:lnTo>
                    <a:lnTo>
                      <a:pt x="49" y="21"/>
                    </a:lnTo>
                    <a:lnTo>
                      <a:pt x="52" y="21"/>
                    </a:lnTo>
                    <a:lnTo>
                      <a:pt x="52" y="18"/>
                    </a:lnTo>
                    <a:lnTo>
                      <a:pt x="52" y="18"/>
                    </a:lnTo>
                    <a:lnTo>
                      <a:pt x="52" y="14"/>
                    </a:lnTo>
                    <a:lnTo>
                      <a:pt x="49" y="11"/>
                    </a:lnTo>
                    <a:lnTo>
                      <a:pt x="45" y="11"/>
                    </a:lnTo>
                    <a:lnTo>
                      <a:pt x="42" y="11"/>
                    </a:lnTo>
                    <a:lnTo>
                      <a:pt x="42" y="11"/>
                    </a:lnTo>
                    <a:lnTo>
                      <a:pt x="38" y="11"/>
                    </a:lnTo>
                    <a:lnTo>
                      <a:pt x="35" y="14"/>
                    </a:lnTo>
                    <a:lnTo>
                      <a:pt x="35" y="14"/>
                    </a:lnTo>
                    <a:lnTo>
                      <a:pt x="31" y="14"/>
                    </a:lnTo>
                    <a:lnTo>
                      <a:pt x="28" y="14"/>
                    </a:lnTo>
                    <a:lnTo>
                      <a:pt x="28" y="7"/>
                    </a:lnTo>
                    <a:lnTo>
                      <a:pt x="28" y="7"/>
                    </a:lnTo>
                    <a:lnTo>
                      <a:pt x="24" y="3"/>
                    </a:lnTo>
                    <a:lnTo>
                      <a:pt x="17" y="3"/>
                    </a:lnTo>
                    <a:lnTo>
                      <a:pt x="10" y="3"/>
                    </a:lnTo>
                    <a:lnTo>
                      <a:pt x="10" y="3"/>
                    </a:lnTo>
                    <a:lnTo>
                      <a:pt x="7" y="0"/>
                    </a:lnTo>
                    <a:lnTo>
                      <a:pt x="7" y="0"/>
                    </a:lnTo>
                    <a:lnTo>
                      <a:pt x="3" y="0"/>
                    </a:lnTo>
                    <a:lnTo>
                      <a:pt x="0" y="0"/>
                    </a:lnTo>
                    <a:lnTo>
                      <a:pt x="0" y="3"/>
                    </a:lnTo>
                    <a:lnTo>
                      <a:pt x="0" y="7"/>
                    </a:lnTo>
                    <a:lnTo>
                      <a:pt x="0" y="14"/>
                    </a:lnTo>
                    <a:lnTo>
                      <a:pt x="3" y="25"/>
                    </a:lnTo>
                    <a:lnTo>
                      <a:pt x="3" y="28"/>
                    </a:lnTo>
                    <a:lnTo>
                      <a:pt x="3" y="28"/>
                    </a:lnTo>
                    <a:lnTo>
                      <a:pt x="3" y="32"/>
                    </a:lnTo>
                    <a:lnTo>
                      <a:pt x="7" y="35"/>
                    </a:lnTo>
                    <a:lnTo>
                      <a:pt x="14" y="35"/>
                    </a:lnTo>
                    <a:lnTo>
                      <a:pt x="17" y="32"/>
                    </a:lnTo>
                    <a:lnTo>
                      <a:pt x="28"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6" name="Freeform 364"/>
              <p:cNvSpPr>
                <a:spLocks/>
              </p:cNvSpPr>
              <p:nvPr userDrawn="1"/>
            </p:nvSpPr>
            <p:spPr bwMode="gray">
              <a:xfrm>
                <a:off x="1009" y="-2896"/>
                <a:ext cx="91" cy="109"/>
              </a:xfrm>
              <a:custGeom>
                <a:avLst/>
                <a:gdLst>
                  <a:gd name="T0" fmla="*/ 21 w 91"/>
                  <a:gd name="T1" fmla="*/ 35 h 109"/>
                  <a:gd name="T2" fmla="*/ 28 w 91"/>
                  <a:gd name="T3" fmla="*/ 42 h 109"/>
                  <a:gd name="T4" fmla="*/ 28 w 91"/>
                  <a:gd name="T5" fmla="*/ 46 h 109"/>
                  <a:gd name="T6" fmla="*/ 49 w 91"/>
                  <a:gd name="T7" fmla="*/ 71 h 109"/>
                  <a:gd name="T8" fmla="*/ 59 w 91"/>
                  <a:gd name="T9" fmla="*/ 78 h 109"/>
                  <a:gd name="T10" fmla="*/ 66 w 91"/>
                  <a:gd name="T11" fmla="*/ 81 h 109"/>
                  <a:gd name="T12" fmla="*/ 73 w 91"/>
                  <a:gd name="T13" fmla="*/ 81 h 109"/>
                  <a:gd name="T14" fmla="*/ 77 w 91"/>
                  <a:gd name="T15" fmla="*/ 92 h 109"/>
                  <a:gd name="T16" fmla="*/ 81 w 91"/>
                  <a:gd name="T17" fmla="*/ 99 h 109"/>
                  <a:gd name="T18" fmla="*/ 81 w 91"/>
                  <a:gd name="T19" fmla="*/ 106 h 109"/>
                  <a:gd name="T20" fmla="*/ 84 w 91"/>
                  <a:gd name="T21" fmla="*/ 106 h 109"/>
                  <a:gd name="T22" fmla="*/ 88 w 91"/>
                  <a:gd name="T23" fmla="*/ 99 h 109"/>
                  <a:gd name="T24" fmla="*/ 91 w 91"/>
                  <a:gd name="T25" fmla="*/ 95 h 109"/>
                  <a:gd name="T26" fmla="*/ 84 w 91"/>
                  <a:gd name="T27" fmla="*/ 78 h 109"/>
                  <a:gd name="T28" fmla="*/ 88 w 91"/>
                  <a:gd name="T29" fmla="*/ 63 h 109"/>
                  <a:gd name="T30" fmla="*/ 91 w 91"/>
                  <a:gd name="T31" fmla="*/ 49 h 109"/>
                  <a:gd name="T32" fmla="*/ 91 w 91"/>
                  <a:gd name="T33" fmla="*/ 39 h 109"/>
                  <a:gd name="T34" fmla="*/ 88 w 91"/>
                  <a:gd name="T35" fmla="*/ 28 h 109"/>
                  <a:gd name="T36" fmla="*/ 84 w 91"/>
                  <a:gd name="T37" fmla="*/ 28 h 109"/>
                  <a:gd name="T38" fmla="*/ 81 w 91"/>
                  <a:gd name="T39" fmla="*/ 32 h 109"/>
                  <a:gd name="T40" fmla="*/ 77 w 91"/>
                  <a:gd name="T41" fmla="*/ 35 h 109"/>
                  <a:gd name="T42" fmla="*/ 70 w 91"/>
                  <a:gd name="T43" fmla="*/ 49 h 109"/>
                  <a:gd name="T44" fmla="*/ 66 w 91"/>
                  <a:gd name="T45" fmla="*/ 46 h 109"/>
                  <a:gd name="T46" fmla="*/ 59 w 91"/>
                  <a:gd name="T47" fmla="*/ 35 h 109"/>
                  <a:gd name="T48" fmla="*/ 59 w 91"/>
                  <a:gd name="T49" fmla="*/ 21 h 109"/>
                  <a:gd name="T50" fmla="*/ 59 w 91"/>
                  <a:gd name="T51" fmla="*/ 14 h 109"/>
                  <a:gd name="T52" fmla="*/ 49 w 91"/>
                  <a:gd name="T53" fmla="*/ 11 h 109"/>
                  <a:gd name="T54" fmla="*/ 45 w 91"/>
                  <a:gd name="T55" fmla="*/ 14 h 109"/>
                  <a:gd name="T56" fmla="*/ 42 w 91"/>
                  <a:gd name="T57" fmla="*/ 21 h 109"/>
                  <a:gd name="T58" fmla="*/ 42 w 91"/>
                  <a:gd name="T59" fmla="*/ 28 h 109"/>
                  <a:gd name="T60" fmla="*/ 35 w 91"/>
                  <a:gd name="T61" fmla="*/ 25 h 109"/>
                  <a:gd name="T62" fmla="*/ 31 w 91"/>
                  <a:gd name="T63" fmla="*/ 18 h 109"/>
                  <a:gd name="T64" fmla="*/ 28 w 91"/>
                  <a:gd name="T65" fmla="*/ 11 h 109"/>
                  <a:gd name="T66" fmla="*/ 21 w 91"/>
                  <a:gd name="T67" fmla="*/ 4 h 109"/>
                  <a:gd name="T68" fmla="*/ 10 w 91"/>
                  <a:gd name="T69" fmla="*/ 0 h 109"/>
                  <a:gd name="T70" fmla="*/ 7 w 91"/>
                  <a:gd name="T71" fmla="*/ 0 h 109"/>
                  <a:gd name="T72" fmla="*/ 0 w 91"/>
                  <a:gd name="T73" fmla="*/ 11 h 109"/>
                  <a:gd name="T74" fmla="*/ 3 w 91"/>
                  <a:gd name="T75" fmla="*/ 21 h 109"/>
                  <a:gd name="T76" fmla="*/ 14 w 91"/>
                  <a:gd name="T77" fmla="*/ 28 h 109"/>
                  <a:gd name="T78" fmla="*/ 14 w 91"/>
                  <a:gd name="T79"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 h="109">
                    <a:moveTo>
                      <a:pt x="14" y="32"/>
                    </a:moveTo>
                    <a:lnTo>
                      <a:pt x="21" y="35"/>
                    </a:lnTo>
                    <a:lnTo>
                      <a:pt x="24" y="39"/>
                    </a:lnTo>
                    <a:lnTo>
                      <a:pt x="28" y="42"/>
                    </a:lnTo>
                    <a:lnTo>
                      <a:pt x="28" y="46"/>
                    </a:lnTo>
                    <a:lnTo>
                      <a:pt x="28" y="46"/>
                    </a:lnTo>
                    <a:lnTo>
                      <a:pt x="42" y="63"/>
                    </a:lnTo>
                    <a:lnTo>
                      <a:pt x="49" y="71"/>
                    </a:lnTo>
                    <a:lnTo>
                      <a:pt x="56" y="74"/>
                    </a:lnTo>
                    <a:lnTo>
                      <a:pt x="59" y="78"/>
                    </a:lnTo>
                    <a:lnTo>
                      <a:pt x="66" y="81"/>
                    </a:lnTo>
                    <a:lnTo>
                      <a:pt x="66" y="81"/>
                    </a:lnTo>
                    <a:lnTo>
                      <a:pt x="70" y="78"/>
                    </a:lnTo>
                    <a:lnTo>
                      <a:pt x="73" y="81"/>
                    </a:lnTo>
                    <a:lnTo>
                      <a:pt x="77" y="85"/>
                    </a:lnTo>
                    <a:lnTo>
                      <a:pt x="77" y="92"/>
                    </a:lnTo>
                    <a:lnTo>
                      <a:pt x="81" y="95"/>
                    </a:lnTo>
                    <a:lnTo>
                      <a:pt x="81" y="99"/>
                    </a:lnTo>
                    <a:lnTo>
                      <a:pt x="81" y="102"/>
                    </a:lnTo>
                    <a:lnTo>
                      <a:pt x="81" y="106"/>
                    </a:lnTo>
                    <a:lnTo>
                      <a:pt x="84" y="109"/>
                    </a:lnTo>
                    <a:lnTo>
                      <a:pt x="84" y="106"/>
                    </a:lnTo>
                    <a:lnTo>
                      <a:pt x="88" y="102"/>
                    </a:lnTo>
                    <a:lnTo>
                      <a:pt x="88" y="99"/>
                    </a:lnTo>
                    <a:lnTo>
                      <a:pt x="91" y="95"/>
                    </a:lnTo>
                    <a:lnTo>
                      <a:pt x="91" y="95"/>
                    </a:lnTo>
                    <a:lnTo>
                      <a:pt x="88" y="88"/>
                    </a:lnTo>
                    <a:lnTo>
                      <a:pt x="84" y="78"/>
                    </a:lnTo>
                    <a:lnTo>
                      <a:pt x="84" y="71"/>
                    </a:lnTo>
                    <a:lnTo>
                      <a:pt x="88" y="63"/>
                    </a:lnTo>
                    <a:lnTo>
                      <a:pt x="88" y="53"/>
                    </a:lnTo>
                    <a:lnTo>
                      <a:pt x="91" y="49"/>
                    </a:lnTo>
                    <a:lnTo>
                      <a:pt x="91" y="46"/>
                    </a:lnTo>
                    <a:lnTo>
                      <a:pt x="91" y="39"/>
                    </a:lnTo>
                    <a:lnTo>
                      <a:pt x="88" y="32"/>
                    </a:lnTo>
                    <a:lnTo>
                      <a:pt x="88" y="28"/>
                    </a:lnTo>
                    <a:lnTo>
                      <a:pt x="84" y="28"/>
                    </a:lnTo>
                    <a:lnTo>
                      <a:pt x="84" y="28"/>
                    </a:lnTo>
                    <a:lnTo>
                      <a:pt x="81" y="32"/>
                    </a:lnTo>
                    <a:lnTo>
                      <a:pt x="81" y="32"/>
                    </a:lnTo>
                    <a:lnTo>
                      <a:pt x="77" y="35"/>
                    </a:lnTo>
                    <a:lnTo>
                      <a:pt x="77" y="35"/>
                    </a:lnTo>
                    <a:lnTo>
                      <a:pt x="73" y="42"/>
                    </a:lnTo>
                    <a:lnTo>
                      <a:pt x="70" y="49"/>
                    </a:lnTo>
                    <a:lnTo>
                      <a:pt x="70" y="49"/>
                    </a:lnTo>
                    <a:lnTo>
                      <a:pt x="66" y="46"/>
                    </a:lnTo>
                    <a:lnTo>
                      <a:pt x="63" y="42"/>
                    </a:lnTo>
                    <a:lnTo>
                      <a:pt x="59" y="35"/>
                    </a:lnTo>
                    <a:lnTo>
                      <a:pt x="59" y="28"/>
                    </a:lnTo>
                    <a:lnTo>
                      <a:pt x="59" y="21"/>
                    </a:lnTo>
                    <a:lnTo>
                      <a:pt x="59" y="18"/>
                    </a:lnTo>
                    <a:lnTo>
                      <a:pt x="59" y="14"/>
                    </a:lnTo>
                    <a:lnTo>
                      <a:pt x="56" y="11"/>
                    </a:lnTo>
                    <a:lnTo>
                      <a:pt x="49" y="11"/>
                    </a:lnTo>
                    <a:lnTo>
                      <a:pt x="45" y="11"/>
                    </a:lnTo>
                    <a:lnTo>
                      <a:pt x="45" y="14"/>
                    </a:lnTo>
                    <a:lnTo>
                      <a:pt x="45" y="18"/>
                    </a:lnTo>
                    <a:lnTo>
                      <a:pt x="42" y="21"/>
                    </a:lnTo>
                    <a:lnTo>
                      <a:pt x="42" y="25"/>
                    </a:lnTo>
                    <a:lnTo>
                      <a:pt x="42" y="28"/>
                    </a:lnTo>
                    <a:lnTo>
                      <a:pt x="38" y="28"/>
                    </a:lnTo>
                    <a:lnTo>
                      <a:pt x="35" y="25"/>
                    </a:lnTo>
                    <a:lnTo>
                      <a:pt x="31" y="21"/>
                    </a:lnTo>
                    <a:lnTo>
                      <a:pt x="31" y="18"/>
                    </a:lnTo>
                    <a:lnTo>
                      <a:pt x="31" y="18"/>
                    </a:lnTo>
                    <a:lnTo>
                      <a:pt x="28" y="11"/>
                    </a:lnTo>
                    <a:lnTo>
                      <a:pt x="24" y="7"/>
                    </a:lnTo>
                    <a:lnTo>
                      <a:pt x="21" y="4"/>
                    </a:lnTo>
                    <a:lnTo>
                      <a:pt x="17" y="0"/>
                    </a:lnTo>
                    <a:lnTo>
                      <a:pt x="10" y="0"/>
                    </a:lnTo>
                    <a:lnTo>
                      <a:pt x="10" y="0"/>
                    </a:lnTo>
                    <a:lnTo>
                      <a:pt x="7" y="0"/>
                    </a:lnTo>
                    <a:lnTo>
                      <a:pt x="0" y="7"/>
                    </a:lnTo>
                    <a:lnTo>
                      <a:pt x="0" y="11"/>
                    </a:lnTo>
                    <a:lnTo>
                      <a:pt x="0" y="18"/>
                    </a:lnTo>
                    <a:lnTo>
                      <a:pt x="3" y="21"/>
                    </a:lnTo>
                    <a:lnTo>
                      <a:pt x="10" y="25"/>
                    </a:lnTo>
                    <a:lnTo>
                      <a:pt x="14" y="28"/>
                    </a:lnTo>
                    <a:lnTo>
                      <a:pt x="14" y="32"/>
                    </a:lnTo>
                    <a:lnTo>
                      <a:pt x="14"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7" name="Freeform 365"/>
              <p:cNvSpPr>
                <a:spLocks/>
              </p:cNvSpPr>
              <p:nvPr userDrawn="1"/>
            </p:nvSpPr>
            <p:spPr bwMode="gray">
              <a:xfrm>
                <a:off x="1118" y="-2850"/>
                <a:ext cx="42" cy="56"/>
              </a:xfrm>
              <a:custGeom>
                <a:avLst/>
                <a:gdLst>
                  <a:gd name="T0" fmla="*/ 42 w 42"/>
                  <a:gd name="T1" fmla="*/ 42 h 56"/>
                  <a:gd name="T2" fmla="*/ 17 w 42"/>
                  <a:gd name="T3" fmla="*/ 0 h 56"/>
                  <a:gd name="T4" fmla="*/ 17 w 42"/>
                  <a:gd name="T5" fmla="*/ 0 h 56"/>
                  <a:gd name="T6" fmla="*/ 14 w 42"/>
                  <a:gd name="T7" fmla="*/ 0 h 56"/>
                  <a:gd name="T8" fmla="*/ 10 w 42"/>
                  <a:gd name="T9" fmla="*/ 3 h 56"/>
                  <a:gd name="T10" fmla="*/ 7 w 42"/>
                  <a:gd name="T11" fmla="*/ 7 h 56"/>
                  <a:gd name="T12" fmla="*/ 3 w 42"/>
                  <a:gd name="T13" fmla="*/ 14 h 56"/>
                  <a:gd name="T14" fmla="*/ 3 w 42"/>
                  <a:gd name="T15" fmla="*/ 25 h 56"/>
                  <a:gd name="T16" fmla="*/ 0 w 42"/>
                  <a:gd name="T17" fmla="*/ 49 h 56"/>
                  <a:gd name="T18" fmla="*/ 3 w 42"/>
                  <a:gd name="T19" fmla="*/ 49 h 56"/>
                  <a:gd name="T20" fmla="*/ 7 w 42"/>
                  <a:gd name="T21" fmla="*/ 53 h 56"/>
                  <a:gd name="T22" fmla="*/ 10 w 42"/>
                  <a:gd name="T23" fmla="*/ 53 h 56"/>
                  <a:gd name="T24" fmla="*/ 17 w 42"/>
                  <a:gd name="T25" fmla="*/ 56 h 56"/>
                  <a:gd name="T26" fmla="*/ 24 w 42"/>
                  <a:gd name="T27" fmla="*/ 56 h 56"/>
                  <a:gd name="T28" fmla="*/ 31 w 42"/>
                  <a:gd name="T29" fmla="*/ 56 h 56"/>
                  <a:gd name="T30" fmla="*/ 35 w 42"/>
                  <a:gd name="T31" fmla="*/ 53 h 56"/>
                  <a:gd name="T32" fmla="*/ 38 w 42"/>
                  <a:gd name="T33" fmla="*/ 49 h 56"/>
                  <a:gd name="T34" fmla="*/ 42 w 42"/>
                  <a:gd name="T35"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6">
                    <a:moveTo>
                      <a:pt x="42" y="42"/>
                    </a:moveTo>
                    <a:lnTo>
                      <a:pt x="17" y="0"/>
                    </a:lnTo>
                    <a:lnTo>
                      <a:pt x="17" y="0"/>
                    </a:lnTo>
                    <a:lnTo>
                      <a:pt x="14" y="0"/>
                    </a:lnTo>
                    <a:lnTo>
                      <a:pt x="10" y="3"/>
                    </a:lnTo>
                    <a:lnTo>
                      <a:pt x="7" y="7"/>
                    </a:lnTo>
                    <a:lnTo>
                      <a:pt x="3" y="14"/>
                    </a:lnTo>
                    <a:lnTo>
                      <a:pt x="3" y="25"/>
                    </a:lnTo>
                    <a:lnTo>
                      <a:pt x="0" y="49"/>
                    </a:lnTo>
                    <a:lnTo>
                      <a:pt x="3" y="49"/>
                    </a:lnTo>
                    <a:lnTo>
                      <a:pt x="7" y="53"/>
                    </a:lnTo>
                    <a:lnTo>
                      <a:pt x="10" y="53"/>
                    </a:lnTo>
                    <a:lnTo>
                      <a:pt x="17" y="56"/>
                    </a:lnTo>
                    <a:lnTo>
                      <a:pt x="24" y="56"/>
                    </a:lnTo>
                    <a:lnTo>
                      <a:pt x="31" y="56"/>
                    </a:lnTo>
                    <a:lnTo>
                      <a:pt x="35" y="53"/>
                    </a:lnTo>
                    <a:lnTo>
                      <a:pt x="38" y="49"/>
                    </a:lnTo>
                    <a:lnTo>
                      <a:pt x="42"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8" name="Freeform 366"/>
              <p:cNvSpPr>
                <a:spLocks/>
              </p:cNvSpPr>
              <p:nvPr userDrawn="1"/>
            </p:nvSpPr>
            <p:spPr bwMode="gray">
              <a:xfrm>
                <a:off x="1252" y="-2840"/>
                <a:ext cx="74" cy="155"/>
              </a:xfrm>
              <a:custGeom>
                <a:avLst/>
                <a:gdLst>
                  <a:gd name="T0" fmla="*/ 3 w 74"/>
                  <a:gd name="T1" fmla="*/ 88 h 155"/>
                  <a:gd name="T2" fmla="*/ 10 w 74"/>
                  <a:gd name="T3" fmla="*/ 88 h 155"/>
                  <a:gd name="T4" fmla="*/ 14 w 74"/>
                  <a:gd name="T5" fmla="*/ 96 h 155"/>
                  <a:gd name="T6" fmla="*/ 17 w 74"/>
                  <a:gd name="T7" fmla="*/ 103 h 155"/>
                  <a:gd name="T8" fmla="*/ 17 w 74"/>
                  <a:gd name="T9" fmla="*/ 110 h 155"/>
                  <a:gd name="T10" fmla="*/ 14 w 74"/>
                  <a:gd name="T11" fmla="*/ 117 h 155"/>
                  <a:gd name="T12" fmla="*/ 10 w 74"/>
                  <a:gd name="T13" fmla="*/ 117 h 155"/>
                  <a:gd name="T14" fmla="*/ 10 w 74"/>
                  <a:gd name="T15" fmla="*/ 127 h 155"/>
                  <a:gd name="T16" fmla="*/ 14 w 74"/>
                  <a:gd name="T17" fmla="*/ 134 h 155"/>
                  <a:gd name="T18" fmla="*/ 10 w 74"/>
                  <a:gd name="T19" fmla="*/ 141 h 155"/>
                  <a:gd name="T20" fmla="*/ 17 w 74"/>
                  <a:gd name="T21" fmla="*/ 152 h 155"/>
                  <a:gd name="T22" fmla="*/ 28 w 74"/>
                  <a:gd name="T23" fmla="*/ 155 h 155"/>
                  <a:gd name="T24" fmla="*/ 35 w 74"/>
                  <a:gd name="T25" fmla="*/ 155 h 155"/>
                  <a:gd name="T26" fmla="*/ 38 w 74"/>
                  <a:gd name="T27" fmla="*/ 155 h 155"/>
                  <a:gd name="T28" fmla="*/ 45 w 74"/>
                  <a:gd name="T29" fmla="*/ 152 h 155"/>
                  <a:gd name="T30" fmla="*/ 52 w 74"/>
                  <a:gd name="T31" fmla="*/ 141 h 155"/>
                  <a:gd name="T32" fmla="*/ 56 w 74"/>
                  <a:gd name="T33" fmla="*/ 138 h 155"/>
                  <a:gd name="T34" fmla="*/ 59 w 74"/>
                  <a:gd name="T35" fmla="*/ 124 h 155"/>
                  <a:gd name="T36" fmla="*/ 67 w 74"/>
                  <a:gd name="T37" fmla="*/ 117 h 155"/>
                  <a:gd name="T38" fmla="*/ 70 w 74"/>
                  <a:gd name="T39" fmla="*/ 110 h 155"/>
                  <a:gd name="T40" fmla="*/ 74 w 74"/>
                  <a:gd name="T41" fmla="*/ 88 h 155"/>
                  <a:gd name="T42" fmla="*/ 67 w 74"/>
                  <a:gd name="T43" fmla="*/ 85 h 155"/>
                  <a:gd name="T44" fmla="*/ 59 w 74"/>
                  <a:gd name="T45" fmla="*/ 85 h 155"/>
                  <a:gd name="T46" fmla="*/ 56 w 74"/>
                  <a:gd name="T47" fmla="*/ 85 h 155"/>
                  <a:gd name="T48" fmla="*/ 52 w 74"/>
                  <a:gd name="T49" fmla="*/ 85 h 155"/>
                  <a:gd name="T50" fmla="*/ 56 w 74"/>
                  <a:gd name="T51" fmla="*/ 78 h 155"/>
                  <a:gd name="T52" fmla="*/ 59 w 74"/>
                  <a:gd name="T53" fmla="*/ 78 h 155"/>
                  <a:gd name="T54" fmla="*/ 59 w 74"/>
                  <a:gd name="T55" fmla="*/ 67 h 155"/>
                  <a:gd name="T56" fmla="*/ 59 w 74"/>
                  <a:gd name="T57" fmla="*/ 60 h 155"/>
                  <a:gd name="T58" fmla="*/ 56 w 74"/>
                  <a:gd name="T59" fmla="*/ 46 h 155"/>
                  <a:gd name="T60" fmla="*/ 45 w 74"/>
                  <a:gd name="T61" fmla="*/ 32 h 155"/>
                  <a:gd name="T62" fmla="*/ 42 w 74"/>
                  <a:gd name="T63" fmla="*/ 29 h 155"/>
                  <a:gd name="T64" fmla="*/ 35 w 74"/>
                  <a:gd name="T65" fmla="*/ 18 h 155"/>
                  <a:gd name="T66" fmla="*/ 28 w 74"/>
                  <a:gd name="T67" fmla="*/ 15 h 155"/>
                  <a:gd name="T68" fmla="*/ 24 w 74"/>
                  <a:gd name="T69" fmla="*/ 11 h 155"/>
                  <a:gd name="T70" fmla="*/ 21 w 74"/>
                  <a:gd name="T71" fmla="*/ 4 h 155"/>
                  <a:gd name="T72" fmla="*/ 17 w 74"/>
                  <a:gd name="T73" fmla="*/ 0 h 155"/>
                  <a:gd name="T74" fmla="*/ 10 w 74"/>
                  <a:gd name="T75" fmla="*/ 4 h 155"/>
                  <a:gd name="T76" fmla="*/ 10 w 74"/>
                  <a:gd name="T77" fmla="*/ 7 h 155"/>
                  <a:gd name="T78" fmla="*/ 14 w 74"/>
                  <a:gd name="T79" fmla="*/ 15 h 155"/>
                  <a:gd name="T80" fmla="*/ 10 w 74"/>
                  <a:gd name="T81" fmla="*/ 22 h 155"/>
                  <a:gd name="T82" fmla="*/ 7 w 74"/>
                  <a:gd name="T83" fmla="*/ 29 h 155"/>
                  <a:gd name="T84" fmla="*/ 3 w 74"/>
                  <a:gd name="T85" fmla="*/ 43 h 155"/>
                  <a:gd name="T86" fmla="*/ 3 w 74"/>
                  <a:gd name="T87" fmla="*/ 60 h 155"/>
                  <a:gd name="T88" fmla="*/ 0 w 74"/>
                  <a:gd name="T89" fmla="*/ 64 h 155"/>
                  <a:gd name="T90" fmla="*/ 0 w 74"/>
                  <a:gd name="T91" fmla="*/ 67 h 155"/>
                  <a:gd name="T92" fmla="*/ 7 w 74"/>
                  <a:gd name="T93" fmla="*/ 8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155">
                    <a:moveTo>
                      <a:pt x="3" y="88"/>
                    </a:moveTo>
                    <a:lnTo>
                      <a:pt x="3" y="88"/>
                    </a:lnTo>
                    <a:lnTo>
                      <a:pt x="7" y="88"/>
                    </a:lnTo>
                    <a:lnTo>
                      <a:pt x="10" y="88"/>
                    </a:lnTo>
                    <a:lnTo>
                      <a:pt x="14" y="92"/>
                    </a:lnTo>
                    <a:lnTo>
                      <a:pt x="14" y="96"/>
                    </a:lnTo>
                    <a:lnTo>
                      <a:pt x="14" y="103"/>
                    </a:lnTo>
                    <a:lnTo>
                      <a:pt x="17" y="103"/>
                    </a:lnTo>
                    <a:lnTo>
                      <a:pt x="17" y="106"/>
                    </a:lnTo>
                    <a:lnTo>
                      <a:pt x="17" y="110"/>
                    </a:lnTo>
                    <a:lnTo>
                      <a:pt x="14" y="113"/>
                    </a:lnTo>
                    <a:lnTo>
                      <a:pt x="14" y="117"/>
                    </a:lnTo>
                    <a:lnTo>
                      <a:pt x="14" y="117"/>
                    </a:lnTo>
                    <a:lnTo>
                      <a:pt x="10" y="117"/>
                    </a:lnTo>
                    <a:lnTo>
                      <a:pt x="10" y="120"/>
                    </a:lnTo>
                    <a:lnTo>
                      <a:pt x="10" y="127"/>
                    </a:lnTo>
                    <a:lnTo>
                      <a:pt x="14" y="134"/>
                    </a:lnTo>
                    <a:lnTo>
                      <a:pt x="14" y="134"/>
                    </a:lnTo>
                    <a:lnTo>
                      <a:pt x="10" y="138"/>
                    </a:lnTo>
                    <a:lnTo>
                      <a:pt x="10" y="141"/>
                    </a:lnTo>
                    <a:lnTo>
                      <a:pt x="14" y="148"/>
                    </a:lnTo>
                    <a:lnTo>
                      <a:pt x="17" y="152"/>
                    </a:lnTo>
                    <a:lnTo>
                      <a:pt x="24" y="152"/>
                    </a:lnTo>
                    <a:lnTo>
                      <a:pt x="28" y="155"/>
                    </a:lnTo>
                    <a:lnTo>
                      <a:pt x="31" y="155"/>
                    </a:lnTo>
                    <a:lnTo>
                      <a:pt x="35" y="155"/>
                    </a:lnTo>
                    <a:lnTo>
                      <a:pt x="38" y="155"/>
                    </a:lnTo>
                    <a:lnTo>
                      <a:pt x="38" y="155"/>
                    </a:lnTo>
                    <a:lnTo>
                      <a:pt x="42" y="155"/>
                    </a:lnTo>
                    <a:lnTo>
                      <a:pt x="45" y="152"/>
                    </a:lnTo>
                    <a:lnTo>
                      <a:pt x="49" y="148"/>
                    </a:lnTo>
                    <a:lnTo>
                      <a:pt x="52" y="141"/>
                    </a:lnTo>
                    <a:lnTo>
                      <a:pt x="52" y="141"/>
                    </a:lnTo>
                    <a:lnTo>
                      <a:pt x="56" y="138"/>
                    </a:lnTo>
                    <a:lnTo>
                      <a:pt x="56" y="131"/>
                    </a:lnTo>
                    <a:lnTo>
                      <a:pt x="59" y="124"/>
                    </a:lnTo>
                    <a:lnTo>
                      <a:pt x="67" y="120"/>
                    </a:lnTo>
                    <a:lnTo>
                      <a:pt x="67" y="117"/>
                    </a:lnTo>
                    <a:lnTo>
                      <a:pt x="70" y="113"/>
                    </a:lnTo>
                    <a:lnTo>
                      <a:pt x="70" y="110"/>
                    </a:lnTo>
                    <a:lnTo>
                      <a:pt x="74" y="99"/>
                    </a:lnTo>
                    <a:lnTo>
                      <a:pt x="74" y="88"/>
                    </a:lnTo>
                    <a:lnTo>
                      <a:pt x="70" y="88"/>
                    </a:lnTo>
                    <a:lnTo>
                      <a:pt x="67" y="85"/>
                    </a:lnTo>
                    <a:lnTo>
                      <a:pt x="63" y="81"/>
                    </a:lnTo>
                    <a:lnTo>
                      <a:pt x="59" y="85"/>
                    </a:lnTo>
                    <a:lnTo>
                      <a:pt x="59" y="85"/>
                    </a:lnTo>
                    <a:lnTo>
                      <a:pt x="56" y="85"/>
                    </a:lnTo>
                    <a:lnTo>
                      <a:pt x="56" y="85"/>
                    </a:lnTo>
                    <a:lnTo>
                      <a:pt x="52" y="85"/>
                    </a:lnTo>
                    <a:lnTo>
                      <a:pt x="52" y="85"/>
                    </a:lnTo>
                    <a:lnTo>
                      <a:pt x="56" y="78"/>
                    </a:lnTo>
                    <a:lnTo>
                      <a:pt x="56" y="78"/>
                    </a:lnTo>
                    <a:lnTo>
                      <a:pt x="59" y="78"/>
                    </a:lnTo>
                    <a:lnTo>
                      <a:pt x="59" y="74"/>
                    </a:lnTo>
                    <a:lnTo>
                      <a:pt x="59" y="67"/>
                    </a:lnTo>
                    <a:lnTo>
                      <a:pt x="59" y="60"/>
                    </a:lnTo>
                    <a:lnTo>
                      <a:pt x="59" y="60"/>
                    </a:lnTo>
                    <a:lnTo>
                      <a:pt x="59" y="53"/>
                    </a:lnTo>
                    <a:lnTo>
                      <a:pt x="56" y="46"/>
                    </a:lnTo>
                    <a:lnTo>
                      <a:pt x="52" y="39"/>
                    </a:lnTo>
                    <a:lnTo>
                      <a:pt x="45" y="32"/>
                    </a:lnTo>
                    <a:lnTo>
                      <a:pt x="45" y="29"/>
                    </a:lnTo>
                    <a:lnTo>
                      <a:pt x="42" y="29"/>
                    </a:lnTo>
                    <a:lnTo>
                      <a:pt x="38" y="22"/>
                    </a:lnTo>
                    <a:lnTo>
                      <a:pt x="35" y="18"/>
                    </a:lnTo>
                    <a:lnTo>
                      <a:pt x="31" y="15"/>
                    </a:lnTo>
                    <a:lnTo>
                      <a:pt x="28" y="15"/>
                    </a:lnTo>
                    <a:lnTo>
                      <a:pt x="28" y="11"/>
                    </a:lnTo>
                    <a:lnTo>
                      <a:pt x="24" y="11"/>
                    </a:lnTo>
                    <a:lnTo>
                      <a:pt x="21" y="7"/>
                    </a:lnTo>
                    <a:lnTo>
                      <a:pt x="21" y="4"/>
                    </a:lnTo>
                    <a:lnTo>
                      <a:pt x="21" y="0"/>
                    </a:lnTo>
                    <a:lnTo>
                      <a:pt x="17" y="0"/>
                    </a:lnTo>
                    <a:lnTo>
                      <a:pt x="14" y="0"/>
                    </a:lnTo>
                    <a:lnTo>
                      <a:pt x="10" y="4"/>
                    </a:lnTo>
                    <a:lnTo>
                      <a:pt x="10" y="7"/>
                    </a:lnTo>
                    <a:lnTo>
                      <a:pt x="10" y="7"/>
                    </a:lnTo>
                    <a:lnTo>
                      <a:pt x="14" y="11"/>
                    </a:lnTo>
                    <a:lnTo>
                      <a:pt x="14" y="15"/>
                    </a:lnTo>
                    <a:lnTo>
                      <a:pt x="10" y="22"/>
                    </a:lnTo>
                    <a:lnTo>
                      <a:pt x="10" y="22"/>
                    </a:lnTo>
                    <a:lnTo>
                      <a:pt x="7" y="25"/>
                    </a:lnTo>
                    <a:lnTo>
                      <a:pt x="7" y="29"/>
                    </a:lnTo>
                    <a:lnTo>
                      <a:pt x="3" y="32"/>
                    </a:lnTo>
                    <a:lnTo>
                      <a:pt x="3" y="43"/>
                    </a:lnTo>
                    <a:lnTo>
                      <a:pt x="3" y="53"/>
                    </a:lnTo>
                    <a:lnTo>
                      <a:pt x="3" y="60"/>
                    </a:lnTo>
                    <a:lnTo>
                      <a:pt x="0" y="60"/>
                    </a:lnTo>
                    <a:lnTo>
                      <a:pt x="0" y="64"/>
                    </a:lnTo>
                    <a:lnTo>
                      <a:pt x="0" y="64"/>
                    </a:lnTo>
                    <a:lnTo>
                      <a:pt x="0" y="67"/>
                    </a:lnTo>
                    <a:lnTo>
                      <a:pt x="3" y="74"/>
                    </a:lnTo>
                    <a:lnTo>
                      <a:pt x="7" y="81"/>
                    </a:lnTo>
                    <a:lnTo>
                      <a:pt x="3" y="8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39" name="Freeform 367"/>
              <p:cNvSpPr>
                <a:spLocks/>
              </p:cNvSpPr>
              <p:nvPr userDrawn="1"/>
            </p:nvSpPr>
            <p:spPr bwMode="gray">
              <a:xfrm>
                <a:off x="1001" y="-2399"/>
                <a:ext cx="53" cy="46"/>
              </a:xfrm>
              <a:custGeom>
                <a:avLst/>
                <a:gdLst>
                  <a:gd name="T0" fmla="*/ 25 w 53"/>
                  <a:gd name="T1" fmla="*/ 46 h 46"/>
                  <a:gd name="T2" fmla="*/ 29 w 53"/>
                  <a:gd name="T3" fmla="*/ 46 h 46"/>
                  <a:gd name="T4" fmla="*/ 32 w 53"/>
                  <a:gd name="T5" fmla="*/ 46 h 46"/>
                  <a:gd name="T6" fmla="*/ 39 w 53"/>
                  <a:gd name="T7" fmla="*/ 46 h 46"/>
                  <a:gd name="T8" fmla="*/ 43 w 53"/>
                  <a:gd name="T9" fmla="*/ 42 h 46"/>
                  <a:gd name="T10" fmla="*/ 50 w 53"/>
                  <a:gd name="T11" fmla="*/ 46 h 46"/>
                  <a:gd name="T12" fmla="*/ 53 w 53"/>
                  <a:gd name="T13" fmla="*/ 46 h 46"/>
                  <a:gd name="T14" fmla="*/ 53 w 53"/>
                  <a:gd name="T15" fmla="*/ 46 h 46"/>
                  <a:gd name="T16" fmla="*/ 50 w 53"/>
                  <a:gd name="T17" fmla="*/ 39 h 46"/>
                  <a:gd name="T18" fmla="*/ 50 w 53"/>
                  <a:gd name="T19" fmla="*/ 32 h 46"/>
                  <a:gd name="T20" fmla="*/ 46 w 53"/>
                  <a:gd name="T21" fmla="*/ 24 h 46"/>
                  <a:gd name="T22" fmla="*/ 43 w 53"/>
                  <a:gd name="T23" fmla="*/ 21 h 46"/>
                  <a:gd name="T24" fmla="*/ 43 w 53"/>
                  <a:gd name="T25" fmla="*/ 21 h 46"/>
                  <a:gd name="T26" fmla="*/ 43 w 53"/>
                  <a:gd name="T27" fmla="*/ 14 h 46"/>
                  <a:gd name="T28" fmla="*/ 39 w 53"/>
                  <a:gd name="T29" fmla="*/ 7 h 46"/>
                  <a:gd name="T30" fmla="*/ 36 w 53"/>
                  <a:gd name="T31" fmla="*/ 3 h 46"/>
                  <a:gd name="T32" fmla="*/ 32 w 53"/>
                  <a:gd name="T33" fmla="*/ 0 h 46"/>
                  <a:gd name="T34" fmla="*/ 29 w 53"/>
                  <a:gd name="T35" fmla="*/ 0 h 46"/>
                  <a:gd name="T36" fmla="*/ 25 w 53"/>
                  <a:gd name="T37" fmla="*/ 17 h 46"/>
                  <a:gd name="T38" fmla="*/ 25 w 53"/>
                  <a:gd name="T39" fmla="*/ 17 h 46"/>
                  <a:gd name="T40" fmla="*/ 22 w 53"/>
                  <a:gd name="T41" fmla="*/ 17 h 46"/>
                  <a:gd name="T42" fmla="*/ 15 w 53"/>
                  <a:gd name="T43" fmla="*/ 17 h 46"/>
                  <a:gd name="T44" fmla="*/ 11 w 53"/>
                  <a:gd name="T45" fmla="*/ 21 h 46"/>
                  <a:gd name="T46" fmla="*/ 8 w 53"/>
                  <a:gd name="T47" fmla="*/ 24 h 46"/>
                  <a:gd name="T48" fmla="*/ 8 w 53"/>
                  <a:gd name="T49" fmla="*/ 24 h 46"/>
                  <a:gd name="T50" fmla="*/ 8 w 53"/>
                  <a:gd name="T51" fmla="*/ 24 h 46"/>
                  <a:gd name="T52" fmla="*/ 4 w 53"/>
                  <a:gd name="T53" fmla="*/ 24 h 46"/>
                  <a:gd name="T54" fmla="*/ 0 w 53"/>
                  <a:gd name="T55" fmla="*/ 28 h 46"/>
                  <a:gd name="T56" fmla="*/ 0 w 53"/>
                  <a:gd name="T57" fmla="*/ 32 h 46"/>
                  <a:gd name="T58" fmla="*/ 0 w 53"/>
                  <a:gd name="T59" fmla="*/ 39 h 46"/>
                  <a:gd name="T60" fmla="*/ 0 w 53"/>
                  <a:gd name="T61" fmla="*/ 39 h 46"/>
                  <a:gd name="T62" fmla="*/ 8 w 53"/>
                  <a:gd name="T63" fmla="*/ 42 h 46"/>
                  <a:gd name="T64" fmla="*/ 15 w 53"/>
                  <a:gd name="T65" fmla="*/ 46 h 46"/>
                  <a:gd name="T66" fmla="*/ 25 w 53"/>
                  <a:gd name="T6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46">
                    <a:moveTo>
                      <a:pt x="25" y="46"/>
                    </a:moveTo>
                    <a:lnTo>
                      <a:pt x="29" y="46"/>
                    </a:lnTo>
                    <a:lnTo>
                      <a:pt x="32" y="46"/>
                    </a:lnTo>
                    <a:lnTo>
                      <a:pt x="39" y="46"/>
                    </a:lnTo>
                    <a:lnTo>
                      <a:pt x="43" y="42"/>
                    </a:lnTo>
                    <a:lnTo>
                      <a:pt x="50" y="46"/>
                    </a:lnTo>
                    <a:lnTo>
                      <a:pt x="53" y="46"/>
                    </a:lnTo>
                    <a:lnTo>
                      <a:pt x="53" y="46"/>
                    </a:lnTo>
                    <a:lnTo>
                      <a:pt x="50" y="39"/>
                    </a:lnTo>
                    <a:lnTo>
                      <a:pt x="50" y="32"/>
                    </a:lnTo>
                    <a:lnTo>
                      <a:pt x="46" y="24"/>
                    </a:lnTo>
                    <a:lnTo>
                      <a:pt x="43" y="21"/>
                    </a:lnTo>
                    <a:lnTo>
                      <a:pt x="43" y="21"/>
                    </a:lnTo>
                    <a:lnTo>
                      <a:pt x="43" y="14"/>
                    </a:lnTo>
                    <a:lnTo>
                      <a:pt x="39" y="7"/>
                    </a:lnTo>
                    <a:lnTo>
                      <a:pt x="36" y="3"/>
                    </a:lnTo>
                    <a:lnTo>
                      <a:pt x="32" y="0"/>
                    </a:lnTo>
                    <a:lnTo>
                      <a:pt x="29" y="0"/>
                    </a:lnTo>
                    <a:lnTo>
                      <a:pt x="25" y="17"/>
                    </a:lnTo>
                    <a:lnTo>
                      <a:pt x="25" y="17"/>
                    </a:lnTo>
                    <a:lnTo>
                      <a:pt x="22" y="17"/>
                    </a:lnTo>
                    <a:lnTo>
                      <a:pt x="15" y="17"/>
                    </a:lnTo>
                    <a:lnTo>
                      <a:pt x="11" y="21"/>
                    </a:lnTo>
                    <a:lnTo>
                      <a:pt x="8" y="24"/>
                    </a:lnTo>
                    <a:lnTo>
                      <a:pt x="8" y="24"/>
                    </a:lnTo>
                    <a:lnTo>
                      <a:pt x="8" y="24"/>
                    </a:lnTo>
                    <a:lnTo>
                      <a:pt x="4" y="24"/>
                    </a:lnTo>
                    <a:lnTo>
                      <a:pt x="0" y="28"/>
                    </a:lnTo>
                    <a:lnTo>
                      <a:pt x="0" y="32"/>
                    </a:lnTo>
                    <a:lnTo>
                      <a:pt x="0" y="39"/>
                    </a:lnTo>
                    <a:lnTo>
                      <a:pt x="0" y="39"/>
                    </a:lnTo>
                    <a:lnTo>
                      <a:pt x="8" y="42"/>
                    </a:lnTo>
                    <a:lnTo>
                      <a:pt x="15" y="46"/>
                    </a:lnTo>
                    <a:lnTo>
                      <a:pt x="2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0" name="Freeform 368"/>
              <p:cNvSpPr>
                <a:spLocks/>
              </p:cNvSpPr>
              <p:nvPr userDrawn="1"/>
            </p:nvSpPr>
            <p:spPr bwMode="gray">
              <a:xfrm>
                <a:off x="1033" y="-2822"/>
                <a:ext cx="35" cy="21"/>
              </a:xfrm>
              <a:custGeom>
                <a:avLst/>
                <a:gdLst>
                  <a:gd name="T0" fmla="*/ 32 w 35"/>
                  <a:gd name="T1" fmla="*/ 18 h 21"/>
                  <a:gd name="T2" fmla="*/ 28 w 35"/>
                  <a:gd name="T3" fmla="*/ 11 h 21"/>
                  <a:gd name="T4" fmla="*/ 21 w 35"/>
                  <a:gd name="T5" fmla="*/ 7 h 21"/>
                  <a:gd name="T6" fmla="*/ 18 w 35"/>
                  <a:gd name="T7" fmla="*/ 4 h 21"/>
                  <a:gd name="T8" fmla="*/ 14 w 35"/>
                  <a:gd name="T9" fmla="*/ 4 h 21"/>
                  <a:gd name="T10" fmla="*/ 14 w 35"/>
                  <a:gd name="T11" fmla="*/ 4 h 21"/>
                  <a:gd name="T12" fmla="*/ 11 w 35"/>
                  <a:gd name="T13" fmla="*/ 0 h 21"/>
                  <a:gd name="T14" fmla="*/ 7 w 35"/>
                  <a:gd name="T15" fmla="*/ 0 h 21"/>
                  <a:gd name="T16" fmla="*/ 4 w 35"/>
                  <a:gd name="T17" fmla="*/ 0 h 21"/>
                  <a:gd name="T18" fmla="*/ 0 w 35"/>
                  <a:gd name="T19" fmla="*/ 4 h 21"/>
                  <a:gd name="T20" fmla="*/ 0 w 35"/>
                  <a:gd name="T21" fmla="*/ 7 h 21"/>
                  <a:gd name="T22" fmla="*/ 0 w 35"/>
                  <a:gd name="T23" fmla="*/ 7 h 21"/>
                  <a:gd name="T24" fmla="*/ 0 w 35"/>
                  <a:gd name="T25" fmla="*/ 11 h 21"/>
                  <a:gd name="T26" fmla="*/ 4 w 35"/>
                  <a:gd name="T27" fmla="*/ 14 h 21"/>
                  <a:gd name="T28" fmla="*/ 11 w 35"/>
                  <a:gd name="T29" fmla="*/ 18 h 21"/>
                  <a:gd name="T30" fmla="*/ 14 w 35"/>
                  <a:gd name="T31" fmla="*/ 18 h 21"/>
                  <a:gd name="T32" fmla="*/ 14 w 35"/>
                  <a:gd name="T33" fmla="*/ 18 h 21"/>
                  <a:gd name="T34" fmla="*/ 21 w 35"/>
                  <a:gd name="T35" fmla="*/ 21 h 21"/>
                  <a:gd name="T36" fmla="*/ 25 w 35"/>
                  <a:gd name="T37" fmla="*/ 21 h 21"/>
                  <a:gd name="T38" fmla="*/ 28 w 35"/>
                  <a:gd name="T39" fmla="*/ 21 h 21"/>
                  <a:gd name="T40" fmla="*/ 32 w 35"/>
                  <a:gd name="T41" fmla="*/ 21 h 21"/>
                  <a:gd name="T42" fmla="*/ 35 w 35"/>
                  <a:gd name="T43" fmla="*/ 21 h 21"/>
                  <a:gd name="T44" fmla="*/ 32 w 35"/>
                  <a:gd name="T45"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1">
                    <a:moveTo>
                      <a:pt x="32" y="18"/>
                    </a:moveTo>
                    <a:lnTo>
                      <a:pt x="28" y="11"/>
                    </a:lnTo>
                    <a:lnTo>
                      <a:pt x="21" y="7"/>
                    </a:lnTo>
                    <a:lnTo>
                      <a:pt x="18" y="4"/>
                    </a:lnTo>
                    <a:lnTo>
                      <a:pt x="14" y="4"/>
                    </a:lnTo>
                    <a:lnTo>
                      <a:pt x="14" y="4"/>
                    </a:lnTo>
                    <a:lnTo>
                      <a:pt x="11" y="0"/>
                    </a:lnTo>
                    <a:lnTo>
                      <a:pt x="7" y="0"/>
                    </a:lnTo>
                    <a:lnTo>
                      <a:pt x="4" y="0"/>
                    </a:lnTo>
                    <a:lnTo>
                      <a:pt x="0" y="4"/>
                    </a:lnTo>
                    <a:lnTo>
                      <a:pt x="0" y="7"/>
                    </a:lnTo>
                    <a:lnTo>
                      <a:pt x="0" y="7"/>
                    </a:lnTo>
                    <a:lnTo>
                      <a:pt x="0" y="11"/>
                    </a:lnTo>
                    <a:lnTo>
                      <a:pt x="4" y="14"/>
                    </a:lnTo>
                    <a:lnTo>
                      <a:pt x="11" y="18"/>
                    </a:lnTo>
                    <a:lnTo>
                      <a:pt x="14" y="18"/>
                    </a:lnTo>
                    <a:lnTo>
                      <a:pt x="14" y="18"/>
                    </a:lnTo>
                    <a:lnTo>
                      <a:pt x="21" y="21"/>
                    </a:lnTo>
                    <a:lnTo>
                      <a:pt x="25" y="21"/>
                    </a:lnTo>
                    <a:lnTo>
                      <a:pt x="28" y="21"/>
                    </a:lnTo>
                    <a:lnTo>
                      <a:pt x="32" y="21"/>
                    </a:lnTo>
                    <a:lnTo>
                      <a:pt x="35" y="21"/>
                    </a:lnTo>
                    <a:lnTo>
                      <a:pt x="32"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1" name="Freeform 369"/>
              <p:cNvSpPr>
                <a:spLocks/>
              </p:cNvSpPr>
              <p:nvPr userDrawn="1"/>
            </p:nvSpPr>
            <p:spPr bwMode="gray">
              <a:xfrm>
                <a:off x="991" y="-2748"/>
                <a:ext cx="18" cy="18"/>
              </a:xfrm>
              <a:custGeom>
                <a:avLst/>
                <a:gdLst>
                  <a:gd name="T0" fmla="*/ 10 w 18"/>
                  <a:gd name="T1" fmla="*/ 18 h 18"/>
                  <a:gd name="T2" fmla="*/ 14 w 18"/>
                  <a:gd name="T3" fmla="*/ 18 h 18"/>
                  <a:gd name="T4" fmla="*/ 18 w 18"/>
                  <a:gd name="T5" fmla="*/ 14 h 18"/>
                  <a:gd name="T6" fmla="*/ 18 w 18"/>
                  <a:gd name="T7" fmla="*/ 7 h 18"/>
                  <a:gd name="T8" fmla="*/ 18 w 18"/>
                  <a:gd name="T9" fmla="*/ 4 h 18"/>
                  <a:gd name="T10" fmla="*/ 14 w 18"/>
                  <a:gd name="T11" fmla="*/ 0 h 18"/>
                  <a:gd name="T12" fmla="*/ 10 w 18"/>
                  <a:gd name="T13" fmla="*/ 0 h 18"/>
                  <a:gd name="T14" fmla="*/ 3 w 18"/>
                  <a:gd name="T15" fmla="*/ 0 h 18"/>
                  <a:gd name="T16" fmla="*/ 0 w 18"/>
                  <a:gd name="T17" fmla="*/ 4 h 18"/>
                  <a:gd name="T18" fmla="*/ 0 w 18"/>
                  <a:gd name="T19" fmla="*/ 7 h 18"/>
                  <a:gd name="T20" fmla="*/ 0 w 18"/>
                  <a:gd name="T21" fmla="*/ 14 h 18"/>
                  <a:gd name="T22" fmla="*/ 3 w 18"/>
                  <a:gd name="T23" fmla="*/ 18 h 18"/>
                  <a:gd name="T24" fmla="*/ 10 w 18"/>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0" y="18"/>
                    </a:moveTo>
                    <a:lnTo>
                      <a:pt x="14" y="18"/>
                    </a:lnTo>
                    <a:lnTo>
                      <a:pt x="18" y="14"/>
                    </a:lnTo>
                    <a:lnTo>
                      <a:pt x="18" y="7"/>
                    </a:lnTo>
                    <a:lnTo>
                      <a:pt x="18" y="4"/>
                    </a:lnTo>
                    <a:lnTo>
                      <a:pt x="14" y="0"/>
                    </a:lnTo>
                    <a:lnTo>
                      <a:pt x="10" y="0"/>
                    </a:lnTo>
                    <a:lnTo>
                      <a:pt x="3" y="0"/>
                    </a:lnTo>
                    <a:lnTo>
                      <a:pt x="0" y="4"/>
                    </a:lnTo>
                    <a:lnTo>
                      <a:pt x="0" y="7"/>
                    </a:lnTo>
                    <a:lnTo>
                      <a:pt x="0" y="14"/>
                    </a:lnTo>
                    <a:lnTo>
                      <a:pt x="3" y="18"/>
                    </a:lnTo>
                    <a:lnTo>
                      <a:pt x="1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2" name="Freeform 370"/>
              <p:cNvSpPr>
                <a:spLocks/>
              </p:cNvSpPr>
              <p:nvPr userDrawn="1"/>
            </p:nvSpPr>
            <p:spPr bwMode="gray">
              <a:xfrm>
                <a:off x="1019" y="-2737"/>
                <a:ext cx="21" cy="14"/>
              </a:xfrm>
              <a:custGeom>
                <a:avLst/>
                <a:gdLst>
                  <a:gd name="T0" fmla="*/ 0 w 21"/>
                  <a:gd name="T1" fmla="*/ 7 h 14"/>
                  <a:gd name="T2" fmla="*/ 4 w 21"/>
                  <a:gd name="T3" fmla="*/ 10 h 14"/>
                  <a:gd name="T4" fmla="*/ 7 w 21"/>
                  <a:gd name="T5" fmla="*/ 14 h 14"/>
                  <a:gd name="T6" fmla="*/ 11 w 21"/>
                  <a:gd name="T7" fmla="*/ 14 h 14"/>
                  <a:gd name="T8" fmla="*/ 14 w 21"/>
                  <a:gd name="T9" fmla="*/ 14 h 14"/>
                  <a:gd name="T10" fmla="*/ 18 w 21"/>
                  <a:gd name="T11" fmla="*/ 10 h 14"/>
                  <a:gd name="T12" fmla="*/ 21 w 21"/>
                  <a:gd name="T13" fmla="*/ 7 h 14"/>
                  <a:gd name="T14" fmla="*/ 18 w 21"/>
                  <a:gd name="T15" fmla="*/ 3 h 14"/>
                  <a:gd name="T16" fmla="*/ 14 w 21"/>
                  <a:gd name="T17" fmla="*/ 0 h 14"/>
                  <a:gd name="T18" fmla="*/ 11 w 21"/>
                  <a:gd name="T19" fmla="*/ 0 h 14"/>
                  <a:gd name="T20" fmla="*/ 4 w 21"/>
                  <a:gd name="T21" fmla="*/ 0 h 14"/>
                  <a:gd name="T22" fmla="*/ 0 w 21"/>
                  <a:gd name="T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4">
                    <a:moveTo>
                      <a:pt x="0" y="7"/>
                    </a:moveTo>
                    <a:lnTo>
                      <a:pt x="4" y="10"/>
                    </a:lnTo>
                    <a:lnTo>
                      <a:pt x="7" y="14"/>
                    </a:lnTo>
                    <a:lnTo>
                      <a:pt x="11" y="14"/>
                    </a:lnTo>
                    <a:lnTo>
                      <a:pt x="14" y="14"/>
                    </a:lnTo>
                    <a:lnTo>
                      <a:pt x="18" y="10"/>
                    </a:lnTo>
                    <a:lnTo>
                      <a:pt x="21" y="7"/>
                    </a:lnTo>
                    <a:lnTo>
                      <a:pt x="18" y="3"/>
                    </a:lnTo>
                    <a:lnTo>
                      <a:pt x="14" y="0"/>
                    </a:lnTo>
                    <a:lnTo>
                      <a:pt x="11" y="0"/>
                    </a:lnTo>
                    <a:lnTo>
                      <a:pt x="4"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3" name="Freeform 371"/>
              <p:cNvSpPr>
                <a:spLocks/>
              </p:cNvSpPr>
              <p:nvPr userDrawn="1"/>
            </p:nvSpPr>
            <p:spPr bwMode="gray">
              <a:xfrm>
                <a:off x="1047" y="-2790"/>
                <a:ext cx="14" cy="7"/>
              </a:xfrm>
              <a:custGeom>
                <a:avLst/>
                <a:gdLst>
                  <a:gd name="T0" fmla="*/ 7 w 14"/>
                  <a:gd name="T1" fmla="*/ 7 h 7"/>
                  <a:gd name="T2" fmla="*/ 11 w 14"/>
                  <a:gd name="T3" fmla="*/ 7 h 7"/>
                  <a:gd name="T4" fmla="*/ 14 w 14"/>
                  <a:gd name="T5" fmla="*/ 3 h 7"/>
                  <a:gd name="T6" fmla="*/ 11 w 14"/>
                  <a:gd name="T7" fmla="*/ 0 h 7"/>
                  <a:gd name="T8" fmla="*/ 7 w 14"/>
                  <a:gd name="T9" fmla="*/ 0 h 7"/>
                  <a:gd name="T10" fmla="*/ 4 w 14"/>
                  <a:gd name="T11" fmla="*/ 0 h 7"/>
                  <a:gd name="T12" fmla="*/ 0 w 14"/>
                  <a:gd name="T13" fmla="*/ 3 h 7"/>
                  <a:gd name="T14" fmla="*/ 4 w 14"/>
                  <a:gd name="T15" fmla="*/ 7 h 7"/>
                  <a:gd name="T16" fmla="*/ 7 w 14"/>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7" y="7"/>
                    </a:moveTo>
                    <a:lnTo>
                      <a:pt x="11" y="7"/>
                    </a:lnTo>
                    <a:lnTo>
                      <a:pt x="14" y="3"/>
                    </a:lnTo>
                    <a:lnTo>
                      <a:pt x="11" y="0"/>
                    </a:lnTo>
                    <a:lnTo>
                      <a:pt x="7" y="0"/>
                    </a:lnTo>
                    <a:lnTo>
                      <a:pt x="4" y="0"/>
                    </a:lnTo>
                    <a:lnTo>
                      <a:pt x="0" y="3"/>
                    </a:lnTo>
                    <a:lnTo>
                      <a:pt x="4"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4" name="Freeform 372"/>
              <p:cNvSpPr>
                <a:spLocks/>
              </p:cNvSpPr>
              <p:nvPr userDrawn="1"/>
            </p:nvSpPr>
            <p:spPr bwMode="gray">
              <a:xfrm>
                <a:off x="892" y="-2720"/>
                <a:ext cx="18" cy="7"/>
              </a:xfrm>
              <a:custGeom>
                <a:avLst/>
                <a:gdLst>
                  <a:gd name="T0" fmla="*/ 0 w 18"/>
                  <a:gd name="T1" fmla="*/ 4 h 7"/>
                  <a:gd name="T2" fmla="*/ 4 w 18"/>
                  <a:gd name="T3" fmla="*/ 7 h 7"/>
                  <a:gd name="T4" fmla="*/ 11 w 18"/>
                  <a:gd name="T5" fmla="*/ 7 h 7"/>
                  <a:gd name="T6" fmla="*/ 14 w 18"/>
                  <a:gd name="T7" fmla="*/ 7 h 7"/>
                  <a:gd name="T8" fmla="*/ 18 w 18"/>
                  <a:gd name="T9" fmla="*/ 7 h 7"/>
                  <a:gd name="T10" fmla="*/ 18 w 18"/>
                  <a:gd name="T11" fmla="*/ 4 h 7"/>
                  <a:gd name="T12" fmla="*/ 14 w 18"/>
                  <a:gd name="T13" fmla="*/ 0 h 7"/>
                  <a:gd name="T14" fmla="*/ 11 w 18"/>
                  <a:gd name="T15" fmla="*/ 0 h 7"/>
                  <a:gd name="T16" fmla="*/ 4 w 18"/>
                  <a:gd name="T17" fmla="*/ 0 h 7"/>
                  <a:gd name="T18" fmla="*/ 0 w 18"/>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4"/>
                    </a:moveTo>
                    <a:lnTo>
                      <a:pt x="4" y="7"/>
                    </a:lnTo>
                    <a:lnTo>
                      <a:pt x="11" y="7"/>
                    </a:lnTo>
                    <a:lnTo>
                      <a:pt x="14" y="7"/>
                    </a:lnTo>
                    <a:lnTo>
                      <a:pt x="18" y="7"/>
                    </a:lnTo>
                    <a:lnTo>
                      <a:pt x="18" y="4"/>
                    </a:lnTo>
                    <a:lnTo>
                      <a:pt x="14" y="0"/>
                    </a:lnTo>
                    <a:lnTo>
                      <a:pt x="11"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5" name="Freeform 373"/>
              <p:cNvSpPr>
                <a:spLocks/>
              </p:cNvSpPr>
              <p:nvPr userDrawn="1"/>
            </p:nvSpPr>
            <p:spPr bwMode="gray">
              <a:xfrm>
                <a:off x="1266" y="-2572"/>
                <a:ext cx="63" cy="46"/>
              </a:xfrm>
              <a:custGeom>
                <a:avLst/>
                <a:gdLst>
                  <a:gd name="T0" fmla="*/ 14 w 63"/>
                  <a:gd name="T1" fmla="*/ 39 h 46"/>
                  <a:gd name="T2" fmla="*/ 14 w 63"/>
                  <a:gd name="T3" fmla="*/ 42 h 46"/>
                  <a:gd name="T4" fmla="*/ 17 w 63"/>
                  <a:gd name="T5" fmla="*/ 46 h 46"/>
                  <a:gd name="T6" fmla="*/ 21 w 63"/>
                  <a:gd name="T7" fmla="*/ 46 h 46"/>
                  <a:gd name="T8" fmla="*/ 28 w 63"/>
                  <a:gd name="T9" fmla="*/ 46 h 46"/>
                  <a:gd name="T10" fmla="*/ 63 w 63"/>
                  <a:gd name="T11" fmla="*/ 42 h 46"/>
                  <a:gd name="T12" fmla="*/ 63 w 63"/>
                  <a:gd name="T13" fmla="*/ 35 h 46"/>
                  <a:gd name="T14" fmla="*/ 63 w 63"/>
                  <a:gd name="T15" fmla="*/ 35 h 46"/>
                  <a:gd name="T16" fmla="*/ 63 w 63"/>
                  <a:gd name="T17" fmla="*/ 28 h 46"/>
                  <a:gd name="T18" fmla="*/ 60 w 63"/>
                  <a:gd name="T19" fmla="*/ 21 h 46"/>
                  <a:gd name="T20" fmla="*/ 60 w 63"/>
                  <a:gd name="T21" fmla="*/ 14 h 46"/>
                  <a:gd name="T22" fmla="*/ 60 w 63"/>
                  <a:gd name="T23" fmla="*/ 7 h 46"/>
                  <a:gd name="T24" fmla="*/ 56 w 63"/>
                  <a:gd name="T25" fmla="*/ 4 h 46"/>
                  <a:gd name="T26" fmla="*/ 53 w 63"/>
                  <a:gd name="T27" fmla="*/ 0 h 46"/>
                  <a:gd name="T28" fmla="*/ 49 w 63"/>
                  <a:gd name="T29" fmla="*/ 0 h 46"/>
                  <a:gd name="T30" fmla="*/ 42 w 63"/>
                  <a:gd name="T31" fmla="*/ 0 h 46"/>
                  <a:gd name="T32" fmla="*/ 35 w 63"/>
                  <a:gd name="T33" fmla="*/ 0 h 46"/>
                  <a:gd name="T34" fmla="*/ 17 w 63"/>
                  <a:gd name="T35" fmla="*/ 0 h 46"/>
                  <a:gd name="T36" fmla="*/ 14 w 63"/>
                  <a:gd name="T37" fmla="*/ 0 h 46"/>
                  <a:gd name="T38" fmla="*/ 14 w 63"/>
                  <a:gd name="T39" fmla="*/ 0 h 46"/>
                  <a:gd name="T40" fmla="*/ 7 w 63"/>
                  <a:gd name="T41" fmla="*/ 0 h 46"/>
                  <a:gd name="T42" fmla="*/ 3 w 63"/>
                  <a:gd name="T43" fmla="*/ 4 h 46"/>
                  <a:gd name="T44" fmla="*/ 3 w 63"/>
                  <a:gd name="T45" fmla="*/ 7 h 46"/>
                  <a:gd name="T46" fmla="*/ 0 w 63"/>
                  <a:gd name="T47" fmla="*/ 14 h 46"/>
                  <a:gd name="T48" fmla="*/ 0 w 63"/>
                  <a:gd name="T49" fmla="*/ 14 h 46"/>
                  <a:gd name="T50" fmla="*/ 0 w 63"/>
                  <a:gd name="T51" fmla="*/ 18 h 46"/>
                  <a:gd name="T52" fmla="*/ 0 w 63"/>
                  <a:gd name="T53" fmla="*/ 25 h 46"/>
                  <a:gd name="T54" fmla="*/ 0 w 63"/>
                  <a:gd name="T55" fmla="*/ 28 h 46"/>
                  <a:gd name="T56" fmla="*/ 3 w 63"/>
                  <a:gd name="T57" fmla="*/ 35 h 46"/>
                  <a:gd name="T58" fmla="*/ 7 w 63"/>
                  <a:gd name="T59" fmla="*/ 39 h 46"/>
                  <a:gd name="T60" fmla="*/ 14 w 63"/>
                  <a:gd name="T61"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6">
                    <a:moveTo>
                      <a:pt x="14" y="39"/>
                    </a:moveTo>
                    <a:lnTo>
                      <a:pt x="14" y="42"/>
                    </a:lnTo>
                    <a:lnTo>
                      <a:pt x="17" y="46"/>
                    </a:lnTo>
                    <a:lnTo>
                      <a:pt x="21" y="46"/>
                    </a:lnTo>
                    <a:lnTo>
                      <a:pt x="28" y="46"/>
                    </a:lnTo>
                    <a:lnTo>
                      <a:pt x="63" y="42"/>
                    </a:lnTo>
                    <a:lnTo>
                      <a:pt x="63" y="35"/>
                    </a:lnTo>
                    <a:lnTo>
                      <a:pt x="63" y="35"/>
                    </a:lnTo>
                    <a:lnTo>
                      <a:pt x="63" y="28"/>
                    </a:lnTo>
                    <a:lnTo>
                      <a:pt x="60" y="21"/>
                    </a:lnTo>
                    <a:lnTo>
                      <a:pt x="60" y="14"/>
                    </a:lnTo>
                    <a:lnTo>
                      <a:pt x="60" y="7"/>
                    </a:lnTo>
                    <a:lnTo>
                      <a:pt x="56" y="4"/>
                    </a:lnTo>
                    <a:lnTo>
                      <a:pt x="53" y="0"/>
                    </a:lnTo>
                    <a:lnTo>
                      <a:pt x="49" y="0"/>
                    </a:lnTo>
                    <a:lnTo>
                      <a:pt x="42" y="0"/>
                    </a:lnTo>
                    <a:lnTo>
                      <a:pt x="35" y="0"/>
                    </a:lnTo>
                    <a:lnTo>
                      <a:pt x="17" y="0"/>
                    </a:lnTo>
                    <a:lnTo>
                      <a:pt x="14" y="0"/>
                    </a:lnTo>
                    <a:lnTo>
                      <a:pt x="14" y="0"/>
                    </a:lnTo>
                    <a:lnTo>
                      <a:pt x="7" y="0"/>
                    </a:lnTo>
                    <a:lnTo>
                      <a:pt x="3" y="4"/>
                    </a:lnTo>
                    <a:lnTo>
                      <a:pt x="3" y="7"/>
                    </a:lnTo>
                    <a:lnTo>
                      <a:pt x="0" y="14"/>
                    </a:lnTo>
                    <a:lnTo>
                      <a:pt x="0" y="14"/>
                    </a:lnTo>
                    <a:lnTo>
                      <a:pt x="0" y="18"/>
                    </a:lnTo>
                    <a:lnTo>
                      <a:pt x="0" y="25"/>
                    </a:lnTo>
                    <a:lnTo>
                      <a:pt x="0" y="28"/>
                    </a:lnTo>
                    <a:lnTo>
                      <a:pt x="3" y="35"/>
                    </a:lnTo>
                    <a:lnTo>
                      <a:pt x="7" y="39"/>
                    </a:lnTo>
                    <a:lnTo>
                      <a:pt x="14"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6" name="Freeform 374"/>
              <p:cNvSpPr>
                <a:spLocks/>
              </p:cNvSpPr>
              <p:nvPr userDrawn="1"/>
            </p:nvSpPr>
            <p:spPr bwMode="gray">
              <a:xfrm>
                <a:off x="1311" y="-2353"/>
                <a:ext cx="25" cy="31"/>
              </a:xfrm>
              <a:custGeom>
                <a:avLst/>
                <a:gdLst>
                  <a:gd name="T0" fmla="*/ 25 w 25"/>
                  <a:gd name="T1" fmla="*/ 24 h 31"/>
                  <a:gd name="T2" fmla="*/ 25 w 25"/>
                  <a:gd name="T3" fmla="*/ 24 h 31"/>
                  <a:gd name="T4" fmla="*/ 25 w 25"/>
                  <a:gd name="T5" fmla="*/ 21 h 31"/>
                  <a:gd name="T6" fmla="*/ 25 w 25"/>
                  <a:gd name="T7" fmla="*/ 14 h 31"/>
                  <a:gd name="T8" fmla="*/ 25 w 25"/>
                  <a:gd name="T9" fmla="*/ 10 h 31"/>
                  <a:gd name="T10" fmla="*/ 25 w 25"/>
                  <a:gd name="T11" fmla="*/ 7 h 31"/>
                  <a:gd name="T12" fmla="*/ 22 w 25"/>
                  <a:gd name="T13" fmla="*/ 0 h 31"/>
                  <a:gd name="T14" fmla="*/ 18 w 25"/>
                  <a:gd name="T15" fmla="*/ 0 h 31"/>
                  <a:gd name="T16" fmla="*/ 11 w 25"/>
                  <a:gd name="T17" fmla="*/ 0 h 31"/>
                  <a:gd name="T18" fmla="*/ 11 w 25"/>
                  <a:gd name="T19" fmla="*/ 0 h 31"/>
                  <a:gd name="T20" fmla="*/ 8 w 25"/>
                  <a:gd name="T21" fmla="*/ 0 h 31"/>
                  <a:gd name="T22" fmla="*/ 4 w 25"/>
                  <a:gd name="T23" fmla="*/ 0 h 31"/>
                  <a:gd name="T24" fmla="*/ 4 w 25"/>
                  <a:gd name="T25" fmla="*/ 0 h 31"/>
                  <a:gd name="T26" fmla="*/ 0 w 25"/>
                  <a:gd name="T27" fmla="*/ 7 h 31"/>
                  <a:gd name="T28" fmla="*/ 0 w 25"/>
                  <a:gd name="T29" fmla="*/ 14 h 31"/>
                  <a:gd name="T30" fmla="*/ 0 w 25"/>
                  <a:gd name="T31" fmla="*/ 14 h 31"/>
                  <a:gd name="T32" fmla="*/ 0 w 25"/>
                  <a:gd name="T33" fmla="*/ 17 h 31"/>
                  <a:gd name="T34" fmla="*/ 0 w 25"/>
                  <a:gd name="T35" fmla="*/ 24 h 31"/>
                  <a:gd name="T36" fmla="*/ 4 w 25"/>
                  <a:gd name="T37" fmla="*/ 28 h 31"/>
                  <a:gd name="T38" fmla="*/ 8 w 25"/>
                  <a:gd name="T39" fmla="*/ 31 h 31"/>
                  <a:gd name="T40" fmla="*/ 8 w 25"/>
                  <a:gd name="T41" fmla="*/ 31 h 31"/>
                  <a:gd name="T42" fmla="*/ 11 w 25"/>
                  <a:gd name="T43" fmla="*/ 31 h 31"/>
                  <a:gd name="T44" fmla="*/ 15 w 25"/>
                  <a:gd name="T45" fmla="*/ 31 h 31"/>
                  <a:gd name="T46" fmla="*/ 22 w 25"/>
                  <a:gd name="T47" fmla="*/ 31 h 31"/>
                  <a:gd name="T48" fmla="*/ 25 w 25"/>
                  <a:gd name="T49" fmla="*/ 28 h 31"/>
                  <a:gd name="T50" fmla="*/ 25 w 25"/>
                  <a:gd name="T5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31">
                    <a:moveTo>
                      <a:pt x="25" y="24"/>
                    </a:moveTo>
                    <a:lnTo>
                      <a:pt x="25" y="24"/>
                    </a:lnTo>
                    <a:lnTo>
                      <a:pt x="25" y="21"/>
                    </a:lnTo>
                    <a:lnTo>
                      <a:pt x="25" y="14"/>
                    </a:lnTo>
                    <a:lnTo>
                      <a:pt x="25" y="10"/>
                    </a:lnTo>
                    <a:lnTo>
                      <a:pt x="25" y="7"/>
                    </a:lnTo>
                    <a:lnTo>
                      <a:pt x="22" y="0"/>
                    </a:lnTo>
                    <a:lnTo>
                      <a:pt x="18" y="0"/>
                    </a:lnTo>
                    <a:lnTo>
                      <a:pt x="11" y="0"/>
                    </a:lnTo>
                    <a:lnTo>
                      <a:pt x="11" y="0"/>
                    </a:lnTo>
                    <a:lnTo>
                      <a:pt x="8" y="0"/>
                    </a:lnTo>
                    <a:lnTo>
                      <a:pt x="4" y="0"/>
                    </a:lnTo>
                    <a:lnTo>
                      <a:pt x="4" y="0"/>
                    </a:lnTo>
                    <a:lnTo>
                      <a:pt x="0" y="7"/>
                    </a:lnTo>
                    <a:lnTo>
                      <a:pt x="0" y="14"/>
                    </a:lnTo>
                    <a:lnTo>
                      <a:pt x="0" y="14"/>
                    </a:lnTo>
                    <a:lnTo>
                      <a:pt x="0" y="17"/>
                    </a:lnTo>
                    <a:lnTo>
                      <a:pt x="0" y="24"/>
                    </a:lnTo>
                    <a:lnTo>
                      <a:pt x="4" y="28"/>
                    </a:lnTo>
                    <a:lnTo>
                      <a:pt x="8" y="31"/>
                    </a:lnTo>
                    <a:lnTo>
                      <a:pt x="8" y="31"/>
                    </a:lnTo>
                    <a:lnTo>
                      <a:pt x="11" y="31"/>
                    </a:lnTo>
                    <a:lnTo>
                      <a:pt x="15" y="31"/>
                    </a:lnTo>
                    <a:lnTo>
                      <a:pt x="22" y="31"/>
                    </a:lnTo>
                    <a:lnTo>
                      <a:pt x="25" y="28"/>
                    </a:lnTo>
                    <a:lnTo>
                      <a:pt x="25"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7" name="Freeform 375"/>
              <p:cNvSpPr>
                <a:spLocks/>
              </p:cNvSpPr>
              <p:nvPr userDrawn="1"/>
            </p:nvSpPr>
            <p:spPr bwMode="gray">
              <a:xfrm>
                <a:off x="1227" y="-2167"/>
                <a:ext cx="28" cy="7"/>
              </a:xfrm>
              <a:custGeom>
                <a:avLst/>
                <a:gdLst>
                  <a:gd name="T0" fmla="*/ 0 w 28"/>
                  <a:gd name="T1" fmla="*/ 4 h 7"/>
                  <a:gd name="T2" fmla="*/ 3 w 28"/>
                  <a:gd name="T3" fmla="*/ 4 h 7"/>
                  <a:gd name="T4" fmla="*/ 7 w 28"/>
                  <a:gd name="T5" fmla="*/ 7 h 7"/>
                  <a:gd name="T6" fmla="*/ 14 w 28"/>
                  <a:gd name="T7" fmla="*/ 7 h 7"/>
                  <a:gd name="T8" fmla="*/ 21 w 28"/>
                  <a:gd name="T9" fmla="*/ 7 h 7"/>
                  <a:gd name="T10" fmla="*/ 28 w 28"/>
                  <a:gd name="T11" fmla="*/ 4 h 7"/>
                  <a:gd name="T12" fmla="*/ 28 w 28"/>
                  <a:gd name="T13" fmla="*/ 4 h 7"/>
                  <a:gd name="T14" fmla="*/ 28 w 28"/>
                  <a:gd name="T15" fmla="*/ 0 h 7"/>
                  <a:gd name="T16" fmla="*/ 21 w 28"/>
                  <a:gd name="T17" fmla="*/ 0 h 7"/>
                  <a:gd name="T18" fmla="*/ 14 w 28"/>
                  <a:gd name="T19" fmla="*/ 0 h 7"/>
                  <a:gd name="T20" fmla="*/ 7 w 28"/>
                  <a:gd name="T21" fmla="*/ 0 h 7"/>
                  <a:gd name="T22" fmla="*/ 3 w 28"/>
                  <a:gd name="T23" fmla="*/ 0 h 7"/>
                  <a:gd name="T24" fmla="*/ 0 w 28"/>
                  <a:gd name="T2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
                    <a:moveTo>
                      <a:pt x="0" y="4"/>
                    </a:moveTo>
                    <a:lnTo>
                      <a:pt x="3" y="4"/>
                    </a:lnTo>
                    <a:lnTo>
                      <a:pt x="7" y="7"/>
                    </a:lnTo>
                    <a:lnTo>
                      <a:pt x="14" y="7"/>
                    </a:lnTo>
                    <a:lnTo>
                      <a:pt x="21" y="7"/>
                    </a:lnTo>
                    <a:lnTo>
                      <a:pt x="28" y="4"/>
                    </a:lnTo>
                    <a:lnTo>
                      <a:pt x="28" y="4"/>
                    </a:lnTo>
                    <a:lnTo>
                      <a:pt x="28" y="0"/>
                    </a:lnTo>
                    <a:lnTo>
                      <a:pt x="21" y="0"/>
                    </a:lnTo>
                    <a:lnTo>
                      <a:pt x="14" y="0"/>
                    </a:lnTo>
                    <a:lnTo>
                      <a:pt x="7" y="0"/>
                    </a:lnTo>
                    <a:lnTo>
                      <a:pt x="3"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8" name="Freeform 376"/>
              <p:cNvSpPr>
                <a:spLocks/>
              </p:cNvSpPr>
              <p:nvPr userDrawn="1"/>
            </p:nvSpPr>
            <p:spPr bwMode="gray">
              <a:xfrm>
                <a:off x="1269" y="-2146"/>
                <a:ext cx="11" cy="29"/>
              </a:xfrm>
              <a:custGeom>
                <a:avLst/>
                <a:gdLst>
                  <a:gd name="T0" fmla="*/ 7 w 11"/>
                  <a:gd name="T1" fmla="*/ 0 h 29"/>
                  <a:gd name="T2" fmla="*/ 4 w 11"/>
                  <a:gd name="T3" fmla="*/ 0 h 29"/>
                  <a:gd name="T4" fmla="*/ 0 w 11"/>
                  <a:gd name="T5" fmla="*/ 8 h 29"/>
                  <a:gd name="T6" fmla="*/ 0 w 11"/>
                  <a:gd name="T7" fmla="*/ 15 h 29"/>
                  <a:gd name="T8" fmla="*/ 0 w 11"/>
                  <a:gd name="T9" fmla="*/ 22 h 29"/>
                  <a:gd name="T10" fmla="*/ 4 w 11"/>
                  <a:gd name="T11" fmla="*/ 25 h 29"/>
                  <a:gd name="T12" fmla="*/ 7 w 11"/>
                  <a:gd name="T13" fmla="*/ 29 h 29"/>
                  <a:gd name="T14" fmla="*/ 7 w 11"/>
                  <a:gd name="T15" fmla="*/ 25 h 29"/>
                  <a:gd name="T16" fmla="*/ 11 w 11"/>
                  <a:gd name="T17" fmla="*/ 22 h 29"/>
                  <a:gd name="T18" fmla="*/ 11 w 11"/>
                  <a:gd name="T19" fmla="*/ 15 h 29"/>
                  <a:gd name="T20" fmla="*/ 11 w 11"/>
                  <a:gd name="T21" fmla="*/ 8 h 29"/>
                  <a:gd name="T22" fmla="*/ 7 w 11"/>
                  <a:gd name="T23" fmla="*/ 0 h 29"/>
                  <a:gd name="T24" fmla="*/ 7 w 1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9">
                    <a:moveTo>
                      <a:pt x="7" y="0"/>
                    </a:moveTo>
                    <a:lnTo>
                      <a:pt x="4" y="0"/>
                    </a:lnTo>
                    <a:lnTo>
                      <a:pt x="0" y="8"/>
                    </a:lnTo>
                    <a:lnTo>
                      <a:pt x="0" y="15"/>
                    </a:lnTo>
                    <a:lnTo>
                      <a:pt x="0" y="22"/>
                    </a:lnTo>
                    <a:lnTo>
                      <a:pt x="4" y="25"/>
                    </a:lnTo>
                    <a:lnTo>
                      <a:pt x="7" y="29"/>
                    </a:lnTo>
                    <a:lnTo>
                      <a:pt x="7" y="25"/>
                    </a:lnTo>
                    <a:lnTo>
                      <a:pt x="11" y="22"/>
                    </a:lnTo>
                    <a:lnTo>
                      <a:pt x="11" y="15"/>
                    </a:lnTo>
                    <a:lnTo>
                      <a:pt x="11" y="8"/>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49" name="Freeform 377"/>
              <p:cNvSpPr>
                <a:spLocks/>
              </p:cNvSpPr>
              <p:nvPr userDrawn="1"/>
            </p:nvSpPr>
            <p:spPr bwMode="gray">
              <a:xfrm>
                <a:off x="1311" y="-2188"/>
                <a:ext cx="18" cy="21"/>
              </a:xfrm>
              <a:custGeom>
                <a:avLst/>
                <a:gdLst>
                  <a:gd name="T0" fmla="*/ 8 w 18"/>
                  <a:gd name="T1" fmla="*/ 0 h 21"/>
                  <a:gd name="T2" fmla="*/ 4 w 18"/>
                  <a:gd name="T3" fmla="*/ 4 h 21"/>
                  <a:gd name="T4" fmla="*/ 0 w 18"/>
                  <a:gd name="T5" fmla="*/ 7 h 21"/>
                  <a:gd name="T6" fmla="*/ 0 w 18"/>
                  <a:gd name="T7" fmla="*/ 11 h 21"/>
                  <a:gd name="T8" fmla="*/ 0 w 18"/>
                  <a:gd name="T9" fmla="*/ 18 h 21"/>
                  <a:gd name="T10" fmla="*/ 4 w 18"/>
                  <a:gd name="T11" fmla="*/ 21 h 21"/>
                  <a:gd name="T12" fmla="*/ 8 w 18"/>
                  <a:gd name="T13" fmla="*/ 21 h 21"/>
                  <a:gd name="T14" fmla="*/ 11 w 18"/>
                  <a:gd name="T15" fmla="*/ 21 h 21"/>
                  <a:gd name="T16" fmla="*/ 15 w 18"/>
                  <a:gd name="T17" fmla="*/ 18 h 21"/>
                  <a:gd name="T18" fmla="*/ 18 w 18"/>
                  <a:gd name="T19" fmla="*/ 11 h 21"/>
                  <a:gd name="T20" fmla="*/ 15 w 18"/>
                  <a:gd name="T21" fmla="*/ 7 h 21"/>
                  <a:gd name="T22" fmla="*/ 11 w 18"/>
                  <a:gd name="T23" fmla="*/ 4 h 21"/>
                  <a:gd name="T24" fmla="*/ 8 w 18"/>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8" y="0"/>
                    </a:moveTo>
                    <a:lnTo>
                      <a:pt x="4" y="4"/>
                    </a:lnTo>
                    <a:lnTo>
                      <a:pt x="0" y="7"/>
                    </a:lnTo>
                    <a:lnTo>
                      <a:pt x="0" y="11"/>
                    </a:lnTo>
                    <a:lnTo>
                      <a:pt x="0" y="18"/>
                    </a:lnTo>
                    <a:lnTo>
                      <a:pt x="4" y="21"/>
                    </a:lnTo>
                    <a:lnTo>
                      <a:pt x="8" y="21"/>
                    </a:lnTo>
                    <a:lnTo>
                      <a:pt x="11" y="21"/>
                    </a:lnTo>
                    <a:lnTo>
                      <a:pt x="15" y="18"/>
                    </a:lnTo>
                    <a:lnTo>
                      <a:pt x="18" y="11"/>
                    </a:lnTo>
                    <a:lnTo>
                      <a:pt x="15" y="7"/>
                    </a:lnTo>
                    <a:lnTo>
                      <a:pt x="11" y="4"/>
                    </a:lnTo>
                    <a:lnTo>
                      <a:pt x="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50" name="Freeform 378"/>
              <p:cNvSpPr>
                <a:spLocks/>
              </p:cNvSpPr>
              <p:nvPr userDrawn="1"/>
            </p:nvSpPr>
            <p:spPr bwMode="gray">
              <a:xfrm>
                <a:off x="1301" y="-2864"/>
                <a:ext cx="243" cy="282"/>
              </a:xfrm>
              <a:custGeom>
                <a:avLst/>
                <a:gdLst>
                  <a:gd name="T0" fmla="*/ 42 w 243"/>
                  <a:gd name="T1" fmla="*/ 204 h 282"/>
                  <a:gd name="T2" fmla="*/ 42 w 243"/>
                  <a:gd name="T3" fmla="*/ 218 h 282"/>
                  <a:gd name="T4" fmla="*/ 42 w 243"/>
                  <a:gd name="T5" fmla="*/ 229 h 282"/>
                  <a:gd name="T6" fmla="*/ 28 w 243"/>
                  <a:gd name="T7" fmla="*/ 218 h 282"/>
                  <a:gd name="T8" fmla="*/ 21 w 243"/>
                  <a:gd name="T9" fmla="*/ 225 h 282"/>
                  <a:gd name="T10" fmla="*/ 10 w 243"/>
                  <a:gd name="T11" fmla="*/ 236 h 282"/>
                  <a:gd name="T12" fmla="*/ 10 w 243"/>
                  <a:gd name="T13" fmla="*/ 260 h 282"/>
                  <a:gd name="T14" fmla="*/ 35 w 243"/>
                  <a:gd name="T15" fmla="*/ 268 h 282"/>
                  <a:gd name="T16" fmla="*/ 49 w 243"/>
                  <a:gd name="T17" fmla="*/ 275 h 282"/>
                  <a:gd name="T18" fmla="*/ 70 w 243"/>
                  <a:gd name="T19" fmla="*/ 278 h 282"/>
                  <a:gd name="T20" fmla="*/ 81 w 243"/>
                  <a:gd name="T21" fmla="*/ 264 h 282"/>
                  <a:gd name="T22" fmla="*/ 84 w 243"/>
                  <a:gd name="T23" fmla="*/ 239 h 282"/>
                  <a:gd name="T24" fmla="*/ 106 w 243"/>
                  <a:gd name="T25" fmla="*/ 229 h 282"/>
                  <a:gd name="T26" fmla="*/ 116 w 243"/>
                  <a:gd name="T27" fmla="*/ 208 h 282"/>
                  <a:gd name="T28" fmla="*/ 120 w 243"/>
                  <a:gd name="T29" fmla="*/ 197 h 282"/>
                  <a:gd name="T30" fmla="*/ 113 w 243"/>
                  <a:gd name="T31" fmla="*/ 190 h 282"/>
                  <a:gd name="T32" fmla="*/ 127 w 243"/>
                  <a:gd name="T33" fmla="*/ 179 h 282"/>
                  <a:gd name="T34" fmla="*/ 155 w 243"/>
                  <a:gd name="T35" fmla="*/ 172 h 282"/>
                  <a:gd name="T36" fmla="*/ 162 w 243"/>
                  <a:gd name="T37" fmla="*/ 162 h 282"/>
                  <a:gd name="T38" fmla="*/ 180 w 243"/>
                  <a:gd name="T39" fmla="*/ 144 h 282"/>
                  <a:gd name="T40" fmla="*/ 208 w 243"/>
                  <a:gd name="T41" fmla="*/ 123 h 282"/>
                  <a:gd name="T42" fmla="*/ 225 w 243"/>
                  <a:gd name="T43" fmla="*/ 112 h 282"/>
                  <a:gd name="T44" fmla="*/ 218 w 243"/>
                  <a:gd name="T45" fmla="*/ 105 h 282"/>
                  <a:gd name="T46" fmla="*/ 204 w 243"/>
                  <a:gd name="T47" fmla="*/ 98 h 282"/>
                  <a:gd name="T48" fmla="*/ 211 w 243"/>
                  <a:gd name="T49" fmla="*/ 91 h 282"/>
                  <a:gd name="T50" fmla="*/ 211 w 243"/>
                  <a:gd name="T51" fmla="*/ 84 h 282"/>
                  <a:gd name="T52" fmla="*/ 243 w 243"/>
                  <a:gd name="T53" fmla="*/ 84 h 282"/>
                  <a:gd name="T54" fmla="*/ 232 w 243"/>
                  <a:gd name="T55" fmla="*/ 46 h 282"/>
                  <a:gd name="T56" fmla="*/ 225 w 243"/>
                  <a:gd name="T57" fmla="*/ 28 h 282"/>
                  <a:gd name="T58" fmla="*/ 201 w 243"/>
                  <a:gd name="T59" fmla="*/ 7 h 282"/>
                  <a:gd name="T60" fmla="*/ 183 w 243"/>
                  <a:gd name="T61" fmla="*/ 3 h 282"/>
                  <a:gd name="T62" fmla="*/ 141 w 243"/>
                  <a:gd name="T63" fmla="*/ 0 h 282"/>
                  <a:gd name="T64" fmla="*/ 116 w 243"/>
                  <a:gd name="T65" fmla="*/ 10 h 282"/>
                  <a:gd name="T66" fmla="*/ 95 w 243"/>
                  <a:gd name="T67" fmla="*/ 21 h 282"/>
                  <a:gd name="T68" fmla="*/ 74 w 243"/>
                  <a:gd name="T69" fmla="*/ 35 h 282"/>
                  <a:gd name="T70" fmla="*/ 56 w 243"/>
                  <a:gd name="T71" fmla="*/ 35 h 282"/>
                  <a:gd name="T72" fmla="*/ 49 w 243"/>
                  <a:gd name="T73" fmla="*/ 49 h 282"/>
                  <a:gd name="T74" fmla="*/ 56 w 243"/>
                  <a:gd name="T75" fmla="*/ 77 h 282"/>
                  <a:gd name="T76" fmla="*/ 67 w 243"/>
                  <a:gd name="T77" fmla="*/ 74 h 282"/>
                  <a:gd name="T78" fmla="*/ 88 w 243"/>
                  <a:gd name="T79" fmla="*/ 77 h 282"/>
                  <a:gd name="T80" fmla="*/ 141 w 243"/>
                  <a:gd name="T81" fmla="*/ 84 h 282"/>
                  <a:gd name="T82" fmla="*/ 130 w 243"/>
                  <a:gd name="T83" fmla="*/ 91 h 282"/>
                  <a:gd name="T84" fmla="*/ 109 w 243"/>
                  <a:gd name="T85" fmla="*/ 98 h 282"/>
                  <a:gd name="T86" fmla="*/ 88 w 243"/>
                  <a:gd name="T87" fmla="*/ 120 h 282"/>
                  <a:gd name="T88" fmla="*/ 84 w 243"/>
                  <a:gd name="T89" fmla="*/ 144 h 282"/>
                  <a:gd name="T90" fmla="*/ 74 w 243"/>
                  <a:gd name="T91" fmla="*/ 127 h 282"/>
                  <a:gd name="T92" fmla="*/ 60 w 243"/>
                  <a:gd name="T93" fmla="*/ 116 h 282"/>
                  <a:gd name="T94" fmla="*/ 60 w 243"/>
                  <a:gd name="T95" fmla="*/ 137 h 282"/>
                  <a:gd name="T96" fmla="*/ 53 w 243"/>
                  <a:gd name="T97" fmla="*/ 172 h 282"/>
                  <a:gd name="T98" fmla="*/ 70 w 243"/>
                  <a:gd name="T99" fmla="*/ 172 h 282"/>
                  <a:gd name="T100" fmla="*/ 56 w 243"/>
                  <a:gd name="T101" fmla="*/ 183 h 282"/>
                  <a:gd name="T102" fmla="*/ 42 w 243"/>
                  <a:gd name="T103" fmla="*/ 183 h 282"/>
                  <a:gd name="T104" fmla="*/ 28 w 243"/>
                  <a:gd name="T105" fmla="*/ 20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282">
                    <a:moveTo>
                      <a:pt x="28" y="208"/>
                    </a:moveTo>
                    <a:lnTo>
                      <a:pt x="39" y="204"/>
                    </a:lnTo>
                    <a:lnTo>
                      <a:pt x="39" y="204"/>
                    </a:lnTo>
                    <a:lnTo>
                      <a:pt x="39" y="201"/>
                    </a:lnTo>
                    <a:lnTo>
                      <a:pt x="42" y="204"/>
                    </a:lnTo>
                    <a:lnTo>
                      <a:pt x="42" y="204"/>
                    </a:lnTo>
                    <a:lnTo>
                      <a:pt x="42" y="208"/>
                    </a:lnTo>
                    <a:lnTo>
                      <a:pt x="39" y="208"/>
                    </a:lnTo>
                    <a:lnTo>
                      <a:pt x="39" y="211"/>
                    </a:lnTo>
                    <a:lnTo>
                      <a:pt x="39" y="211"/>
                    </a:lnTo>
                    <a:lnTo>
                      <a:pt x="39" y="215"/>
                    </a:lnTo>
                    <a:lnTo>
                      <a:pt x="42" y="218"/>
                    </a:lnTo>
                    <a:lnTo>
                      <a:pt x="42" y="218"/>
                    </a:lnTo>
                    <a:lnTo>
                      <a:pt x="42" y="222"/>
                    </a:lnTo>
                    <a:lnTo>
                      <a:pt x="46" y="225"/>
                    </a:lnTo>
                    <a:lnTo>
                      <a:pt x="46" y="229"/>
                    </a:lnTo>
                    <a:lnTo>
                      <a:pt x="46" y="229"/>
                    </a:lnTo>
                    <a:lnTo>
                      <a:pt x="42" y="229"/>
                    </a:lnTo>
                    <a:lnTo>
                      <a:pt x="42" y="229"/>
                    </a:lnTo>
                    <a:lnTo>
                      <a:pt x="39" y="229"/>
                    </a:lnTo>
                    <a:lnTo>
                      <a:pt x="35" y="229"/>
                    </a:lnTo>
                    <a:lnTo>
                      <a:pt x="32" y="225"/>
                    </a:lnTo>
                    <a:lnTo>
                      <a:pt x="28" y="218"/>
                    </a:lnTo>
                    <a:lnTo>
                      <a:pt x="28" y="218"/>
                    </a:lnTo>
                    <a:lnTo>
                      <a:pt x="25" y="218"/>
                    </a:lnTo>
                    <a:lnTo>
                      <a:pt x="21" y="218"/>
                    </a:lnTo>
                    <a:lnTo>
                      <a:pt x="21" y="218"/>
                    </a:lnTo>
                    <a:lnTo>
                      <a:pt x="18" y="225"/>
                    </a:lnTo>
                    <a:lnTo>
                      <a:pt x="21" y="225"/>
                    </a:lnTo>
                    <a:lnTo>
                      <a:pt x="21" y="225"/>
                    </a:lnTo>
                    <a:lnTo>
                      <a:pt x="25" y="229"/>
                    </a:lnTo>
                    <a:lnTo>
                      <a:pt x="25" y="229"/>
                    </a:lnTo>
                    <a:lnTo>
                      <a:pt x="21" y="232"/>
                    </a:lnTo>
                    <a:lnTo>
                      <a:pt x="18" y="232"/>
                    </a:lnTo>
                    <a:lnTo>
                      <a:pt x="14" y="232"/>
                    </a:lnTo>
                    <a:lnTo>
                      <a:pt x="10" y="236"/>
                    </a:lnTo>
                    <a:lnTo>
                      <a:pt x="3" y="239"/>
                    </a:lnTo>
                    <a:lnTo>
                      <a:pt x="0" y="250"/>
                    </a:lnTo>
                    <a:lnTo>
                      <a:pt x="0" y="250"/>
                    </a:lnTo>
                    <a:lnTo>
                      <a:pt x="0" y="253"/>
                    </a:lnTo>
                    <a:lnTo>
                      <a:pt x="3" y="257"/>
                    </a:lnTo>
                    <a:lnTo>
                      <a:pt x="10" y="260"/>
                    </a:lnTo>
                    <a:lnTo>
                      <a:pt x="18" y="264"/>
                    </a:lnTo>
                    <a:lnTo>
                      <a:pt x="18" y="264"/>
                    </a:lnTo>
                    <a:lnTo>
                      <a:pt x="21" y="268"/>
                    </a:lnTo>
                    <a:lnTo>
                      <a:pt x="25" y="268"/>
                    </a:lnTo>
                    <a:lnTo>
                      <a:pt x="28" y="271"/>
                    </a:lnTo>
                    <a:lnTo>
                      <a:pt x="35" y="268"/>
                    </a:lnTo>
                    <a:lnTo>
                      <a:pt x="35" y="268"/>
                    </a:lnTo>
                    <a:lnTo>
                      <a:pt x="39" y="268"/>
                    </a:lnTo>
                    <a:lnTo>
                      <a:pt x="42" y="268"/>
                    </a:lnTo>
                    <a:lnTo>
                      <a:pt x="46" y="271"/>
                    </a:lnTo>
                    <a:lnTo>
                      <a:pt x="49" y="275"/>
                    </a:lnTo>
                    <a:lnTo>
                      <a:pt x="49" y="275"/>
                    </a:lnTo>
                    <a:lnTo>
                      <a:pt x="49" y="278"/>
                    </a:lnTo>
                    <a:lnTo>
                      <a:pt x="53" y="278"/>
                    </a:lnTo>
                    <a:lnTo>
                      <a:pt x="53" y="282"/>
                    </a:lnTo>
                    <a:lnTo>
                      <a:pt x="60" y="282"/>
                    </a:lnTo>
                    <a:lnTo>
                      <a:pt x="63" y="282"/>
                    </a:lnTo>
                    <a:lnTo>
                      <a:pt x="70" y="278"/>
                    </a:lnTo>
                    <a:lnTo>
                      <a:pt x="74" y="278"/>
                    </a:lnTo>
                    <a:lnTo>
                      <a:pt x="74" y="275"/>
                    </a:lnTo>
                    <a:lnTo>
                      <a:pt x="77" y="275"/>
                    </a:lnTo>
                    <a:lnTo>
                      <a:pt x="81" y="271"/>
                    </a:lnTo>
                    <a:lnTo>
                      <a:pt x="81" y="264"/>
                    </a:lnTo>
                    <a:lnTo>
                      <a:pt x="81" y="264"/>
                    </a:lnTo>
                    <a:lnTo>
                      <a:pt x="81" y="257"/>
                    </a:lnTo>
                    <a:lnTo>
                      <a:pt x="81" y="253"/>
                    </a:lnTo>
                    <a:lnTo>
                      <a:pt x="77" y="250"/>
                    </a:lnTo>
                    <a:lnTo>
                      <a:pt x="81" y="246"/>
                    </a:lnTo>
                    <a:lnTo>
                      <a:pt x="81" y="243"/>
                    </a:lnTo>
                    <a:lnTo>
                      <a:pt x="84" y="239"/>
                    </a:lnTo>
                    <a:lnTo>
                      <a:pt x="84" y="236"/>
                    </a:lnTo>
                    <a:lnTo>
                      <a:pt x="92" y="239"/>
                    </a:lnTo>
                    <a:lnTo>
                      <a:pt x="92" y="236"/>
                    </a:lnTo>
                    <a:lnTo>
                      <a:pt x="95" y="236"/>
                    </a:lnTo>
                    <a:lnTo>
                      <a:pt x="102" y="232"/>
                    </a:lnTo>
                    <a:lnTo>
                      <a:pt x="106" y="229"/>
                    </a:lnTo>
                    <a:lnTo>
                      <a:pt x="109" y="218"/>
                    </a:lnTo>
                    <a:lnTo>
                      <a:pt x="109" y="218"/>
                    </a:lnTo>
                    <a:lnTo>
                      <a:pt x="113" y="218"/>
                    </a:lnTo>
                    <a:lnTo>
                      <a:pt x="116" y="215"/>
                    </a:lnTo>
                    <a:lnTo>
                      <a:pt x="116" y="211"/>
                    </a:lnTo>
                    <a:lnTo>
                      <a:pt x="116" y="208"/>
                    </a:lnTo>
                    <a:lnTo>
                      <a:pt x="120" y="208"/>
                    </a:lnTo>
                    <a:lnTo>
                      <a:pt x="123" y="204"/>
                    </a:lnTo>
                    <a:lnTo>
                      <a:pt x="127" y="204"/>
                    </a:lnTo>
                    <a:lnTo>
                      <a:pt x="127" y="201"/>
                    </a:lnTo>
                    <a:lnTo>
                      <a:pt x="123" y="201"/>
                    </a:lnTo>
                    <a:lnTo>
                      <a:pt x="120" y="197"/>
                    </a:lnTo>
                    <a:lnTo>
                      <a:pt x="116" y="197"/>
                    </a:lnTo>
                    <a:lnTo>
                      <a:pt x="113" y="197"/>
                    </a:lnTo>
                    <a:lnTo>
                      <a:pt x="113" y="197"/>
                    </a:lnTo>
                    <a:lnTo>
                      <a:pt x="113" y="194"/>
                    </a:lnTo>
                    <a:lnTo>
                      <a:pt x="113" y="190"/>
                    </a:lnTo>
                    <a:lnTo>
                      <a:pt x="113" y="190"/>
                    </a:lnTo>
                    <a:lnTo>
                      <a:pt x="120" y="190"/>
                    </a:lnTo>
                    <a:lnTo>
                      <a:pt x="120" y="190"/>
                    </a:lnTo>
                    <a:lnTo>
                      <a:pt x="123" y="190"/>
                    </a:lnTo>
                    <a:lnTo>
                      <a:pt x="123" y="186"/>
                    </a:lnTo>
                    <a:lnTo>
                      <a:pt x="127" y="183"/>
                    </a:lnTo>
                    <a:lnTo>
                      <a:pt x="127" y="179"/>
                    </a:lnTo>
                    <a:lnTo>
                      <a:pt x="130" y="179"/>
                    </a:lnTo>
                    <a:lnTo>
                      <a:pt x="134" y="176"/>
                    </a:lnTo>
                    <a:lnTo>
                      <a:pt x="137" y="172"/>
                    </a:lnTo>
                    <a:lnTo>
                      <a:pt x="141" y="172"/>
                    </a:lnTo>
                    <a:lnTo>
                      <a:pt x="148" y="169"/>
                    </a:lnTo>
                    <a:lnTo>
                      <a:pt x="155" y="172"/>
                    </a:lnTo>
                    <a:lnTo>
                      <a:pt x="155" y="172"/>
                    </a:lnTo>
                    <a:lnTo>
                      <a:pt x="158" y="169"/>
                    </a:lnTo>
                    <a:lnTo>
                      <a:pt x="162" y="165"/>
                    </a:lnTo>
                    <a:lnTo>
                      <a:pt x="162" y="165"/>
                    </a:lnTo>
                    <a:lnTo>
                      <a:pt x="162" y="162"/>
                    </a:lnTo>
                    <a:lnTo>
                      <a:pt x="162" y="162"/>
                    </a:lnTo>
                    <a:lnTo>
                      <a:pt x="165" y="158"/>
                    </a:lnTo>
                    <a:lnTo>
                      <a:pt x="169" y="158"/>
                    </a:lnTo>
                    <a:lnTo>
                      <a:pt x="176" y="148"/>
                    </a:lnTo>
                    <a:lnTo>
                      <a:pt x="173" y="144"/>
                    </a:lnTo>
                    <a:lnTo>
                      <a:pt x="173" y="144"/>
                    </a:lnTo>
                    <a:lnTo>
                      <a:pt x="180" y="144"/>
                    </a:lnTo>
                    <a:lnTo>
                      <a:pt x="183" y="141"/>
                    </a:lnTo>
                    <a:lnTo>
                      <a:pt x="194" y="134"/>
                    </a:lnTo>
                    <a:lnTo>
                      <a:pt x="194" y="134"/>
                    </a:lnTo>
                    <a:lnTo>
                      <a:pt x="197" y="130"/>
                    </a:lnTo>
                    <a:lnTo>
                      <a:pt x="201" y="127"/>
                    </a:lnTo>
                    <a:lnTo>
                      <a:pt x="208" y="123"/>
                    </a:lnTo>
                    <a:lnTo>
                      <a:pt x="222" y="120"/>
                    </a:lnTo>
                    <a:lnTo>
                      <a:pt x="222" y="120"/>
                    </a:lnTo>
                    <a:lnTo>
                      <a:pt x="225" y="120"/>
                    </a:lnTo>
                    <a:lnTo>
                      <a:pt x="225" y="116"/>
                    </a:lnTo>
                    <a:lnTo>
                      <a:pt x="229" y="116"/>
                    </a:lnTo>
                    <a:lnTo>
                      <a:pt x="225" y="112"/>
                    </a:lnTo>
                    <a:lnTo>
                      <a:pt x="211" y="112"/>
                    </a:lnTo>
                    <a:lnTo>
                      <a:pt x="211" y="112"/>
                    </a:lnTo>
                    <a:lnTo>
                      <a:pt x="211" y="109"/>
                    </a:lnTo>
                    <a:lnTo>
                      <a:pt x="211" y="109"/>
                    </a:lnTo>
                    <a:lnTo>
                      <a:pt x="215" y="105"/>
                    </a:lnTo>
                    <a:lnTo>
                      <a:pt x="218" y="105"/>
                    </a:lnTo>
                    <a:lnTo>
                      <a:pt x="218" y="105"/>
                    </a:lnTo>
                    <a:lnTo>
                      <a:pt x="218" y="102"/>
                    </a:lnTo>
                    <a:lnTo>
                      <a:pt x="215" y="102"/>
                    </a:lnTo>
                    <a:lnTo>
                      <a:pt x="204" y="102"/>
                    </a:lnTo>
                    <a:lnTo>
                      <a:pt x="204" y="98"/>
                    </a:lnTo>
                    <a:lnTo>
                      <a:pt x="204" y="98"/>
                    </a:lnTo>
                    <a:lnTo>
                      <a:pt x="208" y="95"/>
                    </a:lnTo>
                    <a:lnTo>
                      <a:pt x="208" y="95"/>
                    </a:lnTo>
                    <a:lnTo>
                      <a:pt x="211" y="95"/>
                    </a:lnTo>
                    <a:lnTo>
                      <a:pt x="211" y="95"/>
                    </a:lnTo>
                    <a:lnTo>
                      <a:pt x="215" y="95"/>
                    </a:lnTo>
                    <a:lnTo>
                      <a:pt x="211" y="91"/>
                    </a:lnTo>
                    <a:lnTo>
                      <a:pt x="211" y="91"/>
                    </a:lnTo>
                    <a:lnTo>
                      <a:pt x="208" y="91"/>
                    </a:lnTo>
                    <a:lnTo>
                      <a:pt x="208" y="88"/>
                    </a:lnTo>
                    <a:lnTo>
                      <a:pt x="208" y="84"/>
                    </a:lnTo>
                    <a:lnTo>
                      <a:pt x="208" y="84"/>
                    </a:lnTo>
                    <a:lnTo>
                      <a:pt x="211" y="84"/>
                    </a:lnTo>
                    <a:lnTo>
                      <a:pt x="215" y="84"/>
                    </a:lnTo>
                    <a:lnTo>
                      <a:pt x="218" y="84"/>
                    </a:lnTo>
                    <a:lnTo>
                      <a:pt x="222" y="88"/>
                    </a:lnTo>
                    <a:lnTo>
                      <a:pt x="225" y="88"/>
                    </a:lnTo>
                    <a:lnTo>
                      <a:pt x="232" y="88"/>
                    </a:lnTo>
                    <a:lnTo>
                      <a:pt x="243" y="84"/>
                    </a:lnTo>
                    <a:lnTo>
                      <a:pt x="236" y="70"/>
                    </a:lnTo>
                    <a:lnTo>
                      <a:pt x="232" y="70"/>
                    </a:lnTo>
                    <a:lnTo>
                      <a:pt x="229" y="67"/>
                    </a:lnTo>
                    <a:lnTo>
                      <a:pt x="229" y="60"/>
                    </a:lnTo>
                    <a:lnTo>
                      <a:pt x="229" y="56"/>
                    </a:lnTo>
                    <a:lnTo>
                      <a:pt x="232" y="46"/>
                    </a:lnTo>
                    <a:lnTo>
                      <a:pt x="232" y="39"/>
                    </a:lnTo>
                    <a:lnTo>
                      <a:pt x="229" y="31"/>
                    </a:lnTo>
                    <a:lnTo>
                      <a:pt x="225" y="31"/>
                    </a:lnTo>
                    <a:lnTo>
                      <a:pt x="222" y="28"/>
                    </a:lnTo>
                    <a:lnTo>
                      <a:pt x="222" y="31"/>
                    </a:lnTo>
                    <a:lnTo>
                      <a:pt x="225" y="28"/>
                    </a:lnTo>
                    <a:lnTo>
                      <a:pt x="222" y="24"/>
                    </a:lnTo>
                    <a:lnTo>
                      <a:pt x="218" y="21"/>
                    </a:lnTo>
                    <a:lnTo>
                      <a:pt x="215" y="17"/>
                    </a:lnTo>
                    <a:lnTo>
                      <a:pt x="211" y="10"/>
                    </a:lnTo>
                    <a:lnTo>
                      <a:pt x="208" y="7"/>
                    </a:lnTo>
                    <a:lnTo>
                      <a:pt x="201" y="7"/>
                    </a:lnTo>
                    <a:lnTo>
                      <a:pt x="197" y="7"/>
                    </a:lnTo>
                    <a:lnTo>
                      <a:pt x="190" y="7"/>
                    </a:lnTo>
                    <a:lnTo>
                      <a:pt x="190" y="7"/>
                    </a:lnTo>
                    <a:lnTo>
                      <a:pt x="183" y="14"/>
                    </a:lnTo>
                    <a:lnTo>
                      <a:pt x="183" y="3"/>
                    </a:lnTo>
                    <a:lnTo>
                      <a:pt x="183" y="3"/>
                    </a:lnTo>
                    <a:lnTo>
                      <a:pt x="176" y="3"/>
                    </a:lnTo>
                    <a:lnTo>
                      <a:pt x="169" y="3"/>
                    </a:lnTo>
                    <a:lnTo>
                      <a:pt x="158" y="0"/>
                    </a:lnTo>
                    <a:lnTo>
                      <a:pt x="151" y="0"/>
                    </a:lnTo>
                    <a:lnTo>
                      <a:pt x="148" y="0"/>
                    </a:lnTo>
                    <a:lnTo>
                      <a:pt x="141" y="0"/>
                    </a:lnTo>
                    <a:lnTo>
                      <a:pt x="134" y="0"/>
                    </a:lnTo>
                    <a:lnTo>
                      <a:pt x="130" y="3"/>
                    </a:lnTo>
                    <a:lnTo>
                      <a:pt x="127" y="3"/>
                    </a:lnTo>
                    <a:lnTo>
                      <a:pt x="127" y="14"/>
                    </a:lnTo>
                    <a:lnTo>
                      <a:pt x="123" y="7"/>
                    </a:lnTo>
                    <a:lnTo>
                      <a:pt x="116" y="10"/>
                    </a:lnTo>
                    <a:lnTo>
                      <a:pt x="109" y="14"/>
                    </a:lnTo>
                    <a:lnTo>
                      <a:pt x="106" y="17"/>
                    </a:lnTo>
                    <a:lnTo>
                      <a:pt x="106" y="17"/>
                    </a:lnTo>
                    <a:lnTo>
                      <a:pt x="102" y="28"/>
                    </a:lnTo>
                    <a:lnTo>
                      <a:pt x="99" y="21"/>
                    </a:lnTo>
                    <a:lnTo>
                      <a:pt x="95" y="21"/>
                    </a:lnTo>
                    <a:lnTo>
                      <a:pt x="92" y="24"/>
                    </a:lnTo>
                    <a:lnTo>
                      <a:pt x="88" y="28"/>
                    </a:lnTo>
                    <a:lnTo>
                      <a:pt x="81" y="28"/>
                    </a:lnTo>
                    <a:lnTo>
                      <a:pt x="77" y="28"/>
                    </a:lnTo>
                    <a:lnTo>
                      <a:pt x="74" y="31"/>
                    </a:lnTo>
                    <a:lnTo>
                      <a:pt x="74" y="35"/>
                    </a:lnTo>
                    <a:lnTo>
                      <a:pt x="74" y="35"/>
                    </a:lnTo>
                    <a:lnTo>
                      <a:pt x="70" y="46"/>
                    </a:lnTo>
                    <a:lnTo>
                      <a:pt x="70" y="46"/>
                    </a:lnTo>
                    <a:lnTo>
                      <a:pt x="63" y="42"/>
                    </a:lnTo>
                    <a:lnTo>
                      <a:pt x="60" y="39"/>
                    </a:lnTo>
                    <a:lnTo>
                      <a:pt x="56" y="35"/>
                    </a:lnTo>
                    <a:lnTo>
                      <a:pt x="53" y="39"/>
                    </a:lnTo>
                    <a:lnTo>
                      <a:pt x="49" y="42"/>
                    </a:lnTo>
                    <a:lnTo>
                      <a:pt x="46" y="46"/>
                    </a:lnTo>
                    <a:lnTo>
                      <a:pt x="46" y="46"/>
                    </a:lnTo>
                    <a:lnTo>
                      <a:pt x="46" y="46"/>
                    </a:lnTo>
                    <a:lnTo>
                      <a:pt x="49" y="49"/>
                    </a:lnTo>
                    <a:lnTo>
                      <a:pt x="46" y="56"/>
                    </a:lnTo>
                    <a:lnTo>
                      <a:pt x="46" y="56"/>
                    </a:lnTo>
                    <a:lnTo>
                      <a:pt x="46" y="60"/>
                    </a:lnTo>
                    <a:lnTo>
                      <a:pt x="46" y="67"/>
                    </a:lnTo>
                    <a:lnTo>
                      <a:pt x="56" y="77"/>
                    </a:lnTo>
                    <a:lnTo>
                      <a:pt x="56" y="77"/>
                    </a:lnTo>
                    <a:lnTo>
                      <a:pt x="60" y="77"/>
                    </a:lnTo>
                    <a:lnTo>
                      <a:pt x="60" y="77"/>
                    </a:lnTo>
                    <a:lnTo>
                      <a:pt x="63" y="74"/>
                    </a:lnTo>
                    <a:lnTo>
                      <a:pt x="63" y="74"/>
                    </a:lnTo>
                    <a:lnTo>
                      <a:pt x="67" y="74"/>
                    </a:lnTo>
                    <a:lnTo>
                      <a:pt x="67" y="74"/>
                    </a:lnTo>
                    <a:lnTo>
                      <a:pt x="70" y="74"/>
                    </a:lnTo>
                    <a:lnTo>
                      <a:pt x="74" y="77"/>
                    </a:lnTo>
                    <a:lnTo>
                      <a:pt x="74" y="77"/>
                    </a:lnTo>
                    <a:lnTo>
                      <a:pt x="81" y="77"/>
                    </a:lnTo>
                    <a:lnTo>
                      <a:pt x="84" y="77"/>
                    </a:lnTo>
                    <a:lnTo>
                      <a:pt x="88" y="77"/>
                    </a:lnTo>
                    <a:lnTo>
                      <a:pt x="92" y="77"/>
                    </a:lnTo>
                    <a:lnTo>
                      <a:pt x="95" y="81"/>
                    </a:lnTo>
                    <a:lnTo>
                      <a:pt x="99" y="84"/>
                    </a:lnTo>
                    <a:lnTo>
                      <a:pt x="137" y="81"/>
                    </a:lnTo>
                    <a:lnTo>
                      <a:pt x="141" y="81"/>
                    </a:lnTo>
                    <a:lnTo>
                      <a:pt x="141" y="84"/>
                    </a:lnTo>
                    <a:lnTo>
                      <a:pt x="137" y="84"/>
                    </a:lnTo>
                    <a:lnTo>
                      <a:pt x="137" y="88"/>
                    </a:lnTo>
                    <a:lnTo>
                      <a:pt x="134" y="88"/>
                    </a:lnTo>
                    <a:lnTo>
                      <a:pt x="137" y="91"/>
                    </a:lnTo>
                    <a:lnTo>
                      <a:pt x="134" y="91"/>
                    </a:lnTo>
                    <a:lnTo>
                      <a:pt x="130" y="91"/>
                    </a:lnTo>
                    <a:lnTo>
                      <a:pt x="127" y="95"/>
                    </a:lnTo>
                    <a:lnTo>
                      <a:pt x="123" y="98"/>
                    </a:lnTo>
                    <a:lnTo>
                      <a:pt x="123" y="98"/>
                    </a:lnTo>
                    <a:lnTo>
                      <a:pt x="120" y="102"/>
                    </a:lnTo>
                    <a:lnTo>
                      <a:pt x="116" y="102"/>
                    </a:lnTo>
                    <a:lnTo>
                      <a:pt x="109" y="98"/>
                    </a:lnTo>
                    <a:lnTo>
                      <a:pt x="92" y="102"/>
                    </a:lnTo>
                    <a:lnTo>
                      <a:pt x="92" y="102"/>
                    </a:lnTo>
                    <a:lnTo>
                      <a:pt x="92" y="105"/>
                    </a:lnTo>
                    <a:lnTo>
                      <a:pt x="88" y="112"/>
                    </a:lnTo>
                    <a:lnTo>
                      <a:pt x="88" y="112"/>
                    </a:lnTo>
                    <a:lnTo>
                      <a:pt x="88" y="120"/>
                    </a:lnTo>
                    <a:lnTo>
                      <a:pt x="84" y="123"/>
                    </a:lnTo>
                    <a:lnTo>
                      <a:pt x="84" y="127"/>
                    </a:lnTo>
                    <a:lnTo>
                      <a:pt x="84" y="134"/>
                    </a:lnTo>
                    <a:lnTo>
                      <a:pt x="84" y="141"/>
                    </a:lnTo>
                    <a:lnTo>
                      <a:pt x="84" y="144"/>
                    </a:lnTo>
                    <a:lnTo>
                      <a:pt x="84" y="144"/>
                    </a:lnTo>
                    <a:lnTo>
                      <a:pt x="81" y="148"/>
                    </a:lnTo>
                    <a:lnTo>
                      <a:pt x="81" y="151"/>
                    </a:lnTo>
                    <a:lnTo>
                      <a:pt x="77" y="151"/>
                    </a:lnTo>
                    <a:lnTo>
                      <a:pt x="77" y="148"/>
                    </a:lnTo>
                    <a:lnTo>
                      <a:pt x="74" y="127"/>
                    </a:lnTo>
                    <a:lnTo>
                      <a:pt x="74" y="127"/>
                    </a:lnTo>
                    <a:lnTo>
                      <a:pt x="74" y="123"/>
                    </a:lnTo>
                    <a:lnTo>
                      <a:pt x="70" y="120"/>
                    </a:lnTo>
                    <a:lnTo>
                      <a:pt x="67" y="116"/>
                    </a:lnTo>
                    <a:lnTo>
                      <a:pt x="63" y="112"/>
                    </a:lnTo>
                    <a:lnTo>
                      <a:pt x="63" y="112"/>
                    </a:lnTo>
                    <a:lnTo>
                      <a:pt x="60" y="116"/>
                    </a:lnTo>
                    <a:lnTo>
                      <a:pt x="56" y="116"/>
                    </a:lnTo>
                    <a:lnTo>
                      <a:pt x="53" y="123"/>
                    </a:lnTo>
                    <a:lnTo>
                      <a:pt x="53" y="123"/>
                    </a:lnTo>
                    <a:lnTo>
                      <a:pt x="56" y="130"/>
                    </a:lnTo>
                    <a:lnTo>
                      <a:pt x="60" y="137"/>
                    </a:lnTo>
                    <a:lnTo>
                      <a:pt x="60" y="137"/>
                    </a:lnTo>
                    <a:lnTo>
                      <a:pt x="63" y="141"/>
                    </a:lnTo>
                    <a:lnTo>
                      <a:pt x="63" y="144"/>
                    </a:lnTo>
                    <a:lnTo>
                      <a:pt x="60" y="148"/>
                    </a:lnTo>
                    <a:lnTo>
                      <a:pt x="56" y="151"/>
                    </a:lnTo>
                    <a:lnTo>
                      <a:pt x="53" y="172"/>
                    </a:lnTo>
                    <a:lnTo>
                      <a:pt x="53" y="172"/>
                    </a:lnTo>
                    <a:lnTo>
                      <a:pt x="56" y="172"/>
                    </a:lnTo>
                    <a:lnTo>
                      <a:pt x="63" y="172"/>
                    </a:lnTo>
                    <a:lnTo>
                      <a:pt x="67" y="172"/>
                    </a:lnTo>
                    <a:lnTo>
                      <a:pt x="67" y="172"/>
                    </a:lnTo>
                    <a:lnTo>
                      <a:pt x="70" y="172"/>
                    </a:lnTo>
                    <a:lnTo>
                      <a:pt x="70" y="172"/>
                    </a:lnTo>
                    <a:lnTo>
                      <a:pt x="74" y="172"/>
                    </a:lnTo>
                    <a:lnTo>
                      <a:pt x="70" y="176"/>
                    </a:lnTo>
                    <a:lnTo>
                      <a:pt x="67" y="176"/>
                    </a:lnTo>
                    <a:lnTo>
                      <a:pt x="67" y="179"/>
                    </a:lnTo>
                    <a:lnTo>
                      <a:pt x="60" y="179"/>
                    </a:lnTo>
                    <a:lnTo>
                      <a:pt x="56" y="183"/>
                    </a:lnTo>
                    <a:lnTo>
                      <a:pt x="53" y="186"/>
                    </a:lnTo>
                    <a:lnTo>
                      <a:pt x="46" y="186"/>
                    </a:lnTo>
                    <a:lnTo>
                      <a:pt x="42" y="186"/>
                    </a:lnTo>
                    <a:lnTo>
                      <a:pt x="42" y="186"/>
                    </a:lnTo>
                    <a:lnTo>
                      <a:pt x="42" y="183"/>
                    </a:lnTo>
                    <a:lnTo>
                      <a:pt x="42" y="183"/>
                    </a:lnTo>
                    <a:lnTo>
                      <a:pt x="39" y="183"/>
                    </a:lnTo>
                    <a:lnTo>
                      <a:pt x="35" y="186"/>
                    </a:lnTo>
                    <a:lnTo>
                      <a:pt x="32" y="194"/>
                    </a:lnTo>
                    <a:lnTo>
                      <a:pt x="32" y="197"/>
                    </a:lnTo>
                    <a:lnTo>
                      <a:pt x="28" y="197"/>
                    </a:lnTo>
                    <a:lnTo>
                      <a:pt x="28" y="201"/>
                    </a:lnTo>
                    <a:lnTo>
                      <a:pt x="25" y="204"/>
                    </a:lnTo>
                    <a:lnTo>
                      <a:pt x="28" y="208"/>
                    </a:lnTo>
                    <a:lnTo>
                      <a:pt x="28" y="20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grpSp>
        <p:sp>
          <p:nvSpPr>
            <p:cNvPr id="3451" name="Freeform 379"/>
            <p:cNvSpPr>
              <a:spLocks noEditPoints="1"/>
            </p:cNvSpPr>
            <p:nvPr userDrawn="1"/>
          </p:nvSpPr>
          <p:spPr bwMode="gray">
            <a:xfrm>
              <a:off x="385" y="1639"/>
              <a:ext cx="895" cy="1053"/>
            </a:xfrm>
            <a:custGeom>
              <a:avLst/>
              <a:gdLst>
                <a:gd name="T0" fmla="*/ 388 w 927"/>
                <a:gd name="T1" fmla="*/ 521 h 1067"/>
                <a:gd name="T2" fmla="*/ 377 w 927"/>
                <a:gd name="T3" fmla="*/ 595 h 1067"/>
                <a:gd name="T4" fmla="*/ 416 w 927"/>
                <a:gd name="T5" fmla="*/ 715 h 1067"/>
                <a:gd name="T6" fmla="*/ 409 w 927"/>
                <a:gd name="T7" fmla="*/ 859 h 1067"/>
                <a:gd name="T8" fmla="*/ 535 w 927"/>
                <a:gd name="T9" fmla="*/ 1057 h 1067"/>
                <a:gd name="T10" fmla="*/ 655 w 927"/>
                <a:gd name="T11" fmla="*/ 979 h 1067"/>
                <a:gd name="T12" fmla="*/ 698 w 927"/>
                <a:gd name="T13" fmla="*/ 916 h 1067"/>
                <a:gd name="T14" fmla="*/ 757 w 927"/>
                <a:gd name="T15" fmla="*/ 799 h 1067"/>
                <a:gd name="T16" fmla="*/ 757 w 927"/>
                <a:gd name="T17" fmla="*/ 662 h 1067"/>
                <a:gd name="T18" fmla="*/ 909 w 927"/>
                <a:gd name="T19" fmla="*/ 436 h 1067"/>
                <a:gd name="T20" fmla="*/ 810 w 927"/>
                <a:gd name="T21" fmla="*/ 384 h 1067"/>
                <a:gd name="T22" fmla="*/ 754 w 927"/>
                <a:gd name="T23" fmla="*/ 296 h 1067"/>
                <a:gd name="T24" fmla="*/ 659 w 927"/>
                <a:gd name="T25" fmla="*/ 105 h 1067"/>
                <a:gd name="T26" fmla="*/ 514 w 927"/>
                <a:gd name="T27" fmla="*/ 95 h 1067"/>
                <a:gd name="T28" fmla="*/ 416 w 927"/>
                <a:gd name="T29" fmla="*/ 74 h 1067"/>
                <a:gd name="T30" fmla="*/ 391 w 927"/>
                <a:gd name="T31" fmla="*/ 42 h 1067"/>
                <a:gd name="T32" fmla="*/ 296 w 927"/>
                <a:gd name="T33" fmla="*/ 10 h 1067"/>
                <a:gd name="T34" fmla="*/ 155 w 927"/>
                <a:gd name="T35" fmla="*/ 24 h 1067"/>
                <a:gd name="T36" fmla="*/ 70 w 927"/>
                <a:gd name="T37" fmla="*/ 148 h 1067"/>
                <a:gd name="T38" fmla="*/ 7 w 927"/>
                <a:gd name="T39" fmla="*/ 250 h 1067"/>
                <a:gd name="T40" fmla="*/ 0 w 927"/>
                <a:gd name="T41" fmla="*/ 341 h 1067"/>
                <a:gd name="T42" fmla="*/ 63 w 927"/>
                <a:gd name="T43" fmla="*/ 422 h 1067"/>
                <a:gd name="T44" fmla="*/ 233 w 927"/>
                <a:gd name="T45" fmla="*/ 486 h 1067"/>
                <a:gd name="T46" fmla="*/ 380 w 927"/>
                <a:gd name="T47" fmla="*/ 447 h 1067"/>
                <a:gd name="T48" fmla="*/ 669 w 927"/>
                <a:gd name="T49" fmla="*/ 884 h 1067"/>
                <a:gd name="T50" fmla="*/ 620 w 927"/>
                <a:gd name="T51" fmla="*/ 863 h 1067"/>
                <a:gd name="T52" fmla="*/ 426 w 927"/>
                <a:gd name="T53" fmla="*/ 433 h 1067"/>
                <a:gd name="T54" fmla="*/ 511 w 927"/>
                <a:gd name="T55" fmla="*/ 789 h 1067"/>
                <a:gd name="T56" fmla="*/ 447 w 927"/>
                <a:gd name="T57" fmla="*/ 599 h 1067"/>
                <a:gd name="T58" fmla="*/ 433 w 927"/>
                <a:gd name="T59" fmla="*/ 570 h 1067"/>
                <a:gd name="T60" fmla="*/ 553 w 927"/>
                <a:gd name="T61" fmla="*/ 803 h 1067"/>
                <a:gd name="T62" fmla="*/ 592 w 927"/>
                <a:gd name="T63" fmla="*/ 806 h 1067"/>
                <a:gd name="T64" fmla="*/ 659 w 927"/>
                <a:gd name="T65" fmla="*/ 577 h 1067"/>
                <a:gd name="T66" fmla="*/ 497 w 927"/>
                <a:gd name="T67" fmla="*/ 447 h 1067"/>
                <a:gd name="T68" fmla="*/ 416 w 927"/>
                <a:gd name="T69" fmla="*/ 232 h 1067"/>
                <a:gd name="T70" fmla="*/ 469 w 927"/>
                <a:gd name="T71" fmla="*/ 954 h 1067"/>
                <a:gd name="T72" fmla="*/ 525 w 927"/>
                <a:gd name="T73" fmla="*/ 810 h 1067"/>
                <a:gd name="T74" fmla="*/ 567 w 927"/>
                <a:gd name="T75" fmla="*/ 817 h 1067"/>
                <a:gd name="T76" fmla="*/ 447 w 927"/>
                <a:gd name="T77" fmla="*/ 250 h 1067"/>
                <a:gd name="T78" fmla="*/ 373 w 927"/>
                <a:gd name="T79" fmla="*/ 151 h 1067"/>
                <a:gd name="T80" fmla="*/ 377 w 927"/>
                <a:gd name="T81" fmla="*/ 179 h 1067"/>
                <a:gd name="T82" fmla="*/ 359 w 927"/>
                <a:gd name="T83" fmla="*/ 102 h 1067"/>
                <a:gd name="T84" fmla="*/ 229 w 927"/>
                <a:gd name="T85" fmla="*/ 373 h 1067"/>
                <a:gd name="T86" fmla="*/ 151 w 927"/>
                <a:gd name="T87" fmla="*/ 444 h 1067"/>
                <a:gd name="T88" fmla="*/ 88 w 927"/>
                <a:gd name="T89" fmla="*/ 327 h 1067"/>
                <a:gd name="T90" fmla="*/ 78 w 927"/>
                <a:gd name="T91" fmla="*/ 338 h 1067"/>
                <a:gd name="T92" fmla="*/ 78 w 927"/>
                <a:gd name="T93" fmla="*/ 373 h 1067"/>
                <a:gd name="T94" fmla="*/ 127 w 927"/>
                <a:gd name="T95" fmla="*/ 398 h 1067"/>
                <a:gd name="T96" fmla="*/ 134 w 927"/>
                <a:gd name="T97" fmla="*/ 440 h 1067"/>
                <a:gd name="T98" fmla="*/ 144 w 927"/>
                <a:gd name="T99" fmla="*/ 436 h 1067"/>
                <a:gd name="T100" fmla="*/ 187 w 927"/>
                <a:gd name="T101" fmla="*/ 359 h 1067"/>
                <a:gd name="T102" fmla="*/ 247 w 927"/>
                <a:gd name="T103" fmla="*/ 345 h 1067"/>
                <a:gd name="T104" fmla="*/ 67 w 927"/>
                <a:gd name="T105" fmla="*/ 348 h 1067"/>
                <a:gd name="T106" fmla="*/ 39 w 927"/>
                <a:gd name="T107" fmla="*/ 327 h 1067"/>
                <a:gd name="T108" fmla="*/ 99 w 927"/>
                <a:gd name="T109" fmla="*/ 436 h 1067"/>
                <a:gd name="T110" fmla="*/ 155 w 927"/>
                <a:gd name="T111" fmla="*/ 454 h 1067"/>
                <a:gd name="T112" fmla="*/ 183 w 927"/>
                <a:gd name="T113" fmla="*/ 391 h 1067"/>
                <a:gd name="T114" fmla="*/ 250 w 927"/>
                <a:gd name="T115" fmla="*/ 398 h 1067"/>
                <a:gd name="T116" fmla="*/ 338 w 927"/>
                <a:gd name="T117" fmla="*/ 380 h 1067"/>
                <a:gd name="T118" fmla="*/ 388 w 927"/>
                <a:gd name="T119" fmla="*/ 595 h 1067"/>
                <a:gd name="T120" fmla="*/ 423 w 927"/>
                <a:gd name="T121" fmla="*/ 803 h 1067"/>
                <a:gd name="T122" fmla="*/ 666 w 927"/>
                <a:gd name="T123" fmla="*/ 88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1067">
                  <a:moveTo>
                    <a:pt x="402" y="440"/>
                  </a:moveTo>
                  <a:lnTo>
                    <a:pt x="395" y="436"/>
                  </a:lnTo>
                  <a:lnTo>
                    <a:pt x="388" y="440"/>
                  </a:lnTo>
                  <a:lnTo>
                    <a:pt x="384" y="444"/>
                  </a:lnTo>
                  <a:lnTo>
                    <a:pt x="380" y="447"/>
                  </a:lnTo>
                  <a:lnTo>
                    <a:pt x="377" y="451"/>
                  </a:lnTo>
                  <a:lnTo>
                    <a:pt x="373" y="454"/>
                  </a:lnTo>
                  <a:lnTo>
                    <a:pt x="373" y="458"/>
                  </a:lnTo>
                  <a:lnTo>
                    <a:pt x="370" y="472"/>
                  </a:lnTo>
                  <a:lnTo>
                    <a:pt x="363" y="493"/>
                  </a:lnTo>
                  <a:lnTo>
                    <a:pt x="363" y="493"/>
                  </a:lnTo>
                  <a:lnTo>
                    <a:pt x="363" y="496"/>
                  </a:lnTo>
                  <a:lnTo>
                    <a:pt x="363" y="500"/>
                  </a:lnTo>
                  <a:lnTo>
                    <a:pt x="366" y="503"/>
                  </a:lnTo>
                  <a:lnTo>
                    <a:pt x="373" y="507"/>
                  </a:lnTo>
                  <a:lnTo>
                    <a:pt x="373" y="507"/>
                  </a:lnTo>
                  <a:lnTo>
                    <a:pt x="377" y="507"/>
                  </a:lnTo>
                  <a:lnTo>
                    <a:pt x="380" y="510"/>
                  </a:lnTo>
                  <a:lnTo>
                    <a:pt x="384" y="514"/>
                  </a:lnTo>
                  <a:lnTo>
                    <a:pt x="380" y="521"/>
                  </a:lnTo>
                  <a:lnTo>
                    <a:pt x="384" y="521"/>
                  </a:lnTo>
                  <a:lnTo>
                    <a:pt x="391" y="521"/>
                  </a:lnTo>
                  <a:lnTo>
                    <a:pt x="402" y="521"/>
                  </a:lnTo>
                  <a:lnTo>
                    <a:pt x="388" y="521"/>
                  </a:lnTo>
                  <a:lnTo>
                    <a:pt x="380" y="521"/>
                  </a:lnTo>
                  <a:lnTo>
                    <a:pt x="380" y="521"/>
                  </a:lnTo>
                  <a:lnTo>
                    <a:pt x="377" y="521"/>
                  </a:lnTo>
                  <a:lnTo>
                    <a:pt x="373" y="521"/>
                  </a:lnTo>
                  <a:lnTo>
                    <a:pt x="370" y="525"/>
                  </a:lnTo>
                  <a:lnTo>
                    <a:pt x="366" y="528"/>
                  </a:lnTo>
                  <a:lnTo>
                    <a:pt x="363" y="535"/>
                  </a:lnTo>
                  <a:lnTo>
                    <a:pt x="384" y="539"/>
                  </a:lnTo>
                  <a:lnTo>
                    <a:pt x="384" y="535"/>
                  </a:lnTo>
                  <a:lnTo>
                    <a:pt x="388" y="535"/>
                  </a:lnTo>
                  <a:lnTo>
                    <a:pt x="384" y="539"/>
                  </a:lnTo>
                  <a:lnTo>
                    <a:pt x="384" y="539"/>
                  </a:lnTo>
                  <a:lnTo>
                    <a:pt x="380" y="539"/>
                  </a:lnTo>
                  <a:lnTo>
                    <a:pt x="363" y="535"/>
                  </a:lnTo>
                  <a:lnTo>
                    <a:pt x="356" y="563"/>
                  </a:lnTo>
                  <a:lnTo>
                    <a:pt x="352" y="567"/>
                  </a:lnTo>
                  <a:lnTo>
                    <a:pt x="352" y="567"/>
                  </a:lnTo>
                  <a:lnTo>
                    <a:pt x="356" y="567"/>
                  </a:lnTo>
                  <a:lnTo>
                    <a:pt x="359" y="577"/>
                  </a:lnTo>
                  <a:lnTo>
                    <a:pt x="366" y="584"/>
                  </a:lnTo>
                  <a:lnTo>
                    <a:pt x="370" y="588"/>
                  </a:lnTo>
                  <a:lnTo>
                    <a:pt x="373" y="588"/>
                  </a:lnTo>
                  <a:lnTo>
                    <a:pt x="373" y="591"/>
                  </a:lnTo>
                  <a:lnTo>
                    <a:pt x="377" y="595"/>
                  </a:lnTo>
                  <a:lnTo>
                    <a:pt x="377" y="595"/>
                  </a:lnTo>
                  <a:lnTo>
                    <a:pt x="377" y="606"/>
                  </a:lnTo>
                  <a:lnTo>
                    <a:pt x="380" y="606"/>
                  </a:lnTo>
                  <a:lnTo>
                    <a:pt x="380" y="606"/>
                  </a:lnTo>
                  <a:lnTo>
                    <a:pt x="380" y="609"/>
                  </a:lnTo>
                  <a:lnTo>
                    <a:pt x="391" y="623"/>
                  </a:lnTo>
                  <a:lnTo>
                    <a:pt x="402" y="616"/>
                  </a:lnTo>
                  <a:lnTo>
                    <a:pt x="409" y="616"/>
                  </a:lnTo>
                  <a:lnTo>
                    <a:pt x="412" y="613"/>
                  </a:lnTo>
                  <a:lnTo>
                    <a:pt x="409" y="613"/>
                  </a:lnTo>
                  <a:lnTo>
                    <a:pt x="405" y="616"/>
                  </a:lnTo>
                  <a:lnTo>
                    <a:pt x="391" y="623"/>
                  </a:lnTo>
                  <a:lnTo>
                    <a:pt x="391" y="623"/>
                  </a:lnTo>
                  <a:lnTo>
                    <a:pt x="395" y="637"/>
                  </a:lnTo>
                  <a:lnTo>
                    <a:pt x="395" y="648"/>
                  </a:lnTo>
                  <a:lnTo>
                    <a:pt x="395" y="655"/>
                  </a:lnTo>
                  <a:lnTo>
                    <a:pt x="405" y="658"/>
                  </a:lnTo>
                  <a:lnTo>
                    <a:pt x="416" y="683"/>
                  </a:lnTo>
                  <a:lnTo>
                    <a:pt x="419" y="694"/>
                  </a:lnTo>
                  <a:lnTo>
                    <a:pt x="419" y="704"/>
                  </a:lnTo>
                  <a:lnTo>
                    <a:pt x="419" y="708"/>
                  </a:lnTo>
                  <a:lnTo>
                    <a:pt x="419" y="711"/>
                  </a:lnTo>
                  <a:lnTo>
                    <a:pt x="419" y="715"/>
                  </a:lnTo>
                  <a:lnTo>
                    <a:pt x="416" y="715"/>
                  </a:lnTo>
                  <a:lnTo>
                    <a:pt x="416" y="715"/>
                  </a:lnTo>
                  <a:lnTo>
                    <a:pt x="409" y="725"/>
                  </a:lnTo>
                  <a:lnTo>
                    <a:pt x="405" y="732"/>
                  </a:lnTo>
                  <a:lnTo>
                    <a:pt x="402" y="743"/>
                  </a:lnTo>
                  <a:lnTo>
                    <a:pt x="402" y="747"/>
                  </a:lnTo>
                  <a:lnTo>
                    <a:pt x="402" y="750"/>
                  </a:lnTo>
                  <a:lnTo>
                    <a:pt x="402" y="754"/>
                  </a:lnTo>
                  <a:lnTo>
                    <a:pt x="398" y="761"/>
                  </a:lnTo>
                  <a:lnTo>
                    <a:pt x="398" y="768"/>
                  </a:lnTo>
                  <a:lnTo>
                    <a:pt x="395" y="778"/>
                  </a:lnTo>
                  <a:lnTo>
                    <a:pt x="391" y="785"/>
                  </a:lnTo>
                  <a:lnTo>
                    <a:pt x="391" y="792"/>
                  </a:lnTo>
                  <a:lnTo>
                    <a:pt x="391" y="796"/>
                  </a:lnTo>
                  <a:lnTo>
                    <a:pt x="391" y="796"/>
                  </a:lnTo>
                  <a:lnTo>
                    <a:pt x="391" y="796"/>
                  </a:lnTo>
                  <a:lnTo>
                    <a:pt x="388" y="803"/>
                  </a:lnTo>
                  <a:lnTo>
                    <a:pt x="391" y="806"/>
                  </a:lnTo>
                  <a:lnTo>
                    <a:pt x="391" y="810"/>
                  </a:lnTo>
                  <a:lnTo>
                    <a:pt x="395" y="817"/>
                  </a:lnTo>
                  <a:lnTo>
                    <a:pt x="398" y="824"/>
                  </a:lnTo>
                  <a:lnTo>
                    <a:pt x="402" y="835"/>
                  </a:lnTo>
                  <a:lnTo>
                    <a:pt x="405" y="842"/>
                  </a:lnTo>
                  <a:lnTo>
                    <a:pt x="409" y="849"/>
                  </a:lnTo>
                  <a:lnTo>
                    <a:pt x="409" y="859"/>
                  </a:lnTo>
                  <a:lnTo>
                    <a:pt x="416" y="877"/>
                  </a:lnTo>
                  <a:lnTo>
                    <a:pt x="423" y="902"/>
                  </a:lnTo>
                  <a:lnTo>
                    <a:pt x="430" y="923"/>
                  </a:lnTo>
                  <a:lnTo>
                    <a:pt x="437" y="937"/>
                  </a:lnTo>
                  <a:lnTo>
                    <a:pt x="440" y="937"/>
                  </a:lnTo>
                  <a:lnTo>
                    <a:pt x="440" y="944"/>
                  </a:lnTo>
                  <a:lnTo>
                    <a:pt x="444" y="951"/>
                  </a:lnTo>
                  <a:lnTo>
                    <a:pt x="447" y="958"/>
                  </a:lnTo>
                  <a:lnTo>
                    <a:pt x="451" y="961"/>
                  </a:lnTo>
                  <a:lnTo>
                    <a:pt x="451" y="968"/>
                  </a:lnTo>
                  <a:lnTo>
                    <a:pt x="451" y="968"/>
                  </a:lnTo>
                  <a:lnTo>
                    <a:pt x="462" y="997"/>
                  </a:lnTo>
                  <a:lnTo>
                    <a:pt x="472" y="1014"/>
                  </a:lnTo>
                  <a:lnTo>
                    <a:pt x="472" y="1049"/>
                  </a:lnTo>
                  <a:lnTo>
                    <a:pt x="472" y="1049"/>
                  </a:lnTo>
                  <a:lnTo>
                    <a:pt x="476" y="1053"/>
                  </a:lnTo>
                  <a:lnTo>
                    <a:pt x="479" y="1057"/>
                  </a:lnTo>
                  <a:lnTo>
                    <a:pt x="486" y="1060"/>
                  </a:lnTo>
                  <a:lnTo>
                    <a:pt x="497" y="1064"/>
                  </a:lnTo>
                  <a:lnTo>
                    <a:pt x="511" y="1067"/>
                  </a:lnTo>
                  <a:lnTo>
                    <a:pt x="514" y="1067"/>
                  </a:lnTo>
                  <a:lnTo>
                    <a:pt x="518" y="1064"/>
                  </a:lnTo>
                  <a:lnTo>
                    <a:pt x="525" y="1060"/>
                  </a:lnTo>
                  <a:lnTo>
                    <a:pt x="535" y="1057"/>
                  </a:lnTo>
                  <a:lnTo>
                    <a:pt x="546" y="1053"/>
                  </a:lnTo>
                  <a:lnTo>
                    <a:pt x="553" y="1053"/>
                  </a:lnTo>
                  <a:lnTo>
                    <a:pt x="557" y="1053"/>
                  </a:lnTo>
                  <a:lnTo>
                    <a:pt x="560" y="1053"/>
                  </a:lnTo>
                  <a:lnTo>
                    <a:pt x="567" y="1053"/>
                  </a:lnTo>
                  <a:lnTo>
                    <a:pt x="578" y="1053"/>
                  </a:lnTo>
                  <a:lnTo>
                    <a:pt x="592" y="1049"/>
                  </a:lnTo>
                  <a:lnTo>
                    <a:pt x="602" y="1042"/>
                  </a:lnTo>
                  <a:lnTo>
                    <a:pt x="602" y="1039"/>
                  </a:lnTo>
                  <a:lnTo>
                    <a:pt x="606" y="1039"/>
                  </a:lnTo>
                  <a:lnTo>
                    <a:pt x="609" y="1035"/>
                  </a:lnTo>
                  <a:lnTo>
                    <a:pt x="613" y="1028"/>
                  </a:lnTo>
                  <a:lnTo>
                    <a:pt x="617" y="1025"/>
                  </a:lnTo>
                  <a:lnTo>
                    <a:pt x="617" y="1025"/>
                  </a:lnTo>
                  <a:lnTo>
                    <a:pt x="620" y="1021"/>
                  </a:lnTo>
                  <a:lnTo>
                    <a:pt x="627" y="1014"/>
                  </a:lnTo>
                  <a:lnTo>
                    <a:pt x="631" y="1007"/>
                  </a:lnTo>
                  <a:lnTo>
                    <a:pt x="638" y="1000"/>
                  </a:lnTo>
                  <a:lnTo>
                    <a:pt x="641" y="997"/>
                  </a:lnTo>
                  <a:lnTo>
                    <a:pt x="645" y="990"/>
                  </a:lnTo>
                  <a:lnTo>
                    <a:pt x="648" y="990"/>
                  </a:lnTo>
                  <a:lnTo>
                    <a:pt x="648" y="986"/>
                  </a:lnTo>
                  <a:lnTo>
                    <a:pt x="652" y="986"/>
                  </a:lnTo>
                  <a:lnTo>
                    <a:pt x="655" y="979"/>
                  </a:lnTo>
                  <a:lnTo>
                    <a:pt x="659" y="976"/>
                  </a:lnTo>
                  <a:lnTo>
                    <a:pt x="662" y="972"/>
                  </a:lnTo>
                  <a:lnTo>
                    <a:pt x="662" y="972"/>
                  </a:lnTo>
                  <a:lnTo>
                    <a:pt x="662" y="972"/>
                  </a:lnTo>
                  <a:lnTo>
                    <a:pt x="669" y="968"/>
                  </a:lnTo>
                  <a:lnTo>
                    <a:pt x="673" y="961"/>
                  </a:lnTo>
                  <a:lnTo>
                    <a:pt x="676" y="958"/>
                  </a:lnTo>
                  <a:lnTo>
                    <a:pt x="680" y="954"/>
                  </a:lnTo>
                  <a:lnTo>
                    <a:pt x="680" y="954"/>
                  </a:lnTo>
                  <a:lnTo>
                    <a:pt x="683" y="951"/>
                  </a:lnTo>
                  <a:lnTo>
                    <a:pt x="687" y="944"/>
                  </a:lnTo>
                  <a:lnTo>
                    <a:pt x="687" y="937"/>
                  </a:lnTo>
                  <a:lnTo>
                    <a:pt x="687" y="933"/>
                  </a:lnTo>
                  <a:lnTo>
                    <a:pt x="687" y="933"/>
                  </a:lnTo>
                  <a:lnTo>
                    <a:pt x="687" y="933"/>
                  </a:lnTo>
                  <a:lnTo>
                    <a:pt x="687" y="930"/>
                  </a:lnTo>
                  <a:lnTo>
                    <a:pt x="687" y="930"/>
                  </a:lnTo>
                  <a:lnTo>
                    <a:pt x="687" y="926"/>
                  </a:lnTo>
                  <a:lnTo>
                    <a:pt x="687" y="926"/>
                  </a:lnTo>
                  <a:lnTo>
                    <a:pt x="687" y="923"/>
                  </a:lnTo>
                  <a:lnTo>
                    <a:pt x="687" y="923"/>
                  </a:lnTo>
                  <a:lnTo>
                    <a:pt x="690" y="919"/>
                  </a:lnTo>
                  <a:lnTo>
                    <a:pt x="698" y="916"/>
                  </a:lnTo>
                  <a:lnTo>
                    <a:pt x="698" y="916"/>
                  </a:lnTo>
                  <a:lnTo>
                    <a:pt x="705" y="912"/>
                  </a:lnTo>
                  <a:lnTo>
                    <a:pt x="708" y="912"/>
                  </a:lnTo>
                  <a:lnTo>
                    <a:pt x="712" y="905"/>
                  </a:lnTo>
                  <a:lnTo>
                    <a:pt x="712" y="905"/>
                  </a:lnTo>
                  <a:lnTo>
                    <a:pt x="715" y="898"/>
                  </a:lnTo>
                  <a:lnTo>
                    <a:pt x="715" y="891"/>
                  </a:lnTo>
                  <a:lnTo>
                    <a:pt x="712" y="891"/>
                  </a:lnTo>
                  <a:lnTo>
                    <a:pt x="712" y="884"/>
                  </a:lnTo>
                  <a:lnTo>
                    <a:pt x="712" y="877"/>
                  </a:lnTo>
                  <a:lnTo>
                    <a:pt x="712" y="866"/>
                  </a:lnTo>
                  <a:lnTo>
                    <a:pt x="712" y="856"/>
                  </a:lnTo>
                  <a:lnTo>
                    <a:pt x="712" y="845"/>
                  </a:lnTo>
                  <a:lnTo>
                    <a:pt x="712" y="842"/>
                  </a:lnTo>
                  <a:lnTo>
                    <a:pt x="715" y="838"/>
                  </a:lnTo>
                  <a:lnTo>
                    <a:pt x="719" y="831"/>
                  </a:lnTo>
                  <a:lnTo>
                    <a:pt x="722" y="828"/>
                  </a:lnTo>
                  <a:lnTo>
                    <a:pt x="726" y="828"/>
                  </a:lnTo>
                  <a:lnTo>
                    <a:pt x="729" y="824"/>
                  </a:lnTo>
                  <a:lnTo>
                    <a:pt x="736" y="820"/>
                  </a:lnTo>
                  <a:lnTo>
                    <a:pt x="740" y="810"/>
                  </a:lnTo>
                  <a:lnTo>
                    <a:pt x="743" y="810"/>
                  </a:lnTo>
                  <a:lnTo>
                    <a:pt x="747" y="806"/>
                  </a:lnTo>
                  <a:lnTo>
                    <a:pt x="750" y="803"/>
                  </a:lnTo>
                  <a:lnTo>
                    <a:pt x="757" y="799"/>
                  </a:lnTo>
                  <a:lnTo>
                    <a:pt x="757" y="799"/>
                  </a:lnTo>
                  <a:lnTo>
                    <a:pt x="761" y="796"/>
                  </a:lnTo>
                  <a:lnTo>
                    <a:pt x="764" y="796"/>
                  </a:lnTo>
                  <a:lnTo>
                    <a:pt x="772" y="792"/>
                  </a:lnTo>
                  <a:lnTo>
                    <a:pt x="775" y="789"/>
                  </a:lnTo>
                  <a:lnTo>
                    <a:pt x="779" y="785"/>
                  </a:lnTo>
                  <a:lnTo>
                    <a:pt x="782" y="778"/>
                  </a:lnTo>
                  <a:lnTo>
                    <a:pt x="786" y="768"/>
                  </a:lnTo>
                  <a:lnTo>
                    <a:pt x="782" y="754"/>
                  </a:lnTo>
                  <a:lnTo>
                    <a:pt x="782" y="754"/>
                  </a:lnTo>
                  <a:lnTo>
                    <a:pt x="782" y="747"/>
                  </a:lnTo>
                  <a:lnTo>
                    <a:pt x="782" y="739"/>
                  </a:lnTo>
                  <a:lnTo>
                    <a:pt x="782" y="732"/>
                  </a:lnTo>
                  <a:lnTo>
                    <a:pt x="782" y="722"/>
                  </a:lnTo>
                  <a:lnTo>
                    <a:pt x="782" y="715"/>
                  </a:lnTo>
                  <a:lnTo>
                    <a:pt x="782" y="711"/>
                  </a:lnTo>
                  <a:lnTo>
                    <a:pt x="761" y="718"/>
                  </a:lnTo>
                  <a:lnTo>
                    <a:pt x="740" y="722"/>
                  </a:lnTo>
                  <a:lnTo>
                    <a:pt x="761" y="718"/>
                  </a:lnTo>
                  <a:lnTo>
                    <a:pt x="782" y="711"/>
                  </a:lnTo>
                  <a:lnTo>
                    <a:pt x="764" y="683"/>
                  </a:lnTo>
                  <a:lnTo>
                    <a:pt x="761" y="665"/>
                  </a:lnTo>
                  <a:lnTo>
                    <a:pt x="761" y="662"/>
                  </a:lnTo>
                  <a:lnTo>
                    <a:pt x="757" y="662"/>
                  </a:lnTo>
                  <a:lnTo>
                    <a:pt x="757" y="655"/>
                  </a:lnTo>
                  <a:lnTo>
                    <a:pt x="754" y="651"/>
                  </a:lnTo>
                  <a:lnTo>
                    <a:pt x="754" y="644"/>
                  </a:lnTo>
                  <a:lnTo>
                    <a:pt x="764" y="623"/>
                  </a:lnTo>
                  <a:lnTo>
                    <a:pt x="750" y="616"/>
                  </a:lnTo>
                  <a:lnTo>
                    <a:pt x="750" y="616"/>
                  </a:lnTo>
                  <a:lnTo>
                    <a:pt x="750" y="613"/>
                  </a:lnTo>
                  <a:lnTo>
                    <a:pt x="750" y="613"/>
                  </a:lnTo>
                  <a:lnTo>
                    <a:pt x="750" y="613"/>
                  </a:lnTo>
                  <a:lnTo>
                    <a:pt x="764" y="623"/>
                  </a:lnTo>
                  <a:lnTo>
                    <a:pt x="768" y="613"/>
                  </a:lnTo>
                  <a:lnTo>
                    <a:pt x="782" y="595"/>
                  </a:lnTo>
                  <a:lnTo>
                    <a:pt x="803" y="563"/>
                  </a:lnTo>
                  <a:lnTo>
                    <a:pt x="807" y="563"/>
                  </a:lnTo>
                  <a:lnTo>
                    <a:pt x="831" y="546"/>
                  </a:lnTo>
                  <a:lnTo>
                    <a:pt x="835" y="542"/>
                  </a:lnTo>
                  <a:lnTo>
                    <a:pt x="849" y="528"/>
                  </a:lnTo>
                  <a:lnTo>
                    <a:pt x="863" y="514"/>
                  </a:lnTo>
                  <a:lnTo>
                    <a:pt x="877" y="496"/>
                  </a:lnTo>
                  <a:lnTo>
                    <a:pt x="888" y="479"/>
                  </a:lnTo>
                  <a:lnTo>
                    <a:pt x="895" y="468"/>
                  </a:lnTo>
                  <a:lnTo>
                    <a:pt x="902" y="458"/>
                  </a:lnTo>
                  <a:lnTo>
                    <a:pt x="905" y="447"/>
                  </a:lnTo>
                  <a:lnTo>
                    <a:pt x="909" y="436"/>
                  </a:lnTo>
                  <a:lnTo>
                    <a:pt x="912" y="429"/>
                  </a:lnTo>
                  <a:lnTo>
                    <a:pt x="916" y="426"/>
                  </a:lnTo>
                  <a:lnTo>
                    <a:pt x="916" y="422"/>
                  </a:lnTo>
                  <a:lnTo>
                    <a:pt x="923" y="408"/>
                  </a:lnTo>
                  <a:lnTo>
                    <a:pt x="927" y="391"/>
                  </a:lnTo>
                  <a:lnTo>
                    <a:pt x="916" y="391"/>
                  </a:lnTo>
                  <a:lnTo>
                    <a:pt x="916" y="391"/>
                  </a:lnTo>
                  <a:lnTo>
                    <a:pt x="912" y="391"/>
                  </a:lnTo>
                  <a:lnTo>
                    <a:pt x="905" y="394"/>
                  </a:lnTo>
                  <a:lnTo>
                    <a:pt x="898" y="394"/>
                  </a:lnTo>
                  <a:lnTo>
                    <a:pt x="891" y="394"/>
                  </a:lnTo>
                  <a:lnTo>
                    <a:pt x="884" y="398"/>
                  </a:lnTo>
                  <a:lnTo>
                    <a:pt x="874" y="398"/>
                  </a:lnTo>
                  <a:lnTo>
                    <a:pt x="863" y="398"/>
                  </a:lnTo>
                  <a:lnTo>
                    <a:pt x="856" y="401"/>
                  </a:lnTo>
                  <a:lnTo>
                    <a:pt x="856" y="401"/>
                  </a:lnTo>
                  <a:lnTo>
                    <a:pt x="831" y="405"/>
                  </a:lnTo>
                  <a:lnTo>
                    <a:pt x="831" y="405"/>
                  </a:lnTo>
                  <a:lnTo>
                    <a:pt x="828" y="401"/>
                  </a:lnTo>
                  <a:lnTo>
                    <a:pt x="824" y="398"/>
                  </a:lnTo>
                  <a:lnTo>
                    <a:pt x="817" y="408"/>
                  </a:lnTo>
                  <a:lnTo>
                    <a:pt x="803" y="408"/>
                  </a:lnTo>
                  <a:lnTo>
                    <a:pt x="800" y="394"/>
                  </a:lnTo>
                  <a:lnTo>
                    <a:pt x="810" y="384"/>
                  </a:lnTo>
                  <a:lnTo>
                    <a:pt x="810" y="387"/>
                  </a:lnTo>
                  <a:lnTo>
                    <a:pt x="817" y="384"/>
                  </a:lnTo>
                  <a:lnTo>
                    <a:pt x="817" y="380"/>
                  </a:lnTo>
                  <a:lnTo>
                    <a:pt x="814" y="380"/>
                  </a:lnTo>
                  <a:lnTo>
                    <a:pt x="814" y="377"/>
                  </a:lnTo>
                  <a:lnTo>
                    <a:pt x="810" y="370"/>
                  </a:lnTo>
                  <a:lnTo>
                    <a:pt x="803" y="362"/>
                  </a:lnTo>
                  <a:lnTo>
                    <a:pt x="793" y="355"/>
                  </a:lnTo>
                  <a:lnTo>
                    <a:pt x="793" y="355"/>
                  </a:lnTo>
                  <a:lnTo>
                    <a:pt x="789" y="352"/>
                  </a:lnTo>
                  <a:lnTo>
                    <a:pt x="782" y="345"/>
                  </a:lnTo>
                  <a:lnTo>
                    <a:pt x="779" y="341"/>
                  </a:lnTo>
                  <a:lnTo>
                    <a:pt x="772" y="334"/>
                  </a:lnTo>
                  <a:lnTo>
                    <a:pt x="768" y="327"/>
                  </a:lnTo>
                  <a:lnTo>
                    <a:pt x="768" y="324"/>
                  </a:lnTo>
                  <a:lnTo>
                    <a:pt x="764" y="324"/>
                  </a:lnTo>
                  <a:lnTo>
                    <a:pt x="764" y="320"/>
                  </a:lnTo>
                  <a:lnTo>
                    <a:pt x="764" y="317"/>
                  </a:lnTo>
                  <a:lnTo>
                    <a:pt x="761" y="310"/>
                  </a:lnTo>
                  <a:lnTo>
                    <a:pt x="761" y="310"/>
                  </a:lnTo>
                  <a:lnTo>
                    <a:pt x="761" y="310"/>
                  </a:lnTo>
                  <a:lnTo>
                    <a:pt x="761" y="306"/>
                  </a:lnTo>
                  <a:lnTo>
                    <a:pt x="757" y="303"/>
                  </a:lnTo>
                  <a:lnTo>
                    <a:pt x="754" y="296"/>
                  </a:lnTo>
                  <a:lnTo>
                    <a:pt x="750" y="289"/>
                  </a:lnTo>
                  <a:lnTo>
                    <a:pt x="747" y="281"/>
                  </a:lnTo>
                  <a:lnTo>
                    <a:pt x="747" y="278"/>
                  </a:lnTo>
                  <a:lnTo>
                    <a:pt x="743" y="274"/>
                  </a:lnTo>
                  <a:lnTo>
                    <a:pt x="740" y="267"/>
                  </a:lnTo>
                  <a:lnTo>
                    <a:pt x="740" y="260"/>
                  </a:lnTo>
                  <a:lnTo>
                    <a:pt x="740" y="260"/>
                  </a:lnTo>
                  <a:lnTo>
                    <a:pt x="740" y="253"/>
                  </a:lnTo>
                  <a:lnTo>
                    <a:pt x="733" y="246"/>
                  </a:lnTo>
                  <a:lnTo>
                    <a:pt x="729" y="239"/>
                  </a:lnTo>
                  <a:lnTo>
                    <a:pt x="729" y="239"/>
                  </a:lnTo>
                  <a:lnTo>
                    <a:pt x="729" y="239"/>
                  </a:lnTo>
                  <a:lnTo>
                    <a:pt x="726" y="225"/>
                  </a:lnTo>
                  <a:lnTo>
                    <a:pt x="715" y="204"/>
                  </a:lnTo>
                  <a:lnTo>
                    <a:pt x="705" y="179"/>
                  </a:lnTo>
                  <a:lnTo>
                    <a:pt x="690" y="155"/>
                  </a:lnTo>
                  <a:lnTo>
                    <a:pt x="683" y="137"/>
                  </a:lnTo>
                  <a:lnTo>
                    <a:pt x="680" y="130"/>
                  </a:lnTo>
                  <a:lnTo>
                    <a:pt x="673" y="119"/>
                  </a:lnTo>
                  <a:lnTo>
                    <a:pt x="673" y="112"/>
                  </a:lnTo>
                  <a:lnTo>
                    <a:pt x="673" y="109"/>
                  </a:lnTo>
                  <a:lnTo>
                    <a:pt x="673" y="109"/>
                  </a:lnTo>
                  <a:lnTo>
                    <a:pt x="666" y="105"/>
                  </a:lnTo>
                  <a:lnTo>
                    <a:pt x="659" y="105"/>
                  </a:lnTo>
                  <a:lnTo>
                    <a:pt x="655" y="105"/>
                  </a:lnTo>
                  <a:lnTo>
                    <a:pt x="655" y="105"/>
                  </a:lnTo>
                  <a:lnTo>
                    <a:pt x="631" y="112"/>
                  </a:lnTo>
                  <a:lnTo>
                    <a:pt x="624" y="112"/>
                  </a:lnTo>
                  <a:lnTo>
                    <a:pt x="617" y="109"/>
                  </a:lnTo>
                  <a:lnTo>
                    <a:pt x="613" y="105"/>
                  </a:lnTo>
                  <a:lnTo>
                    <a:pt x="609" y="105"/>
                  </a:lnTo>
                  <a:lnTo>
                    <a:pt x="606" y="105"/>
                  </a:lnTo>
                  <a:lnTo>
                    <a:pt x="595" y="105"/>
                  </a:lnTo>
                  <a:lnTo>
                    <a:pt x="588" y="102"/>
                  </a:lnTo>
                  <a:lnTo>
                    <a:pt x="585" y="102"/>
                  </a:lnTo>
                  <a:lnTo>
                    <a:pt x="585" y="102"/>
                  </a:lnTo>
                  <a:lnTo>
                    <a:pt x="574" y="102"/>
                  </a:lnTo>
                  <a:lnTo>
                    <a:pt x="571" y="98"/>
                  </a:lnTo>
                  <a:lnTo>
                    <a:pt x="567" y="95"/>
                  </a:lnTo>
                  <a:lnTo>
                    <a:pt x="560" y="95"/>
                  </a:lnTo>
                  <a:lnTo>
                    <a:pt x="553" y="91"/>
                  </a:lnTo>
                  <a:lnTo>
                    <a:pt x="550" y="91"/>
                  </a:lnTo>
                  <a:lnTo>
                    <a:pt x="546" y="88"/>
                  </a:lnTo>
                  <a:lnTo>
                    <a:pt x="546" y="88"/>
                  </a:lnTo>
                  <a:lnTo>
                    <a:pt x="539" y="91"/>
                  </a:lnTo>
                  <a:lnTo>
                    <a:pt x="532" y="91"/>
                  </a:lnTo>
                  <a:lnTo>
                    <a:pt x="521" y="91"/>
                  </a:lnTo>
                  <a:lnTo>
                    <a:pt x="514" y="95"/>
                  </a:lnTo>
                  <a:lnTo>
                    <a:pt x="511" y="98"/>
                  </a:lnTo>
                  <a:lnTo>
                    <a:pt x="511" y="102"/>
                  </a:lnTo>
                  <a:lnTo>
                    <a:pt x="511" y="105"/>
                  </a:lnTo>
                  <a:lnTo>
                    <a:pt x="511" y="109"/>
                  </a:lnTo>
                  <a:lnTo>
                    <a:pt x="511" y="112"/>
                  </a:lnTo>
                  <a:lnTo>
                    <a:pt x="514" y="116"/>
                  </a:lnTo>
                  <a:lnTo>
                    <a:pt x="511" y="119"/>
                  </a:lnTo>
                  <a:lnTo>
                    <a:pt x="507" y="123"/>
                  </a:lnTo>
                  <a:lnTo>
                    <a:pt x="504" y="126"/>
                  </a:lnTo>
                  <a:lnTo>
                    <a:pt x="497" y="126"/>
                  </a:lnTo>
                  <a:lnTo>
                    <a:pt x="490" y="126"/>
                  </a:lnTo>
                  <a:lnTo>
                    <a:pt x="483" y="123"/>
                  </a:lnTo>
                  <a:lnTo>
                    <a:pt x="476" y="119"/>
                  </a:lnTo>
                  <a:lnTo>
                    <a:pt x="469" y="116"/>
                  </a:lnTo>
                  <a:lnTo>
                    <a:pt x="465" y="112"/>
                  </a:lnTo>
                  <a:lnTo>
                    <a:pt x="458" y="105"/>
                  </a:lnTo>
                  <a:lnTo>
                    <a:pt x="454" y="98"/>
                  </a:lnTo>
                  <a:lnTo>
                    <a:pt x="454" y="91"/>
                  </a:lnTo>
                  <a:lnTo>
                    <a:pt x="451" y="88"/>
                  </a:lnTo>
                  <a:lnTo>
                    <a:pt x="447" y="84"/>
                  </a:lnTo>
                  <a:lnTo>
                    <a:pt x="447" y="84"/>
                  </a:lnTo>
                  <a:lnTo>
                    <a:pt x="426" y="81"/>
                  </a:lnTo>
                  <a:lnTo>
                    <a:pt x="423" y="77"/>
                  </a:lnTo>
                  <a:lnTo>
                    <a:pt x="416" y="74"/>
                  </a:lnTo>
                  <a:lnTo>
                    <a:pt x="412" y="70"/>
                  </a:lnTo>
                  <a:lnTo>
                    <a:pt x="405" y="70"/>
                  </a:lnTo>
                  <a:lnTo>
                    <a:pt x="405" y="70"/>
                  </a:lnTo>
                  <a:lnTo>
                    <a:pt x="391" y="67"/>
                  </a:lnTo>
                  <a:lnTo>
                    <a:pt x="391" y="67"/>
                  </a:lnTo>
                  <a:lnTo>
                    <a:pt x="391" y="70"/>
                  </a:lnTo>
                  <a:lnTo>
                    <a:pt x="391" y="77"/>
                  </a:lnTo>
                  <a:lnTo>
                    <a:pt x="391" y="81"/>
                  </a:lnTo>
                  <a:lnTo>
                    <a:pt x="391" y="84"/>
                  </a:lnTo>
                  <a:lnTo>
                    <a:pt x="391" y="77"/>
                  </a:lnTo>
                  <a:lnTo>
                    <a:pt x="391" y="70"/>
                  </a:lnTo>
                  <a:lnTo>
                    <a:pt x="388" y="67"/>
                  </a:lnTo>
                  <a:lnTo>
                    <a:pt x="388" y="63"/>
                  </a:lnTo>
                  <a:lnTo>
                    <a:pt x="388" y="63"/>
                  </a:lnTo>
                  <a:lnTo>
                    <a:pt x="384" y="60"/>
                  </a:lnTo>
                  <a:lnTo>
                    <a:pt x="388" y="52"/>
                  </a:lnTo>
                  <a:lnTo>
                    <a:pt x="391" y="52"/>
                  </a:lnTo>
                  <a:lnTo>
                    <a:pt x="391" y="49"/>
                  </a:lnTo>
                  <a:lnTo>
                    <a:pt x="395" y="49"/>
                  </a:lnTo>
                  <a:lnTo>
                    <a:pt x="395" y="49"/>
                  </a:lnTo>
                  <a:lnTo>
                    <a:pt x="395" y="45"/>
                  </a:lnTo>
                  <a:lnTo>
                    <a:pt x="395" y="45"/>
                  </a:lnTo>
                  <a:lnTo>
                    <a:pt x="395" y="42"/>
                  </a:lnTo>
                  <a:lnTo>
                    <a:pt x="391" y="42"/>
                  </a:lnTo>
                  <a:lnTo>
                    <a:pt x="391" y="42"/>
                  </a:lnTo>
                  <a:lnTo>
                    <a:pt x="388" y="35"/>
                  </a:lnTo>
                  <a:lnTo>
                    <a:pt x="388" y="31"/>
                  </a:lnTo>
                  <a:lnTo>
                    <a:pt x="391" y="28"/>
                  </a:lnTo>
                  <a:lnTo>
                    <a:pt x="391" y="24"/>
                  </a:lnTo>
                  <a:lnTo>
                    <a:pt x="395" y="21"/>
                  </a:lnTo>
                  <a:lnTo>
                    <a:pt x="391" y="14"/>
                  </a:lnTo>
                  <a:lnTo>
                    <a:pt x="377" y="3"/>
                  </a:lnTo>
                  <a:lnTo>
                    <a:pt x="373" y="3"/>
                  </a:lnTo>
                  <a:lnTo>
                    <a:pt x="370" y="0"/>
                  </a:lnTo>
                  <a:lnTo>
                    <a:pt x="366" y="3"/>
                  </a:lnTo>
                  <a:lnTo>
                    <a:pt x="359" y="3"/>
                  </a:lnTo>
                  <a:lnTo>
                    <a:pt x="359" y="7"/>
                  </a:lnTo>
                  <a:lnTo>
                    <a:pt x="356" y="10"/>
                  </a:lnTo>
                  <a:lnTo>
                    <a:pt x="352" y="14"/>
                  </a:lnTo>
                  <a:lnTo>
                    <a:pt x="349" y="10"/>
                  </a:lnTo>
                  <a:lnTo>
                    <a:pt x="345" y="7"/>
                  </a:lnTo>
                  <a:lnTo>
                    <a:pt x="338" y="7"/>
                  </a:lnTo>
                  <a:lnTo>
                    <a:pt x="335" y="7"/>
                  </a:lnTo>
                  <a:lnTo>
                    <a:pt x="331" y="7"/>
                  </a:lnTo>
                  <a:lnTo>
                    <a:pt x="328" y="7"/>
                  </a:lnTo>
                  <a:lnTo>
                    <a:pt x="306" y="7"/>
                  </a:lnTo>
                  <a:lnTo>
                    <a:pt x="303" y="7"/>
                  </a:lnTo>
                  <a:lnTo>
                    <a:pt x="296" y="10"/>
                  </a:lnTo>
                  <a:lnTo>
                    <a:pt x="285" y="10"/>
                  </a:lnTo>
                  <a:lnTo>
                    <a:pt x="278" y="10"/>
                  </a:lnTo>
                  <a:lnTo>
                    <a:pt x="275" y="14"/>
                  </a:lnTo>
                  <a:lnTo>
                    <a:pt x="271" y="14"/>
                  </a:lnTo>
                  <a:lnTo>
                    <a:pt x="268" y="14"/>
                  </a:lnTo>
                  <a:lnTo>
                    <a:pt x="264" y="17"/>
                  </a:lnTo>
                  <a:lnTo>
                    <a:pt x="257" y="17"/>
                  </a:lnTo>
                  <a:lnTo>
                    <a:pt x="250" y="21"/>
                  </a:lnTo>
                  <a:lnTo>
                    <a:pt x="243" y="21"/>
                  </a:lnTo>
                  <a:lnTo>
                    <a:pt x="218" y="31"/>
                  </a:lnTo>
                  <a:lnTo>
                    <a:pt x="215" y="31"/>
                  </a:lnTo>
                  <a:lnTo>
                    <a:pt x="211" y="35"/>
                  </a:lnTo>
                  <a:lnTo>
                    <a:pt x="211" y="35"/>
                  </a:lnTo>
                  <a:lnTo>
                    <a:pt x="204" y="38"/>
                  </a:lnTo>
                  <a:lnTo>
                    <a:pt x="197" y="38"/>
                  </a:lnTo>
                  <a:lnTo>
                    <a:pt x="190" y="35"/>
                  </a:lnTo>
                  <a:lnTo>
                    <a:pt x="180" y="35"/>
                  </a:lnTo>
                  <a:lnTo>
                    <a:pt x="176" y="31"/>
                  </a:lnTo>
                  <a:lnTo>
                    <a:pt x="173" y="31"/>
                  </a:lnTo>
                  <a:lnTo>
                    <a:pt x="166" y="31"/>
                  </a:lnTo>
                  <a:lnTo>
                    <a:pt x="159" y="28"/>
                  </a:lnTo>
                  <a:lnTo>
                    <a:pt x="155" y="24"/>
                  </a:lnTo>
                  <a:lnTo>
                    <a:pt x="155" y="24"/>
                  </a:lnTo>
                  <a:lnTo>
                    <a:pt x="155" y="24"/>
                  </a:lnTo>
                  <a:lnTo>
                    <a:pt x="151" y="28"/>
                  </a:lnTo>
                  <a:lnTo>
                    <a:pt x="151" y="35"/>
                  </a:lnTo>
                  <a:lnTo>
                    <a:pt x="148" y="45"/>
                  </a:lnTo>
                  <a:lnTo>
                    <a:pt x="151" y="56"/>
                  </a:lnTo>
                  <a:lnTo>
                    <a:pt x="148" y="56"/>
                  </a:lnTo>
                  <a:lnTo>
                    <a:pt x="144" y="60"/>
                  </a:lnTo>
                  <a:lnTo>
                    <a:pt x="137" y="63"/>
                  </a:lnTo>
                  <a:lnTo>
                    <a:pt x="134" y="67"/>
                  </a:lnTo>
                  <a:lnTo>
                    <a:pt x="130" y="74"/>
                  </a:lnTo>
                  <a:lnTo>
                    <a:pt x="130" y="77"/>
                  </a:lnTo>
                  <a:lnTo>
                    <a:pt x="127" y="84"/>
                  </a:lnTo>
                  <a:lnTo>
                    <a:pt x="123" y="88"/>
                  </a:lnTo>
                  <a:lnTo>
                    <a:pt x="120" y="95"/>
                  </a:lnTo>
                  <a:lnTo>
                    <a:pt x="116" y="98"/>
                  </a:lnTo>
                  <a:lnTo>
                    <a:pt x="120" y="109"/>
                  </a:lnTo>
                  <a:lnTo>
                    <a:pt x="116" y="109"/>
                  </a:lnTo>
                  <a:lnTo>
                    <a:pt x="113" y="112"/>
                  </a:lnTo>
                  <a:lnTo>
                    <a:pt x="109" y="119"/>
                  </a:lnTo>
                  <a:lnTo>
                    <a:pt x="102" y="126"/>
                  </a:lnTo>
                  <a:lnTo>
                    <a:pt x="95" y="134"/>
                  </a:lnTo>
                  <a:lnTo>
                    <a:pt x="88" y="137"/>
                  </a:lnTo>
                  <a:lnTo>
                    <a:pt x="85" y="141"/>
                  </a:lnTo>
                  <a:lnTo>
                    <a:pt x="70" y="148"/>
                  </a:lnTo>
                  <a:lnTo>
                    <a:pt x="70" y="148"/>
                  </a:lnTo>
                  <a:lnTo>
                    <a:pt x="70" y="151"/>
                  </a:lnTo>
                  <a:lnTo>
                    <a:pt x="67" y="155"/>
                  </a:lnTo>
                  <a:lnTo>
                    <a:pt x="63" y="162"/>
                  </a:lnTo>
                  <a:lnTo>
                    <a:pt x="60" y="162"/>
                  </a:lnTo>
                  <a:lnTo>
                    <a:pt x="60" y="165"/>
                  </a:lnTo>
                  <a:lnTo>
                    <a:pt x="56" y="176"/>
                  </a:lnTo>
                  <a:lnTo>
                    <a:pt x="53" y="176"/>
                  </a:lnTo>
                  <a:lnTo>
                    <a:pt x="49" y="179"/>
                  </a:lnTo>
                  <a:lnTo>
                    <a:pt x="42" y="183"/>
                  </a:lnTo>
                  <a:lnTo>
                    <a:pt x="35" y="186"/>
                  </a:lnTo>
                  <a:lnTo>
                    <a:pt x="32" y="193"/>
                  </a:lnTo>
                  <a:lnTo>
                    <a:pt x="35" y="207"/>
                  </a:lnTo>
                  <a:lnTo>
                    <a:pt x="35" y="207"/>
                  </a:lnTo>
                  <a:lnTo>
                    <a:pt x="39" y="211"/>
                  </a:lnTo>
                  <a:lnTo>
                    <a:pt x="39" y="215"/>
                  </a:lnTo>
                  <a:lnTo>
                    <a:pt x="39" y="215"/>
                  </a:lnTo>
                  <a:lnTo>
                    <a:pt x="35" y="218"/>
                  </a:lnTo>
                  <a:lnTo>
                    <a:pt x="25" y="222"/>
                  </a:lnTo>
                  <a:lnTo>
                    <a:pt x="18" y="225"/>
                  </a:lnTo>
                  <a:lnTo>
                    <a:pt x="14" y="229"/>
                  </a:lnTo>
                  <a:lnTo>
                    <a:pt x="11" y="236"/>
                  </a:lnTo>
                  <a:lnTo>
                    <a:pt x="7" y="239"/>
                  </a:lnTo>
                  <a:lnTo>
                    <a:pt x="7" y="243"/>
                  </a:lnTo>
                  <a:lnTo>
                    <a:pt x="7" y="250"/>
                  </a:lnTo>
                  <a:lnTo>
                    <a:pt x="67" y="253"/>
                  </a:lnTo>
                  <a:lnTo>
                    <a:pt x="14" y="250"/>
                  </a:lnTo>
                  <a:lnTo>
                    <a:pt x="7" y="250"/>
                  </a:lnTo>
                  <a:lnTo>
                    <a:pt x="18" y="257"/>
                  </a:lnTo>
                  <a:lnTo>
                    <a:pt x="7" y="274"/>
                  </a:lnTo>
                  <a:lnTo>
                    <a:pt x="11" y="285"/>
                  </a:lnTo>
                  <a:lnTo>
                    <a:pt x="11" y="285"/>
                  </a:lnTo>
                  <a:lnTo>
                    <a:pt x="14" y="289"/>
                  </a:lnTo>
                  <a:lnTo>
                    <a:pt x="18" y="296"/>
                  </a:lnTo>
                  <a:lnTo>
                    <a:pt x="18" y="299"/>
                  </a:lnTo>
                  <a:lnTo>
                    <a:pt x="18" y="306"/>
                  </a:lnTo>
                  <a:lnTo>
                    <a:pt x="14" y="310"/>
                  </a:lnTo>
                  <a:lnTo>
                    <a:pt x="14" y="313"/>
                  </a:lnTo>
                  <a:lnTo>
                    <a:pt x="11" y="317"/>
                  </a:lnTo>
                  <a:lnTo>
                    <a:pt x="4" y="320"/>
                  </a:lnTo>
                  <a:lnTo>
                    <a:pt x="0" y="327"/>
                  </a:lnTo>
                  <a:lnTo>
                    <a:pt x="0" y="327"/>
                  </a:lnTo>
                  <a:lnTo>
                    <a:pt x="0" y="331"/>
                  </a:lnTo>
                  <a:lnTo>
                    <a:pt x="0" y="331"/>
                  </a:lnTo>
                  <a:lnTo>
                    <a:pt x="0" y="331"/>
                  </a:lnTo>
                  <a:lnTo>
                    <a:pt x="0" y="331"/>
                  </a:lnTo>
                  <a:lnTo>
                    <a:pt x="0" y="331"/>
                  </a:lnTo>
                  <a:lnTo>
                    <a:pt x="0" y="331"/>
                  </a:lnTo>
                  <a:lnTo>
                    <a:pt x="0" y="341"/>
                  </a:lnTo>
                  <a:lnTo>
                    <a:pt x="4" y="355"/>
                  </a:lnTo>
                  <a:lnTo>
                    <a:pt x="4" y="359"/>
                  </a:lnTo>
                  <a:lnTo>
                    <a:pt x="7" y="366"/>
                  </a:lnTo>
                  <a:lnTo>
                    <a:pt x="11" y="370"/>
                  </a:lnTo>
                  <a:lnTo>
                    <a:pt x="11" y="370"/>
                  </a:lnTo>
                  <a:lnTo>
                    <a:pt x="14" y="373"/>
                  </a:lnTo>
                  <a:lnTo>
                    <a:pt x="14" y="373"/>
                  </a:lnTo>
                  <a:lnTo>
                    <a:pt x="21" y="373"/>
                  </a:lnTo>
                  <a:lnTo>
                    <a:pt x="25" y="370"/>
                  </a:lnTo>
                  <a:lnTo>
                    <a:pt x="32" y="366"/>
                  </a:lnTo>
                  <a:lnTo>
                    <a:pt x="39" y="366"/>
                  </a:lnTo>
                  <a:lnTo>
                    <a:pt x="35" y="366"/>
                  </a:lnTo>
                  <a:lnTo>
                    <a:pt x="32" y="370"/>
                  </a:lnTo>
                  <a:lnTo>
                    <a:pt x="25" y="370"/>
                  </a:lnTo>
                  <a:lnTo>
                    <a:pt x="14" y="373"/>
                  </a:lnTo>
                  <a:lnTo>
                    <a:pt x="14" y="377"/>
                  </a:lnTo>
                  <a:lnTo>
                    <a:pt x="18" y="380"/>
                  </a:lnTo>
                  <a:lnTo>
                    <a:pt x="25" y="387"/>
                  </a:lnTo>
                  <a:lnTo>
                    <a:pt x="32" y="394"/>
                  </a:lnTo>
                  <a:lnTo>
                    <a:pt x="49" y="412"/>
                  </a:lnTo>
                  <a:lnTo>
                    <a:pt x="63" y="422"/>
                  </a:lnTo>
                  <a:lnTo>
                    <a:pt x="63" y="419"/>
                  </a:lnTo>
                  <a:lnTo>
                    <a:pt x="67" y="415"/>
                  </a:lnTo>
                  <a:lnTo>
                    <a:pt x="63" y="422"/>
                  </a:lnTo>
                  <a:lnTo>
                    <a:pt x="63" y="426"/>
                  </a:lnTo>
                  <a:lnTo>
                    <a:pt x="74" y="447"/>
                  </a:lnTo>
                  <a:lnTo>
                    <a:pt x="78" y="451"/>
                  </a:lnTo>
                  <a:lnTo>
                    <a:pt x="81" y="451"/>
                  </a:lnTo>
                  <a:lnTo>
                    <a:pt x="85" y="454"/>
                  </a:lnTo>
                  <a:lnTo>
                    <a:pt x="85" y="454"/>
                  </a:lnTo>
                  <a:lnTo>
                    <a:pt x="85" y="454"/>
                  </a:lnTo>
                  <a:lnTo>
                    <a:pt x="106" y="472"/>
                  </a:lnTo>
                  <a:lnTo>
                    <a:pt x="109" y="479"/>
                  </a:lnTo>
                  <a:lnTo>
                    <a:pt x="113" y="482"/>
                  </a:lnTo>
                  <a:lnTo>
                    <a:pt x="116" y="486"/>
                  </a:lnTo>
                  <a:lnTo>
                    <a:pt x="120" y="489"/>
                  </a:lnTo>
                  <a:lnTo>
                    <a:pt x="127" y="489"/>
                  </a:lnTo>
                  <a:lnTo>
                    <a:pt x="130" y="493"/>
                  </a:lnTo>
                  <a:lnTo>
                    <a:pt x="134" y="493"/>
                  </a:lnTo>
                  <a:lnTo>
                    <a:pt x="134" y="493"/>
                  </a:lnTo>
                  <a:lnTo>
                    <a:pt x="169" y="479"/>
                  </a:lnTo>
                  <a:lnTo>
                    <a:pt x="194" y="475"/>
                  </a:lnTo>
                  <a:lnTo>
                    <a:pt x="211" y="482"/>
                  </a:lnTo>
                  <a:lnTo>
                    <a:pt x="208" y="472"/>
                  </a:lnTo>
                  <a:lnTo>
                    <a:pt x="204" y="468"/>
                  </a:lnTo>
                  <a:lnTo>
                    <a:pt x="204" y="465"/>
                  </a:lnTo>
                  <a:lnTo>
                    <a:pt x="211" y="482"/>
                  </a:lnTo>
                  <a:lnTo>
                    <a:pt x="233" y="486"/>
                  </a:lnTo>
                  <a:lnTo>
                    <a:pt x="240" y="479"/>
                  </a:lnTo>
                  <a:lnTo>
                    <a:pt x="243" y="479"/>
                  </a:lnTo>
                  <a:lnTo>
                    <a:pt x="247" y="475"/>
                  </a:lnTo>
                  <a:lnTo>
                    <a:pt x="250" y="475"/>
                  </a:lnTo>
                  <a:lnTo>
                    <a:pt x="250" y="475"/>
                  </a:lnTo>
                  <a:lnTo>
                    <a:pt x="271" y="468"/>
                  </a:lnTo>
                  <a:lnTo>
                    <a:pt x="271" y="468"/>
                  </a:lnTo>
                  <a:lnTo>
                    <a:pt x="285" y="468"/>
                  </a:lnTo>
                  <a:lnTo>
                    <a:pt x="289" y="468"/>
                  </a:lnTo>
                  <a:lnTo>
                    <a:pt x="292" y="475"/>
                  </a:lnTo>
                  <a:lnTo>
                    <a:pt x="299" y="479"/>
                  </a:lnTo>
                  <a:lnTo>
                    <a:pt x="310" y="486"/>
                  </a:lnTo>
                  <a:lnTo>
                    <a:pt x="321" y="489"/>
                  </a:lnTo>
                  <a:lnTo>
                    <a:pt x="324" y="489"/>
                  </a:lnTo>
                  <a:lnTo>
                    <a:pt x="331" y="489"/>
                  </a:lnTo>
                  <a:lnTo>
                    <a:pt x="338" y="493"/>
                  </a:lnTo>
                  <a:lnTo>
                    <a:pt x="349" y="493"/>
                  </a:lnTo>
                  <a:lnTo>
                    <a:pt x="356" y="493"/>
                  </a:lnTo>
                  <a:lnTo>
                    <a:pt x="363" y="489"/>
                  </a:lnTo>
                  <a:lnTo>
                    <a:pt x="370" y="472"/>
                  </a:lnTo>
                  <a:lnTo>
                    <a:pt x="373" y="458"/>
                  </a:lnTo>
                  <a:lnTo>
                    <a:pt x="373" y="454"/>
                  </a:lnTo>
                  <a:lnTo>
                    <a:pt x="377" y="451"/>
                  </a:lnTo>
                  <a:lnTo>
                    <a:pt x="380" y="447"/>
                  </a:lnTo>
                  <a:lnTo>
                    <a:pt x="384" y="440"/>
                  </a:lnTo>
                  <a:lnTo>
                    <a:pt x="388" y="436"/>
                  </a:lnTo>
                  <a:lnTo>
                    <a:pt x="395" y="436"/>
                  </a:lnTo>
                  <a:lnTo>
                    <a:pt x="402" y="440"/>
                  </a:lnTo>
                  <a:close/>
                  <a:moveTo>
                    <a:pt x="726" y="493"/>
                  </a:moveTo>
                  <a:lnTo>
                    <a:pt x="726" y="489"/>
                  </a:lnTo>
                  <a:lnTo>
                    <a:pt x="726" y="489"/>
                  </a:lnTo>
                  <a:lnTo>
                    <a:pt x="726" y="489"/>
                  </a:lnTo>
                  <a:lnTo>
                    <a:pt x="726" y="493"/>
                  </a:lnTo>
                  <a:close/>
                  <a:moveTo>
                    <a:pt x="683" y="789"/>
                  </a:moveTo>
                  <a:lnTo>
                    <a:pt x="698" y="799"/>
                  </a:lnTo>
                  <a:lnTo>
                    <a:pt x="694" y="810"/>
                  </a:lnTo>
                  <a:lnTo>
                    <a:pt x="698" y="799"/>
                  </a:lnTo>
                  <a:lnTo>
                    <a:pt x="683" y="789"/>
                  </a:lnTo>
                  <a:close/>
                  <a:moveTo>
                    <a:pt x="673" y="912"/>
                  </a:moveTo>
                  <a:lnTo>
                    <a:pt x="673" y="912"/>
                  </a:lnTo>
                  <a:lnTo>
                    <a:pt x="673" y="912"/>
                  </a:lnTo>
                  <a:lnTo>
                    <a:pt x="673" y="912"/>
                  </a:lnTo>
                  <a:lnTo>
                    <a:pt x="673" y="912"/>
                  </a:lnTo>
                  <a:lnTo>
                    <a:pt x="673" y="912"/>
                  </a:lnTo>
                  <a:close/>
                  <a:moveTo>
                    <a:pt x="669" y="884"/>
                  </a:moveTo>
                  <a:lnTo>
                    <a:pt x="666" y="880"/>
                  </a:lnTo>
                  <a:lnTo>
                    <a:pt x="666" y="884"/>
                  </a:lnTo>
                  <a:lnTo>
                    <a:pt x="669" y="884"/>
                  </a:lnTo>
                  <a:lnTo>
                    <a:pt x="669" y="884"/>
                  </a:lnTo>
                  <a:lnTo>
                    <a:pt x="669" y="884"/>
                  </a:lnTo>
                  <a:close/>
                  <a:moveTo>
                    <a:pt x="409" y="525"/>
                  </a:moveTo>
                  <a:lnTo>
                    <a:pt x="412" y="528"/>
                  </a:lnTo>
                  <a:lnTo>
                    <a:pt x="412" y="528"/>
                  </a:lnTo>
                  <a:lnTo>
                    <a:pt x="430" y="532"/>
                  </a:lnTo>
                  <a:lnTo>
                    <a:pt x="430" y="532"/>
                  </a:lnTo>
                  <a:lnTo>
                    <a:pt x="430" y="539"/>
                  </a:lnTo>
                  <a:lnTo>
                    <a:pt x="430" y="532"/>
                  </a:lnTo>
                  <a:lnTo>
                    <a:pt x="430" y="532"/>
                  </a:lnTo>
                  <a:lnTo>
                    <a:pt x="430" y="532"/>
                  </a:lnTo>
                  <a:lnTo>
                    <a:pt x="423" y="532"/>
                  </a:lnTo>
                  <a:lnTo>
                    <a:pt x="419" y="532"/>
                  </a:lnTo>
                  <a:lnTo>
                    <a:pt x="412" y="532"/>
                  </a:lnTo>
                  <a:lnTo>
                    <a:pt x="412" y="532"/>
                  </a:lnTo>
                  <a:lnTo>
                    <a:pt x="409" y="528"/>
                  </a:lnTo>
                  <a:lnTo>
                    <a:pt x="409" y="525"/>
                  </a:lnTo>
                  <a:close/>
                  <a:moveTo>
                    <a:pt x="712" y="496"/>
                  </a:moveTo>
                  <a:lnTo>
                    <a:pt x="712" y="496"/>
                  </a:lnTo>
                  <a:lnTo>
                    <a:pt x="712" y="496"/>
                  </a:lnTo>
                  <a:lnTo>
                    <a:pt x="712" y="496"/>
                  </a:lnTo>
                  <a:lnTo>
                    <a:pt x="712" y="496"/>
                  </a:lnTo>
                  <a:close/>
                  <a:moveTo>
                    <a:pt x="620" y="866"/>
                  </a:moveTo>
                  <a:lnTo>
                    <a:pt x="620" y="863"/>
                  </a:lnTo>
                  <a:lnTo>
                    <a:pt x="617" y="863"/>
                  </a:lnTo>
                  <a:lnTo>
                    <a:pt x="620" y="863"/>
                  </a:lnTo>
                  <a:lnTo>
                    <a:pt x="620" y="866"/>
                  </a:lnTo>
                  <a:close/>
                  <a:moveTo>
                    <a:pt x="426" y="546"/>
                  </a:moveTo>
                  <a:lnTo>
                    <a:pt x="426" y="549"/>
                  </a:lnTo>
                  <a:lnTo>
                    <a:pt x="426" y="549"/>
                  </a:lnTo>
                  <a:lnTo>
                    <a:pt x="426" y="549"/>
                  </a:lnTo>
                  <a:lnTo>
                    <a:pt x="426" y="546"/>
                  </a:lnTo>
                  <a:close/>
                  <a:moveTo>
                    <a:pt x="433" y="556"/>
                  </a:moveTo>
                  <a:lnTo>
                    <a:pt x="433" y="560"/>
                  </a:lnTo>
                  <a:lnTo>
                    <a:pt x="433" y="560"/>
                  </a:lnTo>
                  <a:lnTo>
                    <a:pt x="433" y="560"/>
                  </a:lnTo>
                  <a:lnTo>
                    <a:pt x="433" y="556"/>
                  </a:lnTo>
                  <a:lnTo>
                    <a:pt x="426" y="556"/>
                  </a:lnTo>
                  <a:lnTo>
                    <a:pt x="433" y="556"/>
                  </a:lnTo>
                  <a:close/>
                  <a:moveTo>
                    <a:pt x="447" y="415"/>
                  </a:moveTo>
                  <a:lnTo>
                    <a:pt x="447" y="415"/>
                  </a:lnTo>
                  <a:lnTo>
                    <a:pt x="447" y="415"/>
                  </a:lnTo>
                  <a:lnTo>
                    <a:pt x="447" y="415"/>
                  </a:lnTo>
                  <a:lnTo>
                    <a:pt x="447" y="415"/>
                  </a:lnTo>
                  <a:lnTo>
                    <a:pt x="447" y="415"/>
                  </a:lnTo>
                  <a:lnTo>
                    <a:pt x="447" y="415"/>
                  </a:lnTo>
                  <a:close/>
                  <a:moveTo>
                    <a:pt x="426" y="429"/>
                  </a:moveTo>
                  <a:lnTo>
                    <a:pt x="426" y="433"/>
                  </a:lnTo>
                  <a:lnTo>
                    <a:pt x="426" y="433"/>
                  </a:lnTo>
                  <a:lnTo>
                    <a:pt x="426" y="433"/>
                  </a:lnTo>
                  <a:lnTo>
                    <a:pt x="426" y="429"/>
                  </a:lnTo>
                  <a:close/>
                  <a:moveTo>
                    <a:pt x="430" y="355"/>
                  </a:moveTo>
                  <a:lnTo>
                    <a:pt x="426" y="359"/>
                  </a:lnTo>
                  <a:lnTo>
                    <a:pt x="426" y="362"/>
                  </a:lnTo>
                  <a:lnTo>
                    <a:pt x="430" y="352"/>
                  </a:lnTo>
                  <a:lnTo>
                    <a:pt x="430" y="355"/>
                  </a:lnTo>
                  <a:close/>
                  <a:moveTo>
                    <a:pt x="430" y="472"/>
                  </a:moveTo>
                  <a:lnTo>
                    <a:pt x="430" y="472"/>
                  </a:lnTo>
                  <a:lnTo>
                    <a:pt x="430" y="472"/>
                  </a:lnTo>
                  <a:lnTo>
                    <a:pt x="430" y="472"/>
                  </a:lnTo>
                  <a:lnTo>
                    <a:pt x="430" y="472"/>
                  </a:lnTo>
                  <a:close/>
                  <a:moveTo>
                    <a:pt x="454" y="507"/>
                  </a:moveTo>
                  <a:lnTo>
                    <a:pt x="458" y="503"/>
                  </a:lnTo>
                  <a:lnTo>
                    <a:pt x="454" y="507"/>
                  </a:lnTo>
                  <a:lnTo>
                    <a:pt x="454" y="507"/>
                  </a:lnTo>
                  <a:lnTo>
                    <a:pt x="454" y="507"/>
                  </a:lnTo>
                  <a:lnTo>
                    <a:pt x="454" y="507"/>
                  </a:lnTo>
                  <a:lnTo>
                    <a:pt x="454" y="507"/>
                  </a:lnTo>
                  <a:close/>
                  <a:moveTo>
                    <a:pt x="511" y="792"/>
                  </a:moveTo>
                  <a:lnTo>
                    <a:pt x="511" y="789"/>
                  </a:lnTo>
                  <a:lnTo>
                    <a:pt x="507" y="785"/>
                  </a:lnTo>
                  <a:lnTo>
                    <a:pt x="511" y="789"/>
                  </a:lnTo>
                  <a:lnTo>
                    <a:pt x="511" y="792"/>
                  </a:lnTo>
                  <a:close/>
                  <a:moveTo>
                    <a:pt x="469" y="549"/>
                  </a:moveTo>
                  <a:lnTo>
                    <a:pt x="472" y="542"/>
                  </a:lnTo>
                  <a:lnTo>
                    <a:pt x="472" y="539"/>
                  </a:lnTo>
                  <a:lnTo>
                    <a:pt x="472" y="535"/>
                  </a:lnTo>
                  <a:lnTo>
                    <a:pt x="472" y="528"/>
                  </a:lnTo>
                  <a:lnTo>
                    <a:pt x="472" y="521"/>
                  </a:lnTo>
                  <a:lnTo>
                    <a:pt x="472" y="514"/>
                  </a:lnTo>
                  <a:lnTo>
                    <a:pt x="472" y="507"/>
                  </a:lnTo>
                  <a:lnTo>
                    <a:pt x="472" y="503"/>
                  </a:lnTo>
                  <a:lnTo>
                    <a:pt x="472" y="500"/>
                  </a:lnTo>
                  <a:lnTo>
                    <a:pt x="472" y="496"/>
                  </a:lnTo>
                  <a:lnTo>
                    <a:pt x="472" y="503"/>
                  </a:lnTo>
                  <a:lnTo>
                    <a:pt x="472" y="510"/>
                  </a:lnTo>
                  <a:lnTo>
                    <a:pt x="472" y="510"/>
                  </a:lnTo>
                  <a:lnTo>
                    <a:pt x="472" y="521"/>
                  </a:lnTo>
                  <a:lnTo>
                    <a:pt x="472" y="528"/>
                  </a:lnTo>
                  <a:lnTo>
                    <a:pt x="472" y="532"/>
                  </a:lnTo>
                  <a:lnTo>
                    <a:pt x="472" y="542"/>
                  </a:lnTo>
                  <a:lnTo>
                    <a:pt x="469" y="549"/>
                  </a:lnTo>
                  <a:close/>
                  <a:moveTo>
                    <a:pt x="451" y="599"/>
                  </a:moveTo>
                  <a:lnTo>
                    <a:pt x="451" y="599"/>
                  </a:lnTo>
                  <a:lnTo>
                    <a:pt x="447" y="602"/>
                  </a:lnTo>
                  <a:lnTo>
                    <a:pt x="447" y="599"/>
                  </a:lnTo>
                  <a:lnTo>
                    <a:pt x="451" y="599"/>
                  </a:lnTo>
                  <a:lnTo>
                    <a:pt x="451" y="599"/>
                  </a:lnTo>
                  <a:lnTo>
                    <a:pt x="451" y="599"/>
                  </a:lnTo>
                  <a:close/>
                  <a:moveTo>
                    <a:pt x="465" y="567"/>
                  </a:moveTo>
                  <a:lnTo>
                    <a:pt x="465" y="567"/>
                  </a:lnTo>
                  <a:lnTo>
                    <a:pt x="465" y="567"/>
                  </a:lnTo>
                  <a:lnTo>
                    <a:pt x="465" y="567"/>
                  </a:lnTo>
                  <a:lnTo>
                    <a:pt x="465" y="567"/>
                  </a:lnTo>
                  <a:close/>
                  <a:moveTo>
                    <a:pt x="454" y="514"/>
                  </a:moveTo>
                  <a:lnTo>
                    <a:pt x="454" y="518"/>
                  </a:lnTo>
                  <a:lnTo>
                    <a:pt x="454" y="518"/>
                  </a:lnTo>
                  <a:lnTo>
                    <a:pt x="454" y="518"/>
                  </a:lnTo>
                  <a:lnTo>
                    <a:pt x="454" y="518"/>
                  </a:lnTo>
                  <a:lnTo>
                    <a:pt x="454" y="518"/>
                  </a:lnTo>
                  <a:lnTo>
                    <a:pt x="454" y="514"/>
                  </a:lnTo>
                  <a:close/>
                  <a:moveTo>
                    <a:pt x="458" y="581"/>
                  </a:moveTo>
                  <a:lnTo>
                    <a:pt x="454" y="588"/>
                  </a:lnTo>
                  <a:lnTo>
                    <a:pt x="454" y="588"/>
                  </a:lnTo>
                  <a:lnTo>
                    <a:pt x="454" y="588"/>
                  </a:lnTo>
                  <a:lnTo>
                    <a:pt x="458" y="584"/>
                  </a:lnTo>
                  <a:lnTo>
                    <a:pt x="458" y="581"/>
                  </a:lnTo>
                  <a:close/>
                  <a:moveTo>
                    <a:pt x="433" y="560"/>
                  </a:moveTo>
                  <a:lnTo>
                    <a:pt x="433" y="567"/>
                  </a:lnTo>
                  <a:lnTo>
                    <a:pt x="433" y="570"/>
                  </a:lnTo>
                  <a:lnTo>
                    <a:pt x="433" y="567"/>
                  </a:lnTo>
                  <a:lnTo>
                    <a:pt x="433" y="560"/>
                  </a:lnTo>
                  <a:close/>
                  <a:moveTo>
                    <a:pt x="433" y="570"/>
                  </a:moveTo>
                  <a:lnTo>
                    <a:pt x="433" y="574"/>
                  </a:lnTo>
                  <a:lnTo>
                    <a:pt x="433" y="574"/>
                  </a:lnTo>
                  <a:lnTo>
                    <a:pt x="433" y="574"/>
                  </a:lnTo>
                  <a:lnTo>
                    <a:pt x="433" y="570"/>
                  </a:lnTo>
                  <a:close/>
                  <a:moveTo>
                    <a:pt x="447" y="606"/>
                  </a:moveTo>
                  <a:lnTo>
                    <a:pt x="447" y="609"/>
                  </a:lnTo>
                  <a:lnTo>
                    <a:pt x="447" y="609"/>
                  </a:lnTo>
                  <a:lnTo>
                    <a:pt x="444" y="613"/>
                  </a:lnTo>
                  <a:lnTo>
                    <a:pt x="440" y="613"/>
                  </a:lnTo>
                  <a:lnTo>
                    <a:pt x="444" y="613"/>
                  </a:lnTo>
                  <a:lnTo>
                    <a:pt x="447" y="606"/>
                  </a:lnTo>
                  <a:close/>
                  <a:moveTo>
                    <a:pt x="440" y="613"/>
                  </a:moveTo>
                  <a:lnTo>
                    <a:pt x="437" y="613"/>
                  </a:lnTo>
                  <a:lnTo>
                    <a:pt x="437" y="613"/>
                  </a:lnTo>
                  <a:lnTo>
                    <a:pt x="437" y="613"/>
                  </a:lnTo>
                  <a:lnTo>
                    <a:pt x="440" y="613"/>
                  </a:lnTo>
                  <a:close/>
                  <a:moveTo>
                    <a:pt x="553" y="803"/>
                  </a:moveTo>
                  <a:lnTo>
                    <a:pt x="528" y="803"/>
                  </a:lnTo>
                  <a:lnTo>
                    <a:pt x="532" y="803"/>
                  </a:lnTo>
                  <a:lnTo>
                    <a:pt x="539" y="803"/>
                  </a:lnTo>
                  <a:lnTo>
                    <a:pt x="553" y="803"/>
                  </a:lnTo>
                  <a:close/>
                  <a:moveTo>
                    <a:pt x="557" y="803"/>
                  </a:moveTo>
                  <a:lnTo>
                    <a:pt x="557" y="803"/>
                  </a:lnTo>
                  <a:lnTo>
                    <a:pt x="560" y="803"/>
                  </a:lnTo>
                  <a:lnTo>
                    <a:pt x="557" y="803"/>
                  </a:lnTo>
                  <a:lnTo>
                    <a:pt x="557" y="803"/>
                  </a:lnTo>
                  <a:lnTo>
                    <a:pt x="557" y="803"/>
                  </a:lnTo>
                  <a:lnTo>
                    <a:pt x="557" y="803"/>
                  </a:lnTo>
                  <a:close/>
                  <a:moveTo>
                    <a:pt x="592" y="806"/>
                  </a:moveTo>
                  <a:lnTo>
                    <a:pt x="592" y="806"/>
                  </a:lnTo>
                  <a:lnTo>
                    <a:pt x="595" y="806"/>
                  </a:lnTo>
                  <a:lnTo>
                    <a:pt x="602" y="806"/>
                  </a:lnTo>
                  <a:lnTo>
                    <a:pt x="595" y="806"/>
                  </a:lnTo>
                  <a:lnTo>
                    <a:pt x="592" y="806"/>
                  </a:lnTo>
                  <a:lnTo>
                    <a:pt x="592" y="806"/>
                  </a:lnTo>
                  <a:lnTo>
                    <a:pt x="592" y="806"/>
                  </a:lnTo>
                  <a:lnTo>
                    <a:pt x="588" y="806"/>
                  </a:lnTo>
                  <a:lnTo>
                    <a:pt x="585" y="806"/>
                  </a:lnTo>
                  <a:lnTo>
                    <a:pt x="588" y="806"/>
                  </a:lnTo>
                  <a:lnTo>
                    <a:pt x="592" y="806"/>
                  </a:lnTo>
                  <a:close/>
                  <a:moveTo>
                    <a:pt x="592" y="806"/>
                  </a:moveTo>
                  <a:lnTo>
                    <a:pt x="592" y="806"/>
                  </a:lnTo>
                  <a:lnTo>
                    <a:pt x="592" y="806"/>
                  </a:lnTo>
                  <a:lnTo>
                    <a:pt x="592" y="806"/>
                  </a:lnTo>
                  <a:lnTo>
                    <a:pt x="592" y="806"/>
                  </a:lnTo>
                  <a:lnTo>
                    <a:pt x="592" y="806"/>
                  </a:lnTo>
                  <a:close/>
                  <a:moveTo>
                    <a:pt x="645" y="528"/>
                  </a:moveTo>
                  <a:lnTo>
                    <a:pt x="645" y="528"/>
                  </a:lnTo>
                  <a:lnTo>
                    <a:pt x="648" y="528"/>
                  </a:lnTo>
                  <a:lnTo>
                    <a:pt x="648" y="528"/>
                  </a:lnTo>
                  <a:lnTo>
                    <a:pt x="648" y="528"/>
                  </a:lnTo>
                  <a:lnTo>
                    <a:pt x="645" y="528"/>
                  </a:lnTo>
                  <a:lnTo>
                    <a:pt x="645" y="528"/>
                  </a:lnTo>
                  <a:close/>
                  <a:moveTo>
                    <a:pt x="655" y="595"/>
                  </a:moveTo>
                  <a:lnTo>
                    <a:pt x="655" y="595"/>
                  </a:lnTo>
                  <a:lnTo>
                    <a:pt x="652" y="595"/>
                  </a:lnTo>
                  <a:lnTo>
                    <a:pt x="652" y="595"/>
                  </a:lnTo>
                  <a:lnTo>
                    <a:pt x="652" y="595"/>
                  </a:lnTo>
                  <a:lnTo>
                    <a:pt x="652" y="595"/>
                  </a:lnTo>
                  <a:lnTo>
                    <a:pt x="655" y="595"/>
                  </a:lnTo>
                  <a:close/>
                  <a:moveTo>
                    <a:pt x="638" y="577"/>
                  </a:moveTo>
                  <a:lnTo>
                    <a:pt x="638" y="574"/>
                  </a:lnTo>
                  <a:lnTo>
                    <a:pt x="638" y="577"/>
                  </a:lnTo>
                  <a:lnTo>
                    <a:pt x="638" y="577"/>
                  </a:lnTo>
                  <a:lnTo>
                    <a:pt x="641" y="577"/>
                  </a:lnTo>
                  <a:lnTo>
                    <a:pt x="645" y="577"/>
                  </a:lnTo>
                  <a:lnTo>
                    <a:pt x="638" y="577"/>
                  </a:lnTo>
                  <a:close/>
                  <a:moveTo>
                    <a:pt x="659" y="577"/>
                  </a:moveTo>
                  <a:lnTo>
                    <a:pt x="659" y="577"/>
                  </a:lnTo>
                  <a:lnTo>
                    <a:pt x="659" y="577"/>
                  </a:lnTo>
                  <a:lnTo>
                    <a:pt x="659" y="577"/>
                  </a:lnTo>
                  <a:lnTo>
                    <a:pt x="659" y="577"/>
                  </a:lnTo>
                  <a:lnTo>
                    <a:pt x="659" y="577"/>
                  </a:lnTo>
                  <a:lnTo>
                    <a:pt x="659" y="577"/>
                  </a:lnTo>
                  <a:close/>
                  <a:moveTo>
                    <a:pt x="659" y="574"/>
                  </a:moveTo>
                  <a:lnTo>
                    <a:pt x="659" y="574"/>
                  </a:lnTo>
                  <a:lnTo>
                    <a:pt x="659" y="574"/>
                  </a:lnTo>
                  <a:lnTo>
                    <a:pt x="659" y="574"/>
                  </a:lnTo>
                  <a:lnTo>
                    <a:pt x="659" y="574"/>
                  </a:lnTo>
                  <a:lnTo>
                    <a:pt x="659" y="574"/>
                  </a:lnTo>
                  <a:lnTo>
                    <a:pt x="659" y="574"/>
                  </a:lnTo>
                  <a:close/>
                  <a:moveTo>
                    <a:pt x="507" y="447"/>
                  </a:moveTo>
                  <a:lnTo>
                    <a:pt x="507" y="447"/>
                  </a:lnTo>
                  <a:lnTo>
                    <a:pt x="504" y="447"/>
                  </a:lnTo>
                  <a:lnTo>
                    <a:pt x="511" y="444"/>
                  </a:lnTo>
                  <a:lnTo>
                    <a:pt x="514" y="440"/>
                  </a:lnTo>
                  <a:lnTo>
                    <a:pt x="511" y="444"/>
                  </a:lnTo>
                  <a:lnTo>
                    <a:pt x="507" y="447"/>
                  </a:lnTo>
                  <a:close/>
                  <a:moveTo>
                    <a:pt x="493" y="444"/>
                  </a:moveTo>
                  <a:lnTo>
                    <a:pt x="493" y="444"/>
                  </a:lnTo>
                  <a:lnTo>
                    <a:pt x="493" y="444"/>
                  </a:lnTo>
                  <a:lnTo>
                    <a:pt x="497" y="444"/>
                  </a:lnTo>
                  <a:lnTo>
                    <a:pt x="497" y="447"/>
                  </a:lnTo>
                  <a:lnTo>
                    <a:pt x="500" y="447"/>
                  </a:lnTo>
                  <a:lnTo>
                    <a:pt x="500" y="447"/>
                  </a:lnTo>
                  <a:lnTo>
                    <a:pt x="497" y="447"/>
                  </a:lnTo>
                  <a:lnTo>
                    <a:pt x="493" y="444"/>
                  </a:lnTo>
                  <a:close/>
                  <a:moveTo>
                    <a:pt x="486" y="447"/>
                  </a:moveTo>
                  <a:lnTo>
                    <a:pt x="490" y="444"/>
                  </a:lnTo>
                  <a:lnTo>
                    <a:pt x="490" y="444"/>
                  </a:lnTo>
                  <a:lnTo>
                    <a:pt x="490" y="444"/>
                  </a:lnTo>
                  <a:lnTo>
                    <a:pt x="486" y="447"/>
                  </a:lnTo>
                  <a:close/>
                  <a:moveTo>
                    <a:pt x="437" y="486"/>
                  </a:moveTo>
                  <a:lnTo>
                    <a:pt x="433" y="479"/>
                  </a:lnTo>
                  <a:lnTo>
                    <a:pt x="433" y="472"/>
                  </a:lnTo>
                  <a:lnTo>
                    <a:pt x="433" y="475"/>
                  </a:lnTo>
                  <a:lnTo>
                    <a:pt x="433" y="475"/>
                  </a:lnTo>
                  <a:lnTo>
                    <a:pt x="433" y="479"/>
                  </a:lnTo>
                  <a:lnTo>
                    <a:pt x="437" y="486"/>
                  </a:lnTo>
                  <a:close/>
                  <a:moveTo>
                    <a:pt x="447" y="317"/>
                  </a:moveTo>
                  <a:lnTo>
                    <a:pt x="440" y="320"/>
                  </a:lnTo>
                  <a:lnTo>
                    <a:pt x="437" y="327"/>
                  </a:lnTo>
                  <a:lnTo>
                    <a:pt x="440" y="320"/>
                  </a:lnTo>
                  <a:lnTo>
                    <a:pt x="447" y="317"/>
                  </a:lnTo>
                  <a:close/>
                  <a:moveTo>
                    <a:pt x="412" y="229"/>
                  </a:moveTo>
                  <a:lnTo>
                    <a:pt x="416" y="229"/>
                  </a:lnTo>
                  <a:lnTo>
                    <a:pt x="416" y="232"/>
                  </a:lnTo>
                  <a:lnTo>
                    <a:pt x="416" y="229"/>
                  </a:lnTo>
                  <a:lnTo>
                    <a:pt x="412" y="229"/>
                  </a:lnTo>
                  <a:close/>
                  <a:moveTo>
                    <a:pt x="426" y="613"/>
                  </a:moveTo>
                  <a:lnTo>
                    <a:pt x="426" y="613"/>
                  </a:lnTo>
                  <a:lnTo>
                    <a:pt x="426" y="613"/>
                  </a:lnTo>
                  <a:lnTo>
                    <a:pt x="426" y="613"/>
                  </a:lnTo>
                  <a:lnTo>
                    <a:pt x="426" y="613"/>
                  </a:lnTo>
                  <a:close/>
                  <a:moveTo>
                    <a:pt x="469" y="803"/>
                  </a:moveTo>
                  <a:lnTo>
                    <a:pt x="472" y="803"/>
                  </a:lnTo>
                  <a:lnTo>
                    <a:pt x="479" y="806"/>
                  </a:lnTo>
                  <a:lnTo>
                    <a:pt x="486" y="806"/>
                  </a:lnTo>
                  <a:lnTo>
                    <a:pt x="493" y="806"/>
                  </a:lnTo>
                  <a:lnTo>
                    <a:pt x="497" y="806"/>
                  </a:lnTo>
                  <a:lnTo>
                    <a:pt x="497" y="806"/>
                  </a:lnTo>
                  <a:lnTo>
                    <a:pt x="497" y="806"/>
                  </a:lnTo>
                  <a:lnTo>
                    <a:pt x="493" y="806"/>
                  </a:lnTo>
                  <a:lnTo>
                    <a:pt x="490" y="806"/>
                  </a:lnTo>
                  <a:lnTo>
                    <a:pt x="479" y="806"/>
                  </a:lnTo>
                  <a:lnTo>
                    <a:pt x="472" y="803"/>
                  </a:lnTo>
                  <a:lnTo>
                    <a:pt x="469" y="803"/>
                  </a:lnTo>
                  <a:lnTo>
                    <a:pt x="469" y="803"/>
                  </a:lnTo>
                  <a:close/>
                  <a:moveTo>
                    <a:pt x="469" y="954"/>
                  </a:moveTo>
                  <a:lnTo>
                    <a:pt x="469" y="954"/>
                  </a:lnTo>
                  <a:lnTo>
                    <a:pt x="469" y="954"/>
                  </a:lnTo>
                  <a:lnTo>
                    <a:pt x="469" y="954"/>
                  </a:lnTo>
                  <a:lnTo>
                    <a:pt x="469" y="954"/>
                  </a:lnTo>
                  <a:lnTo>
                    <a:pt x="469" y="954"/>
                  </a:lnTo>
                  <a:close/>
                  <a:moveTo>
                    <a:pt x="525" y="856"/>
                  </a:moveTo>
                  <a:lnTo>
                    <a:pt x="525" y="856"/>
                  </a:lnTo>
                  <a:lnTo>
                    <a:pt x="511" y="859"/>
                  </a:lnTo>
                  <a:lnTo>
                    <a:pt x="511" y="856"/>
                  </a:lnTo>
                  <a:lnTo>
                    <a:pt x="525" y="856"/>
                  </a:lnTo>
                  <a:close/>
                  <a:moveTo>
                    <a:pt x="521" y="940"/>
                  </a:moveTo>
                  <a:lnTo>
                    <a:pt x="521" y="940"/>
                  </a:lnTo>
                  <a:lnTo>
                    <a:pt x="521" y="940"/>
                  </a:lnTo>
                  <a:lnTo>
                    <a:pt x="521" y="940"/>
                  </a:lnTo>
                  <a:lnTo>
                    <a:pt x="521" y="944"/>
                  </a:lnTo>
                  <a:lnTo>
                    <a:pt x="521" y="940"/>
                  </a:lnTo>
                  <a:lnTo>
                    <a:pt x="521" y="940"/>
                  </a:lnTo>
                  <a:close/>
                  <a:moveTo>
                    <a:pt x="567" y="817"/>
                  </a:moveTo>
                  <a:lnTo>
                    <a:pt x="564" y="813"/>
                  </a:lnTo>
                  <a:lnTo>
                    <a:pt x="560" y="810"/>
                  </a:lnTo>
                  <a:lnTo>
                    <a:pt x="553" y="810"/>
                  </a:lnTo>
                  <a:lnTo>
                    <a:pt x="546" y="810"/>
                  </a:lnTo>
                  <a:lnTo>
                    <a:pt x="539" y="810"/>
                  </a:lnTo>
                  <a:lnTo>
                    <a:pt x="532" y="810"/>
                  </a:lnTo>
                  <a:lnTo>
                    <a:pt x="525" y="810"/>
                  </a:lnTo>
                  <a:lnTo>
                    <a:pt x="525" y="810"/>
                  </a:lnTo>
                  <a:lnTo>
                    <a:pt x="525" y="810"/>
                  </a:lnTo>
                  <a:lnTo>
                    <a:pt x="525" y="810"/>
                  </a:lnTo>
                  <a:lnTo>
                    <a:pt x="532" y="810"/>
                  </a:lnTo>
                  <a:lnTo>
                    <a:pt x="539" y="810"/>
                  </a:lnTo>
                  <a:lnTo>
                    <a:pt x="550" y="810"/>
                  </a:lnTo>
                  <a:lnTo>
                    <a:pt x="557" y="810"/>
                  </a:lnTo>
                  <a:lnTo>
                    <a:pt x="560" y="810"/>
                  </a:lnTo>
                  <a:lnTo>
                    <a:pt x="564" y="810"/>
                  </a:lnTo>
                  <a:lnTo>
                    <a:pt x="564" y="813"/>
                  </a:lnTo>
                  <a:lnTo>
                    <a:pt x="567" y="813"/>
                  </a:lnTo>
                  <a:lnTo>
                    <a:pt x="567" y="817"/>
                  </a:lnTo>
                  <a:lnTo>
                    <a:pt x="567" y="817"/>
                  </a:lnTo>
                  <a:lnTo>
                    <a:pt x="571" y="813"/>
                  </a:lnTo>
                  <a:lnTo>
                    <a:pt x="578" y="813"/>
                  </a:lnTo>
                  <a:lnTo>
                    <a:pt x="581" y="810"/>
                  </a:lnTo>
                  <a:lnTo>
                    <a:pt x="588" y="806"/>
                  </a:lnTo>
                  <a:lnTo>
                    <a:pt x="592" y="806"/>
                  </a:lnTo>
                  <a:lnTo>
                    <a:pt x="592" y="806"/>
                  </a:lnTo>
                  <a:lnTo>
                    <a:pt x="592" y="806"/>
                  </a:lnTo>
                  <a:lnTo>
                    <a:pt x="588" y="806"/>
                  </a:lnTo>
                  <a:lnTo>
                    <a:pt x="581" y="810"/>
                  </a:lnTo>
                  <a:lnTo>
                    <a:pt x="578" y="813"/>
                  </a:lnTo>
                  <a:lnTo>
                    <a:pt x="571" y="813"/>
                  </a:lnTo>
                  <a:lnTo>
                    <a:pt x="567" y="817"/>
                  </a:lnTo>
                  <a:lnTo>
                    <a:pt x="567" y="817"/>
                  </a:lnTo>
                  <a:close/>
                  <a:moveTo>
                    <a:pt x="557" y="926"/>
                  </a:moveTo>
                  <a:lnTo>
                    <a:pt x="557" y="930"/>
                  </a:lnTo>
                  <a:lnTo>
                    <a:pt x="553" y="930"/>
                  </a:lnTo>
                  <a:lnTo>
                    <a:pt x="553" y="930"/>
                  </a:lnTo>
                  <a:lnTo>
                    <a:pt x="557" y="926"/>
                  </a:lnTo>
                  <a:lnTo>
                    <a:pt x="557" y="926"/>
                  </a:lnTo>
                  <a:lnTo>
                    <a:pt x="557" y="926"/>
                  </a:lnTo>
                  <a:close/>
                  <a:moveTo>
                    <a:pt x="638" y="880"/>
                  </a:moveTo>
                  <a:lnTo>
                    <a:pt x="638" y="880"/>
                  </a:lnTo>
                  <a:lnTo>
                    <a:pt x="638" y="880"/>
                  </a:lnTo>
                  <a:lnTo>
                    <a:pt x="638" y="880"/>
                  </a:lnTo>
                  <a:lnTo>
                    <a:pt x="638" y="880"/>
                  </a:lnTo>
                  <a:lnTo>
                    <a:pt x="638" y="880"/>
                  </a:lnTo>
                  <a:close/>
                  <a:moveTo>
                    <a:pt x="631" y="792"/>
                  </a:moveTo>
                  <a:lnTo>
                    <a:pt x="631" y="792"/>
                  </a:lnTo>
                  <a:lnTo>
                    <a:pt x="631" y="789"/>
                  </a:lnTo>
                  <a:lnTo>
                    <a:pt x="631" y="789"/>
                  </a:lnTo>
                  <a:lnTo>
                    <a:pt x="631" y="792"/>
                  </a:lnTo>
                  <a:close/>
                  <a:moveTo>
                    <a:pt x="447" y="250"/>
                  </a:moveTo>
                  <a:lnTo>
                    <a:pt x="447" y="250"/>
                  </a:lnTo>
                  <a:lnTo>
                    <a:pt x="447" y="246"/>
                  </a:lnTo>
                  <a:lnTo>
                    <a:pt x="447" y="250"/>
                  </a:lnTo>
                  <a:lnTo>
                    <a:pt x="447" y="250"/>
                  </a:lnTo>
                  <a:close/>
                  <a:moveTo>
                    <a:pt x="395" y="215"/>
                  </a:moveTo>
                  <a:lnTo>
                    <a:pt x="395" y="215"/>
                  </a:lnTo>
                  <a:lnTo>
                    <a:pt x="384" y="200"/>
                  </a:lnTo>
                  <a:lnTo>
                    <a:pt x="380" y="200"/>
                  </a:lnTo>
                  <a:lnTo>
                    <a:pt x="380" y="193"/>
                  </a:lnTo>
                  <a:lnTo>
                    <a:pt x="395" y="215"/>
                  </a:lnTo>
                  <a:close/>
                  <a:moveTo>
                    <a:pt x="349" y="67"/>
                  </a:moveTo>
                  <a:lnTo>
                    <a:pt x="349" y="67"/>
                  </a:lnTo>
                  <a:lnTo>
                    <a:pt x="349" y="67"/>
                  </a:lnTo>
                  <a:lnTo>
                    <a:pt x="349" y="67"/>
                  </a:lnTo>
                  <a:lnTo>
                    <a:pt x="349" y="67"/>
                  </a:lnTo>
                  <a:lnTo>
                    <a:pt x="349" y="67"/>
                  </a:lnTo>
                  <a:lnTo>
                    <a:pt x="349" y="67"/>
                  </a:lnTo>
                  <a:close/>
                  <a:moveTo>
                    <a:pt x="366" y="123"/>
                  </a:moveTo>
                  <a:lnTo>
                    <a:pt x="366" y="123"/>
                  </a:lnTo>
                  <a:lnTo>
                    <a:pt x="366" y="123"/>
                  </a:lnTo>
                  <a:lnTo>
                    <a:pt x="366" y="126"/>
                  </a:lnTo>
                  <a:lnTo>
                    <a:pt x="370" y="134"/>
                  </a:lnTo>
                  <a:lnTo>
                    <a:pt x="370" y="144"/>
                  </a:lnTo>
                  <a:lnTo>
                    <a:pt x="370" y="148"/>
                  </a:lnTo>
                  <a:lnTo>
                    <a:pt x="370" y="151"/>
                  </a:lnTo>
                  <a:lnTo>
                    <a:pt x="373" y="151"/>
                  </a:lnTo>
                  <a:lnTo>
                    <a:pt x="373" y="155"/>
                  </a:lnTo>
                  <a:lnTo>
                    <a:pt x="373" y="151"/>
                  </a:lnTo>
                  <a:lnTo>
                    <a:pt x="370" y="151"/>
                  </a:lnTo>
                  <a:lnTo>
                    <a:pt x="370" y="151"/>
                  </a:lnTo>
                  <a:lnTo>
                    <a:pt x="370" y="144"/>
                  </a:lnTo>
                  <a:lnTo>
                    <a:pt x="370" y="141"/>
                  </a:lnTo>
                  <a:lnTo>
                    <a:pt x="366" y="134"/>
                  </a:lnTo>
                  <a:lnTo>
                    <a:pt x="366" y="126"/>
                  </a:lnTo>
                  <a:lnTo>
                    <a:pt x="366" y="123"/>
                  </a:lnTo>
                  <a:lnTo>
                    <a:pt x="366" y="123"/>
                  </a:lnTo>
                  <a:close/>
                  <a:moveTo>
                    <a:pt x="377" y="176"/>
                  </a:moveTo>
                  <a:lnTo>
                    <a:pt x="377" y="179"/>
                  </a:lnTo>
                  <a:lnTo>
                    <a:pt x="377" y="179"/>
                  </a:lnTo>
                  <a:lnTo>
                    <a:pt x="377" y="179"/>
                  </a:lnTo>
                  <a:lnTo>
                    <a:pt x="377" y="179"/>
                  </a:lnTo>
                  <a:lnTo>
                    <a:pt x="377" y="179"/>
                  </a:lnTo>
                  <a:lnTo>
                    <a:pt x="377" y="179"/>
                  </a:lnTo>
                  <a:lnTo>
                    <a:pt x="377" y="176"/>
                  </a:lnTo>
                  <a:close/>
                  <a:moveTo>
                    <a:pt x="377" y="162"/>
                  </a:moveTo>
                  <a:lnTo>
                    <a:pt x="377" y="165"/>
                  </a:lnTo>
                  <a:lnTo>
                    <a:pt x="377" y="165"/>
                  </a:lnTo>
                  <a:lnTo>
                    <a:pt x="377" y="165"/>
                  </a:lnTo>
                  <a:lnTo>
                    <a:pt x="377" y="162"/>
                  </a:lnTo>
                  <a:close/>
                  <a:moveTo>
                    <a:pt x="377" y="183"/>
                  </a:moveTo>
                  <a:lnTo>
                    <a:pt x="377" y="179"/>
                  </a:lnTo>
                  <a:lnTo>
                    <a:pt x="377" y="179"/>
                  </a:lnTo>
                  <a:lnTo>
                    <a:pt x="377" y="179"/>
                  </a:lnTo>
                  <a:lnTo>
                    <a:pt x="377" y="183"/>
                  </a:lnTo>
                  <a:close/>
                  <a:moveTo>
                    <a:pt x="380" y="190"/>
                  </a:moveTo>
                  <a:lnTo>
                    <a:pt x="380" y="190"/>
                  </a:lnTo>
                  <a:lnTo>
                    <a:pt x="380" y="193"/>
                  </a:lnTo>
                  <a:lnTo>
                    <a:pt x="380" y="190"/>
                  </a:lnTo>
                  <a:lnTo>
                    <a:pt x="380" y="190"/>
                  </a:lnTo>
                  <a:close/>
                  <a:moveTo>
                    <a:pt x="388" y="88"/>
                  </a:moveTo>
                  <a:lnTo>
                    <a:pt x="384" y="88"/>
                  </a:lnTo>
                  <a:lnTo>
                    <a:pt x="384" y="88"/>
                  </a:lnTo>
                  <a:lnTo>
                    <a:pt x="384" y="88"/>
                  </a:lnTo>
                  <a:lnTo>
                    <a:pt x="388" y="88"/>
                  </a:lnTo>
                  <a:close/>
                  <a:moveTo>
                    <a:pt x="384" y="91"/>
                  </a:moveTo>
                  <a:lnTo>
                    <a:pt x="380" y="91"/>
                  </a:lnTo>
                  <a:lnTo>
                    <a:pt x="380" y="95"/>
                  </a:lnTo>
                  <a:lnTo>
                    <a:pt x="384" y="95"/>
                  </a:lnTo>
                  <a:lnTo>
                    <a:pt x="380" y="91"/>
                  </a:lnTo>
                  <a:lnTo>
                    <a:pt x="384" y="91"/>
                  </a:lnTo>
                  <a:close/>
                  <a:moveTo>
                    <a:pt x="366" y="119"/>
                  </a:moveTo>
                  <a:lnTo>
                    <a:pt x="366" y="119"/>
                  </a:lnTo>
                  <a:lnTo>
                    <a:pt x="366" y="119"/>
                  </a:lnTo>
                  <a:lnTo>
                    <a:pt x="363" y="116"/>
                  </a:lnTo>
                  <a:lnTo>
                    <a:pt x="359" y="109"/>
                  </a:lnTo>
                  <a:lnTo>
                    <a:pt x="359" y="102"/>
                  </a:lnTo>
                  <a:lnTo>
                    <a:pt x="356" y="91"/>
                  </a:lnTo>
                  <a:lnTo>
                    <a:pt x="359" y="105"/>
                  </a:lnTo>
                  <a:lnTo>
                    <a:pt x="363" y="112"/>
                  </a:lnTo>
                  <a:lnTo>
                    <a:pt x="366" y="119"/>
                  </a:lnTo>
                  <a:close/>
                  <a:moveTo>
                    <a:pt x="342" y="42"/>
                  </a:moveTo>
                  <a:lnTo>
                    <a:pt x="342" y="42"/>
                  </a:lnTo>
                  <a:lnTo>
                    <a:pt x="342" y="42"/>
                  </a:lnTo>
                  <a:lnTo>
                    <a:pt x="342" y="42"/>
                  </a:lnTo>
                  <a:lnTo>
                    <a:pt x="342" y="42"/>
                  </a:lnTo>
                  <a:lnTo>
                    <a:pt x="342" y="42"/>
                  </a:lnTo>
                  <a:lnTo>
                    <a:pt x="342" y="42"/>
                  </a:lnTo>
                  <a:close/>
                  <a:moveTo>
                    <a:pt x="236" y="377"/>
                  </a:moveTo>
                  <a:lnTo>
                    <a:pt x="236" y="377"/>
                  </a:lnTo>
                  <a:lnTo>
                    <a:pt x="236" y="377"/>
                  </a:lnTo>
                  <a:lnTo>
                    <a:pt x="236" y="377"/>
                  </a:lnTo>
                  <a:lnTo>
                    <a:pt x="236" y="377"/>
                  </a:lnTo>
                  <a:lnTo>
                    <a:pt x="229" y="373"/>
                  </a:lnTo>
                  <a:lnTo>
                    <a:pt x="225" y="373"/>
                  </a:lnTo>
                  <a:lnTo>
                    <a:pt x="222" y="373"/>
                  </a:lnTo>
                  <a:lnTo>
                    <a:pt x="218" y="373"/>
                  </a:lnTo>
                  <a:lnTo>
                    <a:pt x="218" y="373"/>
                  </a:lnTo>
                  <a:lnTo>
                    <a:pt x="218" y="373"/>
                  </a:lnTo>
                  <a:lnTo>
                    <a:pt x="229" y="373"/>
                  </a:lnTo>
                  <a:lnTo>
                    <a:pt x="229" y="373"/>
                  </a:lnTo>
                  <a:lnTo>
                    <a:pt x="233" y="373"/>
                  </a:lnTo>
                  <a:lnTo>
                    <a:pt x="240" y="373"/>
                  </a:lnTo>
                  <a:lnTo>
                    <a:pt x="240" y="373"/>
                  </a:lnTo>
                  <a:lnTo>
                    <a:pt x="250" y="373"/>
                  </a:lnTo>
                  <a:lnTo>
                    <a:pt x="236" y="377"/>
                  </a:lnTo>
                  <a:close/>
                  <a:moveTo>
                    <a:pt x="229" y="387"/>
                  </a:moveTo>
                  <a:lnTo>
                    <a:pt x="229" y="384"/>
                  </a:lnTo>
                  <a:lnTo>
                    <a:pt x="229" y="384"/>
                  </a:lnTo>
                  <a:lnTo>
                    <a:pt x="229" y="384"/>
                  </a:lnTo>
                  <a:lnTo>
                    <a:pt x="229" y="387"/>
                  </a:lnTo>
                  <a:close/>
                  <a:moveTo>
                    <a:pt x="225" y="377"/>
                  </a:moveTo>
                  <a:lnTo>
                    <a:pt x="225" y="373"/>
                  </a:lnTo>
                  <a:lnTo>
                    <a:pt x="225" y="377"/>
                  </a:lnTo>
                  <a:lnTo>
                    <a:pt x="225" y="377"/>
                  </a:lnTo>
                  <a:close/>
                  <a:moveTo>
                    <a:pt x="169" y="461"/>
                  </a:moveTo>
                  <a:lnTo>
                    <a:pt x="173" y="465"/>
                  </a:lnTo>
                  <a:lnTo>
                    <a:pt x="173" y="468"/>
                  </a:lnTo>
                  <a:lnTo>
                    <a:pt x="173" y="465"/>
                  </a:lnTo>
                  <a:lnTo>
                    <a:pt x="169" y="465"/>
                  </a:lnTo>
                  <a:lnTo>
                    <a:pt x="169" y="461"/>
                  </a:lnTo>
                  <a:lnTo>
                    <a:pt x="169" y="461"/>
                  </a:lnTo>
                  <a:lnTo>
                    <a:pt x="169" y="461"/>
                  </a:lnTo>
                  <a:lnTo>
                    <a:pt x="169" y="461"/>
                  </a:lnTo>
                  <a:close/>
                  <a:moveTo>
                    <a:pt x="151" y="444"/>
                  </a:moveTo>
                  <a:lnTo>
                    <a:pt x="151" y="444"/>
                  </a:lnTo>
                  <a:lnTo>
                    <a:pt x="151" y="440"/>
                  </a:lnTo>
                  <a:lnTo>
                    <a:pt x="151" y="440"/>
                  </a:lnTo>
                  <a:lnTo>
                    <a:pt x="151" y="440"/>
                  </a:lnTo>
                  <a:lnTo>
                    <a:pt x="151" y="440"/>
                  </a:lnTo>
                  <a:lnTo>
                    <a:pt x="151" y="440"/>
                  </a:lnTo>
                  <a:lnTo>
                    <a:pt x="151" y="444"/>
                  </a:lnTo>
                  <a:lnTo>
                    <a:pt x="151" y="444"/>
                  </a:lnTo>
                  <a:close/>
                  <a:moveTo>
                    <a:pt x="229" y="362"/>
                  </a:moveTo>
                  <a:lnTo>
                    <a:pt x="233" y="362"/>
                  </a:lnTo>
                  <a:lnTo>
                    <a:pt x="233" y="362"/>
                  </a:lnTo>
                  <a:lnTo>
                    <a:pt x="229" y="362"/>
                  </a:lnTo>
                  <a:lnTo>
                    <a:pt x="229" y="359"/>
                  </a:lnTo>
                  <a:lnTo>
                    <a:pt x="229" y="359"/>
                  </a:lnTo>
                  <a:lnTo>
                    <a:pt x="229" y="362"/>
                  </a:lnTo>
                  <a:close/>
                  <a:moveTo>
                    <a:pt x="81" y="338"/>
                  </a:moveTo>
                  <a:lnTo>
                    <a:pt x="81" y="334"/>
                  </a:lnTo>
                  <a:lnTo>
                    <a:pt x="81" y="331"/>
                  </a:lnTo>
                  <a:lnTo>
                    <a:pt x="81" y="327"/>
                  </a:lnTo>
                  <a:lnTo>
                    <a:pt x="81" y="331"/>
                  </a:lnTo>
                  <a:lnTo>
                    <a:pt x="81" y="334"/>
                  </a:lnTo>
                  <a:lnTo>
                    <a:pt x="81" y="338"/>
                  </a:lnTo>
                  <a:close/>
                  <a:moveTo>
                    <a:pt x="88" y="327"/>
                  </a:moveTo>
                  <a:lnTo>
                    <a:pt x="88" y="327"/>
                  </a:lnTo>
                  <a:lnTo>
                    <a:pt x="88" y="327"/>
                  </a:lnTo>
                  <a:lnTo>
                    <a:pt x="88" y="327"/>
                  </a:lnTo>
                  <a:lnTo>
                    <a:pt x="88" y="327"/>
                  </a:lnTo>
                  <a:lnTo>
                    <a:pt x="88" y="327"/>
                  </a:lnTo>
                  <a:close/>
                  <a:moveTo>
                    <a:pt x="88" y="327"/>
                  </a:moveTo>
                  <a:lnTo>
                    <a:pt x="88" y="327"/>
                  </a:lnTo>
                  <a:lnTo>
                    <a:pt x="92" y="324"/>
                  </a:lnTo>
                  <a:lnTo>
                    <a:pt x="92" y="324"/>
                  </a:lnTo>
                  <a:lnTo>
                    <a:pt x="92" y="324"/>
                  </a:lnTo>
                  <a:lnTo>
                    <a:pt x="88" y="327"/>
                  </a:lnTo>
                  <a:lnTo>
                    <a:pt x="88" y="327"/>
                  </a:lnTo>
                  <a:close/>
                  <a:moveTo>
                    <a:pt x="144" y="186"/>
                  </a:moveTo>
                  <a:lnTo>
                    <a:pt x="144" y="186"/>
                  </a:lnTo>
                  <a:lnTo>
                    <a:pt x="144" y="186"/>
                  </a:lnTo>
                  <a:lnTo>
                    <a:pt x="144" y="186"/>
                  </a:lnTo>
                  <a:lnTo>
                    <a:pt x="144" y="186"/>
                  </a:lnTo>
                  <a:close/>
                  <a:moveTo>
                    <a:pt x="85" y="327"/>
                  </a:moveTo>
                  <a:lnTo>
                    <a:pt x="85" y="327"/>
                  </a:lnTo>
                  <a:lnTo>
                    <a:pt x="81" y="327"/>
                  </a:lnTo>
                  <a:lnTo>
                    <a:pt x="85" y="327"/>
                  </a:lnTo>
                  <a:lnTo>
                    <a:pt x="85" y="327"/>
                  </a:lnTo>
                  <a:close/>
                  <a:moveTo>
                    <a:pt x="81" y="338"/>
                  </a:moveTo>
                  <a:lnTo>
                    <a:pt x="78" y="338"/>
                  </a:lnTo>
                  <a:lnTo>
                    <a:pt x="78" y="338"/>
                  </a:lnTo>
                  <a:lnTo>
                    <a:pt x="78" y="338"/>
                  </a:lnTo>
                  <a:lnTo>
                    <a:pt x="81" y="338"/>
                  </a:lnTo>
                  <a:close/>
                  <a:moveTo>
                    <a:pt x="78" y="341"/>
                  </a:moveTo>
                  <a:lnTo>
                    <a:pt x="74" y="341"/>
                  </a:lnTo>
                  <a:lnTo>
                    <a:pt x="74" y="345"/>
                  </a:lnTo>
                  <a:lnTo>
                    <a:pt x="70" y="348"/>
                  </a:lnTo>
                  <a:lnTo>
                    <a:pt x="67" y="348"/>
                  </a:lnTo>
                  <a:lnTo>
                    <a:pt x="70" y="348"/>
                  </a:lnTo>
                  <a:lnTo>
                    <a:pt x="74" y="345"/>
                  </a:lnTo>
                  <a:lnTo>
                    <a:pt x="74" y="341"/>
                  </a:lnTo>
                  <a:lnTo>
                    <a:pt x="78" y="341"/>
                  </a:lnTo>
                  <a:close/>
                  <a:moveTo>
                    <a:pt x="70" y="370"/>
                  </a:moveTo>
                  <a:lnTo>
                    <a:pt x="70" y="370"/>
                  </a:lnTo>
                  <a:lnTo>
                    <a:pt x="70" y="370"/>
                  </a:lnTo>
                  <a:lnTo>
                    <a:pt x="70" y="370"/>
                  </a:lnTo>
                  <a:lnTo>
                    <a:pt x="70" y="370"/>
                  </a:lnTo>
                  <a:lnTo>
                    <a:pt x="67" y="370"/>
                  </a:lnTo>
                  <a:lnTo>
                    <a:pt x="67" y="370"/>
                  </a:lnTo>
                  <a:lnTo>
                    <a:pt x="70" y="370"/>
                  </a:lnTo>
                  <a:lnTo>
                    <a:pt x="67" y="366"/>
                  </a:lnTo>
                  <a:lnTo>
                    <a:pt x="67" y="362"/>
                  </a:lnTo>
                  <a:lnTo>
                    <a:pt x="67" y="366"/>
                  </a:lnTo>
                  <a:lnTo>
                    <a:pt x="70" y="370"/>
                  </a:lnTo>
                  <a:close/>
                  <a:moveTo>
                    <a:pt x="78" y="373"/>
                  </a:moveTo>
                  <a:lnTo>
                    <a:pt x="78" y="377"/>
                  </a:lnTo>
                  <a:lnTo>
                    <a:pt x="81" y="377"/>
                  </a:lnTo>
                  <a:lnTo>
                    <a:pt x="85" y="377"/>
                  </a:lnTo>
                  <a:lnTo>
                    <a:pt x="78" y="377"/>
                  </a:lnTo>
                  <a:lnTo>
                    <a:pt x="78" y="373"/>
                  </a:lnTo>
                  <a:lnTo>
                    <a:pt x="70" y="373"/>
                  </a:lnTo>
                  <a:lnTo>
                    <a:pt x="70" y="373"/>
                  </a:lnTo>
                  <a:lnTo>
                    <a:pt x="74" y="373"/>
                  </a:lnTo>
                  <a:lnTo>
                    <a:pt x="78" y="373"/>
                  </a:lnTo>
                  <a:close/>
                  <a:moveTo>
                    <a:pt x="95" y="408"/>
                  </a:moveTo>
                  <a:lnTo>
                    <a:pt x="92" y="408"/>
                  </a:lnTo>
                  <a:lnTo>
                    <a:pt x="92" y="408"/>
                  </a:lnTo>
                  <a:lnTo>
                    <a:pt x="92" y="408"/>
                  </a:lnTo>
                  <a:lnTo>
                    <a:pt x="88" y="408"/>
                  </a:lnTo>
                  <a:lnTo>
                    <a:pt x="92" y="408"/>
                  </a:lnTo>
                  <a:lnTo>
                    <a:pt x="95" y="408"/>
                  </a:lnTo>
                  <a:close/>
                  <a:moveTo>
                    <a:pt x="99" y="380"/>
                  </a:moveTo>
                  <a:lnTo>
                    <a:pt x="99" y="377"/>
                  </a:lnTo>
                  <a:lnTo>
                    <a:pt x="99" y="373"/>
                  </a:lnTo>
                  <a:lnTo>
                    <a:pt x="99" y="373"/>
                  </a:lnTo>
                  <a:lnTo>
                    <a:pt x="99" y="377"/>
                  </a:lnTo>
                  <a:lnTo>
                    <a:pt x="99" y="380"/>
                  </a:lnTo>
                  <a:close/>
                  <a:moveTo>
                    <a:pt x="127" y="394"/>
                  </a:moveTo>
                  <a:lnTo>
                    <a:pt x="127" y="398"/>
                  </a:lnTo>
                  <a:lnTo>
                    <a:pt x="130" y="398"/>
                  </a:lnTo>
                  <a:lnTo>
                    <a:pt x="134" y="398"/>
                  </a:lnTo>
                  <a:lnTo>
                    <a:pt x="130" y="398"/>
                  </a:lnTo>
                  <a:lnTo>
                    <a:pt x="127" y="398"/>
                  </a:lnTo>
                  <a:lnTo>
                    <a:pt x="123" y="394"/>
                  </a:lnTo>
                  <a:lnTo>
                    <a:pt x="120" y="391"/>
                  </a:lnTo>
                  <a:lnTo>
                    <a:pt x="116" y="387"/>
                  </a:lnTo>
                  <a:lnTo>
                    <a:pt x="120" y="391"/>
                  </a:lnTo>
                  <a:lnTo>
                    <a:pt x="127" y="394"/>
                  </a:lnTo>
                  <a:close/>
                  <a:moveTo>
                    <a:pt x="127" y="405"/>
                  </a:moveTo>
                  <a:lnTo>
                    <a:pt x="127" y="408"/>
                  </a:lnTo>
                  <a:lnTo>
                    <a:pt x="127" y="412"/>
                  </a:lnTo>
                  <a:lnTo>
                    <a:pt x="127" y="408"/>
                  </a:lnTo>
                  <a:lnTo>
                    <a:pt x="127" y="405"/>
                  </a:lnTo>
                  <a:close/>
                  <a:moveTo>
                    <a:pt x="134" y="429"/>
                  </a:moveTo>
                  <a:lnTo>
                    <a:pt x="134" y="429"/>
                  </a:lnTo>
                  <a:lnTo>
                    <a:pt x="134" y="433"/>
                  </a:lnTo>
                  <a:lnTo>
                    <a:pt x="134" y="429"/>
                  </a:lnTo>
                  <a:lnTo>
                    <a:pt x="134" y="426"/>
                  </a:lnTo>
                  <a:lnTo>
                    <a:pt x="134" y="426"/>
                  </a:lnTo>
                  <a:lnTo>
                    <a:pt x="134" y="429"/>
                  </a:lnTo>
                  <a:close/>
                  <a:moveTo>
                    <a:pt x="134" y="440"/>
                  </a:moveTo>
                  <a:lnTo>
                    <a:pt x="134" y="440"/>
                  </a:lnTo>
                  <a:lnTo>
                    <a:pt x="134" y="440"/>
                  </a:lnTo>
                  <a:lnTo>
                    <a:pt x="134" y="440"/>
                  </a:lnTo>
                  <a:lnTo>
                    <a:pt x="134" y="440"/>
                  </a:lnTo>
                  <a:lnTo>
                    <a:pt x="134" y="440"/>
                  </a:lnTo>
                  <a:lnTo>
                    <a:pt x="134" y="440"/>
                  </a:lnTo>
                  <a:close/>
                  <a:moveTo>
                    <a:pt x="144" y="436"/>
                  </a:moveTo>
                  <a:lnTo>
                    <a:pt x="141" y="436"/>
                  </a:lnTo>
                  <a:lnTo>
                    <a:pt x="141" y="436"/>
                  </a:lnTo>
                  <a:lnTo>
                    <a:pt x="144" y="436"/>
                  </a:lnTo>
                  <a:lnTo>
                    <a:pt x="144" y="436"/>
                  </a:lnTo>
                  <a:close/>
                  <a:moveTo>
                    <a:pt x="141" y="436"/>
                  </a:moveTo>
                  <a:lnTo>
                    <a:pt x="141" y="436"/>
                  </a:lnTo>
                  <a:lnTo>
                    <a:pt x="141" y="436"/>
                  </a:lnTo>
                  <a:lnTo>
                    <a:pt x="141" y="436"/>
                  </a:lnTo>
                  <a:lnTo>
                    <a:pt x="141" y="436"/>
                  </a:lnTo>
                  <a:close/>
                  <a:moveTo>
                    <a:pt x="144" y="394"/>
                  </a:moveTo>
                  <a:lnTo>
                    <a:pt x="148" y="394"/>
                  </a:lnTo>
                  <a:lnTo>
                    <a:pt x="148" y="391"/>
                  </a:lnTo>
                  <a:lnTo>
                    <a:pt x="151" y="391"/>
                  </a:lnTo>
                  <a:lnTo>
                    <a:pt x="148" y="391"/>
                  </a:lnTo>
                  <a:lnTo>
                    <a:pt x="148" y="394"/>
                  </a:lnTo>
                  <a:lnTo>
                    <a:pt x="144" y="394"/>
                  </a:lnTo>
                  <a:close/>
                  <a:moveTo>
                    <a:pt x="144" y="436"/>
                  </a:moveTo>
                  <a:lnTo>
                    <a:pt x="144" y="436"/>
                  </a:lnTo>
                  <a:lnTo>
                    <a:pt x="144" y="436"/>
                  </a:lnTo>
                  <a:lnTo>
                    <a:pt x="144" y="436"/>
                  </a:lnTo>
                  <a:lnTo>
                    <a:pt x="144" y="436"/>
                  </a:lnTo>
                  <a:close/>
                  <a:moveTo>
                    <a:pt x="151" y="391"/>
                  </a:moveTo>
                  <a:lnTo>
                    <a:pt x="155" y="391"/>
                  </a:lnTo>
                  <a:lnTo>
                    <a:pt x="151" y="391"/>
                  </a:lnTo>
                  <a:lnTo>
                    <a:pt x="151" y="391"/>
                  </a:lnTo>
                  <a:lnTo>
                    <a:pt x="151" y="391"/>
                  </a:lnTo>
                  <a:lnTo>
                    <a:pt x="151" y="391"/>
                  </a:lnTo>
                  <a:close/>
                  <a:moveTo>
                    <a:pt x="155" y="391"/>
                  </a:moveTo>
                  <a:lnTo>
                    <a:pt x="155" y="394"/>
                  </a:lnTo>
                  <a:lnTo>
                    <a:pt x="155" y="391"/>
                  </a:lnTo>
                  <a:lnTo>
                    <a:pt x="155" y="391"/>
                  </a:lnTo>
                  <a:close/>
                  <a:moveTo>
                    <a:pt x="169" y="373"/>
                  </a:moveTo>
                  <a:lnTo>
                    <a:pt x="173" y="370"/>
                  </a:lnTo>
                  <a:lnTo>
                    <a:pt x="173" y="366"/>
                  </a:lnTo>
                  <a:lnTo>
                    <a:pt x="173" y="370"/>
                  </a:lnTo>
                  <a:lnTo>
                    <a:pt x="169" y="373"/>
                  </a:lnTo>
                  <a:close/>
                  <a:moveTo>
                    <a:pt x="169" y="373"/>
                  </a:moveTo>
                  <a:lnTo>
                    <a:pt x="169" y="373"/>
                  </a:lnTo>
                  <a:lnTo>
                    <a:pt x="169" y="373"/>
                  </a:lnTo>
                  <a:lnTo>
                    <a:pt x="169" y="373"/>
                  </a:lnTo>
                  <a:lnTo>
                    <a:pt x="169" y="373"/>
                  </a:lnTo>
                  <a:close/>
                  <a:moveTo>
                    <a:pt x="190" y="359"/>
                  </a:moveTo>
                  <a:lnTo>
                    <a:pt x="187" y="359"/>
                  </a:lnTo>
                  <a:lnTo>
                    <a:pt x="180" y="362"/>
                  </a:lnTo>
                  <a:lnTo>
                    <a:pt x="183" y="359"/>
                  </a:lnTo>
                  <a:lnTo>
                    <a:pt x="190" y="359"/>
                  </a:lnTo>
                  <a:close/>
                  <a:moveTo>
                    <a:pt x="204" y="384"/>
                  </a:moveTo>
                  <a:lnTo>
                    <a:pt x="204" y="384"/>
                  </a:lnTo>
                  <a:lnTo>
                    <a:pt x="204" y="384"/>
                  </a:lnTo>
                  <a:lnTo>
                    <a:pt x="204" y="384"/>
                  </a:lnTo>
                  <a:lnTo>
                    <a:pt x="204" y="384"/>
                  </a:lnTo>
                  <a:lnTo>
                    <a:pt x="204" y="384"/>
                  </a:lnTo>
                  <a:lnTo>
                    <a:pt x="204" y="384"/>
                  </a:lnTo>
                  <a:close/>
                  <a:moveTo>
                    <a:pt x="208" y="380"/>
                  </a:moveTo>
                  <a:lnTo>
                    <a:pt x="208" y="380"/>
                  </a:lnTo>
                  <a:lnTo>
                    <a:pt x="204" y="380"/>
                  </a:lnTo>
                  <a:lnTo>
                    <a:pt x="208" y="380"/>
                  </a:lnTo>
                  <a:lnTo>
                    <a:pt x="208" y="377"/>
                  </a:lnTo>
                  <a:lnTo>
                    <a:pt x="211" y="373"/>
                  </a:lnTo>
                  <a:lnTo>
                    <a:pt x="208" y="377"/>
                  </a:lnTo>
                  <a:lnTo>
                    <a:pt x="208" y="380"/>
                  </a:lnTo>
                  <a:close/>
                  <a:moveTo>
                    <a:pt x="243" y="345"/>
                  </a:moveTo>
                  <a:lnTo>
                    <a:pt x="243" y="345"/>
                  </a:lnTo>
                  <a:lnTo>
                    <a:pt x="243" y="345"/>
                  </a:lnTo>
                  <a:lnTo>
                    <a:pt x="247" y="345"/>
                  </a:lnTo>
                  <a:lnTo>
                    <a:pt x="254" y="345"/>
                  </a:lnTo>
                  <a:lnTo>
                    <a:pt x="247" y="345"/>
                  </a:lnTo>
                  <a:lnTo>
                    <a:pt x="243" y="345"/>
                  </a:lnTo>
                  <a:close/>
                  <a:moveTo>
                    <a:pt x="271" y="380"/>
                  </a:moveTo>
                  <a:lnTo>
                    <a:pt x="268" y="380"/>
                  </a:lnTo>
                  <a:lnTo>
                    <a:pt x="268" y="380"/>
                  </a:lnTo>
                  <a:lnTo>
                    <a:pt x="268" y="380"/>
                  </a:lnTo>
                  <a:lnTo>
                    <a:pt x="268" y="380"/>
                  </a:lnTo>
                  <a:lnTo>
                    <a:pt x="268" y="380"/>
                  </a:lnTo>
                  <a:lnTo>
                    <a:pt x="271" y="380"/>
                  </a:lnTo>
                  <a:close/>
                  <a:moveTo>
                    <a:pt x="275" y="320"/>
                  </a:moveTo>
                  <a:lnTo>
                    <a:pt x="278" y="320"/>
                  </a:lnTo>
                  <a:lnTo>
                    <a:pt x="278" y="317"/>
                  </a:lnTo>
                  <a:lnTo>
                    <a:pt x="278" y="317"/>
                  </a:lnTo>
                  <a:lnTo>
                    <a:pt x="278" y="310"/>
                  </a:lnTo>
                  <a:lnTo>
                    <a:pt x="282" y="306"/>
                  </a:lnTo>
                  <a:lnTo>
                    <a:pt x="278" y="313"/>
                  </a:lnTo>
                  <a:lnTo>
                    <a:pt x="275" y="320"/>
                  </a:lnTo>
                  <a:close/>
                  <a:moveTo>
                    <a:pt x="289" y="264"/>
                  </a:moveTo>
                  <a:lnTo>
                    <a:pt x="289" y="264"/>
                  </a:lnTo>
                  <a:lnTo>
                    <a:pt x="289" y="264"/>
                  </a:lnTo>
                  <a:lnTo>
                    <a:pt x="278" y="264"/>
                  </a:lnTo>
                  <a:lnTo>
                    <a:pt x="289" y="264"/>
                  </a:lnTo>
                  <a:close/>
                  <a:moveTo>
                    <a:pt x="67" y="348"/>
                  </a:moveTo>
                  <a:lnTo>
                    <a:pt x="67" y="348"/>
                  </a:lnTo>
                  <a:lnTo>
                    <a:pt x="67" y="348"/>
                  </a:lnTo>
                  <a:lnTo>
                    <a:pt x="67" y="348"/>
                  </a:lnTo>
                  <a:lnTo>
                    <a:pt x="67" y="348"/>
                  </a:lnTo>
                  <a:lnTo>
                    <a:pt x="67" y="348"/>
                  </a:lnTo>
                  <a:lnTo>
                    <a:pt x="67" y="348"/>
                  </a:lnTo>
                  <a:lnTo>
                    <a:pt x="67" y="348"/>
                  </a:lnTo>
                  <a:lnTo>
                    <a:pt x="67" y="348"/>
                  </a:lnTo>
                  <a:lnTo>
                    <a:pt x="67" y="348"/>
                  </a:lnTo>
                  <a:lnTo>
                    <a:pt x="63" y="345"/>
                  </a:lnTo>
                  <a:lnTo>
                    <a:pt x="63" y="348"/>
                  </a:lnTo>
                  <a:lnTo>
                    <a:pt x="67" y="348"/>
                  </a:lnTo>
                  <a:close/>
                  <a:moveTo>
                    <a:pt x="67" y="352"/>
                  </a:moveTo>
                  <a:lnTo>
                    <a:pt x="67" y="352"/>
                  </a:lnTo>
                  <a:lnTo>
                    <a:pt x="67" y="348"/>
                  </a:lnTo>
                  <a:lnTo>
                    <a:pt x="67" y="352"/>
                  </a:lnTo>
                  <a:lnTo>
                    <a:pt x="67" y="352"/>
                  </a:lnTo>
                  <a:close/>
                  <a:moveTo>
                    <a:pt x="46" y="331"/>
                  </a:moveTo>
                  <a:lnTo>
                    <a:pt x="42" y="331"/>
                  </a:lnTo>
                  <a:lnTo>
                    <a:pt x="42" y="327"/>
                  </a:lnTo>
                  <a:lnTo>
                    <a:pt x="35" y="324"/>
                  </a:lnTo>
                  <a:lnTo>
                    <a:pt x="28" y="324"/>
                  </a:lnTo>
                  <a:lnTo>
                    <a:pt x="21" y="320"/>
                  </a:lnTo>
                  <a:lnTo>
                    <a:pt x="28" y="320"/>
                  </a:lnTo>
                  <a:lnTo>
                    <a:pt x="35" y="324"/>
                  </a:lnTo>
                  <a:lnTo>
                    <a:pt x="39" y="327"/>
                  </a:lnTo>
                  <a:lnTo>
                    <a:pt x="42" y="331"/>
                  </a:lnTo>
                  <a:lnTo>
                    <a:pt x="46" y="331"/>
                  </a:lnTo>
                  <a:close/>
                  <a:moveTo>
                    <a:pt x="49" y="391"/>
                  </a:moveTo>
                  <a:lnTo>
                    <a:pt x="46" y="391"/>
                  </a:lnTo>
                  <a:lnTo>
                    <a:pt x="49" y="391"/>
                  </a:lnTo>
                  <a:lnTo>
                    <a:pt x="53" y="391"/>
                  </a:lnTo>
                  <a:lnTo>
                    <a:pt x="53" y="387"/>
                  </a:lnTo>
                  <a:lnTo>
                    <a:pt x="56" y="384"/>
                  </a:lnTo>
                  <a:lnTo>
                    <a:pt x="53" y="387"/>
                  </a:lnTo>
                  <a:lnTo>
                    <a:pt x="49" y="391"/>
                  </a:lnTo>
                  <a:lnTo>
                    <a:pt x="49" y="391"/>
                  </a:lnTo>
                  <a:close/>
                  <a:moveTo>
                    <a:pt x="56" y="384"/>
                  </a:moveTo>
                  <a:lnTo>
                    <a:pt x="56" y="377"/>
                  </a:lnTo>
                  <a:lnTo>
                    <a:pt x="53" y="370"/>
                  </a:lnTo>
                  <a:lnTo>
                    <a:pt x="53" y="370"/>
                  </a:lnTo>
                  <a:lnTo>
                    <a:pt x="53" y="370"/>
                  </a:lnTo>
                  <a:lnTo>
                    <a:pt x="53" y="370"/>
                  </a:lnTo>
                  <a:lnTo>
                    <a:pt x="56" y="377"/>
                  </a:lnTo>
                  <a:lnTo>
                    <a:pt x="56" y="380"/>
                  </a:lnTo>
                  <a:lnTo>
                    <a:pt x="56" y="384"/>
                  </a:lnTo>
                  <a:lnTo>
                    <a:pt x="56" y="384"/>
                  </a:lnTo>
                  <a:close/>
                  <a:moveTo>
                    <a:pt x="113" y="433"/>
                  </a:moveTo>
                  <a:lnTo>
                    <a:pt x="102" y="433"/>
                  </a:lnTo>
                  <a:lnTo>
                    <a:pt x="99" y="436"/>
                  </a:lnTo>
                  <a:lnTo>
                    <a:pt x="99" y="444"/>
                  </a:lnTo>
                  <a:lnTo>
                    <a:pt x="99" y="444"/>
                  </a:lnTo>
                  <a:lnTo>
                    <a:pt x="99" y="444"/>
                  </a:lnTo>
                  <a:lnTo>
                    <a:pt x="99" y="436"/>
                  </a:lnTo>
                  <a:lnTo>
                    <a:pt x="102" y="429"/>
                  </a:lnTo>
                  <a:lnTo>
                    <a:pt x="102" y="419"/>
                  </a:lnTo>
                  <a:lnTo>
                    <a:pt x="102" y="426"/>
                  </a:lnTo>
                  <a:lnTo>
                    <a:pt x="102" y="429"/>
                  </a:lnTo>
                  <a:lnTo>
                    <a:pt x="102" y="433"/>
                  </a:lnTo>
                  <a:lnTo>
                    <a:pt x="109" y="433"/>
                  </a:lnTo>
                  <a:lnTo>
                    <a:pt x="113" y="433"/>
                  </a:lnTo>
                  <a:lnTo>
                    <a:pt x="113" y="433"/>
                  </a:lnTo>
                  <a:lnTo>
                    <a:pt x="113" y="433"/>
                  </a:lnTo>
                  <a:lnTo>
                    <a:pt x="116" y="433"/>
                  </a:lnTo>
                  <a:lnTo>
                    <a:pt x="120" y="436"/>
                  </a:lnTo>
                  <a:lnTo>
                    <a:pt x="116" y="433"/>
                  </a:lnTo>
                  <a:lnTo>
                    <a:pt x="113" y="433"/>
                  </a:lnTo>
                  <a:lnTo>
                    <a:pt x="113" y="433"/>
                  </a:lnTo>
                  <a:close/>
                  <a:moveTo>
                    <a:pt x="151" y="454"/>
                  </a:moveTo>
                  <a:lnTo>
                    <a:pt x="151" y="454"/>
                  </a:lnTo>
                  <a:lnTo>
                    <a:pt x="151" y="454"/>
                  </a:lnTo>
                  <a:lnTo>
                    <a:pt x="151" y="454"/>
                  </a:lnTo>
                  <a:lnTo>
                    <a:pt x="151" y="454"/>
                  </a:lnTo>
                  <a:close/>
                  <a:moveTo>
                    <a:pt x="155" y="454"/>
                  </a:moveTo>
                  <a:lnTo>
                    <a:pt x="155" y="454"/>
                  </a:lnTo>
                  <a:lnTo>
                    <a:pt x="155" y="458"/>
                  </a:lnTo>
                  <a:lnTo>
                    <a:pt x="155" y="454"/>
                  </a:lnTo>
                  <a:lnTo>
                    <a:pt x="155" y="454"/>
                  </a:lnTo>
                  <a:close/>
                  <a:moveTo>
                    <a:pt x="159" y="458"/>
                  </a:moveTo>
                  <a:lnTo>
                    <a:pt x="162" y="458"/>
                  </a:lnTo>
                  <a:lnTo>
                    <a:pt x="162" y="458"/>
                  </a:lnTo>
                  <a:lnTo>
                    <a:pt x="159" y="458"/>
                  </a:lnTo>
                  <a:lnTo>
                    <a:pt x="159" y="458"/>
                  </a:lnTo>
                  <a:close/>
                  <a:moveTo>
                    <a:pt x="173" y="468"/>
                  </a:moveTo>
                  <a:lnTo>
                    <a:pt x="173" y="468"/>
                  </a:lnTo>
                  <a:lnTo>
                    <a:pt x="173" y="468"/>
                  </a:lnTo>
                  <a:lnTo>
                    <a:pt x="173" y="468"/>
                  </a:lnTo>
                  <a:lnTo>
                    <a:pt x="173" y="468"/>
                  </a:lnTo>
                  <a:close/>
                  <a:moveTo>
                    <a:pt x="176" y="391"/>
                  </a:moveTo>
                  <a:lnTo>
                    <a:pt x="176" y="391"/>
                  </a:lnTo>
                  <a:lnTo>
                    <a:pt x="173" y="391"/>
                  </a:lnTo>
                  <a:lnTo>
                    <a:pt x="176" y="391"/>
                  </a:lnTo>
                  <a:lnTo>
                    <a:pt x="180" y="391"/>
                  </a:lnTo>
                  <a:lnTo>
                    <a:pt x="180" y="391"/>
                  </a:lnTo>
                  <a:lnTo>
                    <a:pt x="183" y="391"/>
                  </a:lnTo>
                  <a:lnTo>
                    <a:pt x="190" y="391"/>
                  </a:lnTo>
                  <a:lnTo>
                    <a:pt x="187" y="391"/>
                  </a:lnTo>
                  <a:lnTo>
                    <a:pt x="183" y="391"/>
                  </a:lnTo>
                  <a:lnTo>
                    <a:pt x="176" y="391"/>
                  </a:lnTo>
                  <a:close/>
                  <a:moveTo>
                    <a:pt x="208" y="433"/>
                  </a:moveTo>
                  <a:lnTo>
                    <a:pt x="208" y="436"/>
                  </a:lnTo>
                  <a:lnTo>
                    <a:pt x="208" y="444"/>
                  </a:lnTo>
                  <a:lnTo>
                    <a:pt x="204" y="454"/>
                  </a:lnTo>
                  <a:lnTo>
                    <a:pt x="204" y="461"/>
                  </a:lnTo>
                  <a:lnTo>
                    <a:pt x="204" y="454"/>
                  </a:lnTo>
                  <a:lnTo>
                    <a:pt x="204" y="447"/>
                  </a:lnTo>
                  <a:lnTo>
                    <a:pt x="208" y="440"/>
                  </a:lnTo>
                  <a:lnTo>
                    <a:pt x="208" y="433"/>
                  </a:lnTo>
                  <a:close/>
                  <a:moveTo>
                    <a:pt x="208" y="433"/>
                  </a:moveTo>
                  <a:lnTo>
                    <a:pt x="208" y="433"/>
                  </a:lnTo>
                  <a:lnTo>
                    <a:pt x="208" y="433"/>
                  </a:lnTo>
                  <a:lnTo>
                    <a:pt x="208" y="433"/>
                  </a:lnTo>
                  <a:lnTo>
                    <a:pt x="208" y="433"/>
                  </a:lnTo>
                  <a:close/>
                  <a:moveTo>
                    <a:pt x="250" y="458"/>
                  </a:moveTo>
                  <a:lnTo>
                    <a:pt x="250" y="447"/>
                  </a:lnTo>
                  <a:lnTo>
                    <a:pt x="250" y="436"/>
                  </a:lnTo>
                  <a:lnTo>
                    <a:pt x="250" y="426"/>
                  </a:lnTo>
                  <a:lnTo>
                    <a:pt x="250" y="419"/>
                  </a:lnTo>
                  <a:lnTo>
                    <a:pt x="250" y="412"/>
                  </a:lnTo>
                  <a:lnTo>
                    <a:pt x="250" y="408"/>
                  </a:lnTo>
                  <a:lnTo>
                    <a:pt x="250" y="405"/>
                  </a:lnTo>
                  <a:lnTo>
                    <a:pt x="250" y="398"/>
                  </a:lnTo>
                  <a:lnTo>
                    <a:pt x="250" y="401"/>
                  </a:lnTo>
                  <a:lnTo>
                    <a:pt x="250" y="405"/>
                  </a:lnTo>
                  <a:lnTo>
                    <a:pt x="250" y="412"/>
                  </a:lnTo>
                  <a:lnTo>
                    <a:pt x="250" y="422"/>
                  </a:lnTo>
                  <a:lnTo>
                    <a:pt x="250" y="433"/>
                  </a:lnTo>
                  <a:lnTo>
                    <a:pt x="250" y="447"/>
                  </a:lnTo>
                  <a:lnTo>
                    <a:pt x="250" y="458"/>
                  </a:lnTo>
                  <a:close/>
                  <a:moveTo>
                    <a:pt x="264" y="377"/>
                  </a:moveTo>
                  <a:lnTo>
                    <a:pt x="264" y="377"/>
                  </a:lnTo>
                  <a:lnTo>
                    <a:pt x="264" y="377"/>
                  </a:lnTo>
                  <a:lnTo>
                    <a:pt x="264" y="377"/>
                  </a:lnTo>
                  <a:lnTo>
                    <a:pt x="264" y="377"/>
                  </a:lnTo>
                  <a:lnTo>
                    <a:pt x="264" y="377"/>
                  </a:lnTo>
                  <a:close/>
                  <a:moveTo>
                    <a:pt x="314" y="373"/>
                  </a:moveTo>
                  <a:lnTo>
                    <a:pt x="314" y="370"/>
                  </a:lnTo>
                  <a:lnTo>
                    <a:pt x="314" y="370"/>
                  </a:lnTo>
                  <a:lnTo>
                    <a:pt x="314" y="370"/>
                  </a:lnTo>
                  <a:lnTo>
                    <a:pt x="317" y="373"/>
                  </a:lnTo>
                  <a:lnTo>
                    <a:pt x="317" y="373"/>
                  </a:lnTo>
                  <a:lnTo>
                    <a:pt x="321" y="373"/>
                  </a:lnTo>
                  <a:lnTo>
                    <a:pt x="328" y="377"/>
                  </a:lnTo>
                  <a:lnTo>
                    <a:pt x="335" y="377"/>
                  </a:lnTo>
                  <a:lnTo>
                    <a:pt x="338" y="380"/>
                  </a:lnTo>
                  <a:lnTo>
                    <a:pt x="338" y="380"/>
                  </a:lnTo>
                  <a:lnTo>
                    <a:pt x="338" y="380"/>
                  </a:lnTo>
                  <a:lnTo>
                    <a:pt x="335" y="377"/>
                  </a:lnTo>
                  <a:lnTo>
                    <a:pt x="328" y="373"/>
                  </a:lnTo>
                  <a:lnTo>
                    <a:pt x="321" y="373"/>
                  </a:lnTo>
                  <a:lnTo>
                    <a:pt x="317" y="373"/>
                  </a:lnTo>
                  <a:lnTo>
                    <a:pt x="314" y="373"/>
                  </a:lnTo>
                  <a:close/>
                  <a:moveTo>
                    <a:pt x="356" y="373"/>
                  </a:moveTo>
                  <a:lnTo>
                    <a:pt x="359" y="373"/>
                  </a:lnTo>
                  <a:lnTo>
                    <a:pt x="363" y="373"/>
                  </a:lnTo>
                  <a:lnTo>
                    <a:pt x="359" y="373"/>
                  </a:lnTo>
                  <a:lnTo>
                    <a:pt x="359" y="373"/>
                  </a:lnTo>
                  <a:lnTo>
                    <a:pt x="359" y="373"/>
                  </a:lnTo>
                  <a:lnTo>
                    <a:pt x="356" y="373"/>
                  </a:lnTo>
                  <a:close/>
                  <a:moveTo>
                    <a:pt x="384" y="599"/>
                  </a:moveTo>
                  <a:lnTo>
                    <a:pt x="384" y="599"/>
                  </a:lnTo>
                  <a:lnTo>
                    <a:pt x="384" y="599"/>
                  </a:lnTo>
                  <a:lnTo>
                    <a:pt x="384" y="599"/>
                  </a:lnTo>
                  <a:lnTo>
                    <a:pt x="384" y="599"/>
                  </a:lnTo>
                  <a:lnTo>
                    <a:pt x="384" y="599"/>
                  </a:lnTo>
                  <a:lnTo>
                    <a:pt x="384" y="599"/>
                  </a:lnTo>
                  <a:close/>
                  <a:moveTo>
                    <a:pt x="388" y="595"/>
                  </a:moveTo>
                  <a:lnTo>
                    <a:pt x="388" y="595"/>
                  </a:lnTo>
                  <a:lnTo>
                    <a:pt x="388" y="595"/>
                  </a:lnTo>
                  <a:lnTo>
                    <a:pt x="388" y="595"/>
                  </a:lnTo>
                  <a:lnTo>
                    <a:pt x="388" y="595"/>
                  </a:lnTo>
                  <a:lnTo>
                    <a:pt x="388" y="595"/>
                  </a:lnTo>
                  <a:close/>
                  <a:moveTo>
                    <a:pt x="419" y="588"/>
                  </a:moveTo>
                  <a:lnTo>
                    <a:pt x="412" y="588"/>
                  </a:lnTo>
                  <a:lnTo>
                    <a:pt x="405" y="588"/>
                  </a:lnTo>
                  <a:lnTo>
                    <a:pt x="405" y="591"/>
                  </a:lnTo>
                  <a:lnTo>
                    <a:pt x="405" y="588"/>
                  </a:lnTo>
                  <a:lnTo>
                    <a:pt x="412" y="588"/>
                  </a:lnTo>
                  <a:lnTo>
                    <a:pt x="419" y="588"/>
                  </a:lnTo>
                  <a:close/>
                  <a:moveTo>
                    <a:pt x="423" y="803"/>
                  </a:moveTo>
                  <a:lnTo>
                    <a:pt x="423" y="803"/>
                  </a:lnTo>
                  <a:lnTo>
                    <a:pt x="419" y="803"/>
                  </a:lnTo>
                  <a:lnTo>
                    <a:pt x="412" y="799"/>
                  </a:lnTo>
                  <a:lnTo>
                    <a:pt x="409" y="796"/>
                  </a:lnTo>
                  <a:lnTo>
                    <a:pt x="409" y="796"/>
                  </a:lnTo>
                  <a:lnTo>
                    <a:pt x="405" y="792"/>
                  </a:lnTo>
                  <a:lnTo>
                    <a:pt x="398" y="792"/>
                  </a:lnTo>
                  <a:lnTo>
                    <a:pt x="405" y="792"/>
                  </a:lnTo>
                  <a:lnTo>
                    <a:pt x="409" y="796"/>
                  </a:lnTo>
                  <a:lnTo>
                    <a:pt x="412" y="796"/>
                  </a:lnTo>
                  <a:lnTo>
                    <a:pt x="416" y="799"/>
                  </a:lnTo>
                  <a:lnTo>
                    <a:pt x="419" y="803"/>
                  </a:lnTo>
                  <a:lnTo>
                    <a:pt x="423" y="803"/>
                  </a:lnTo>
                  <a:lnTo>
                    <a:pt x="423" y="803"/>
                  </a:lnTo>
                  <a:lnTo>
                    <a:pt x="423" y="803"/>
                  </a:lnTo>
                  <a:close/>
                  <a:moveTo>
                    <a:pt x="462" y="965"/>
                  </a:moveTo>
                  <a:lnTo>
                    <a:pt x="465" y="961"/>
                  </a:lnTo>
                  <a:lnTo>
                    <a:pt x="465" y="961"/>
                  </a:lnTo>
                  <a:lnTo>
                    <a:pt x="469" y="958"/>
                  </a:lnTo>
                  <a:lnTo>
                    <a:pt x="465" y="961"/>
                  </a:lnTo>
                  <a:lnTo>
                    <a:pt x="462" y="965"/>
                  </a:lnTo>
                  <a:close/>
                  <a:moveTo>
                    <a:pt x="585" y="930"/>
                  </a:moveTo>
                  <a:lnTo>
                    <a:pt x="588" y="926"/>
                  </a:lnTo>
                  <a:lnTo>
                    <a:pt x="588" y="923"/>
                  </a:lnTo>
                  <a:lnTo>
                    <a:pt x="592" y="916"/>
                  </a:lnTo>
                  <a:lnTo>
                    <a:pt x="595" y="909"/>
                  </a:lnTo>
                  <a:lnTo>
                    <a:pt x="592" y="916"/>
                  </a:lnTo>
                  <a:lnTo>
                    <a:pt x="588" y="923"/>
                  </a:lnTo>
                  <a:lnTo>
                    <a:pt x="588" y="926"/>
                  </a:lnTo>
                  <a:lnTo>
                    <a:pt x="588" y="930"/>
                  </a:lnTo>
                  <a:lnTo>
                    <a:pt x="588" y="930"/>
                  </a:lnTo>
                  <a:lnTo>
                    <a:pt x="585" y="930"/>
                  </a:lnTo>
                  <a:close/>
                  <a:moveTo>
                    <a:pt x="694" y="845"/>
                  </a:moveTo>
                  <a:lnTo>
                    <a:pt x="687" y="859"/>
                  </a:lnTo>
                  <a:lnTo>
                    <a:pt x="673" y="870"/>
                  </a:lnTo>
                  <a:lnTo>
                    <a:pt x="669" y="877"/>
                  </a:lnTo>
                  <a:lnTo>
                    <a:pt x="666" y="880"/>
                  </a:lnTo>
                  <a:lnTo>
                    <a:pt x="666" y="880"/>
                  </a:lnTo>
                  <a:lnTo>
                    <a:pt x="666" y="877"/>
                  </a:lnTo>
                  <a:lnTo>
                    <a:pt x="673" y="870"/>
                  </a:lnTo>
                  <a:lnTo>
                    <a:pt x="687" y="859"/>
                  </a:lnTo>
                  <a:lnTo>
                    <a:pt x="694" y="845"/>
                  </a:lnTo>
                  <a:lnTo>
                    <a:pt x="698" y="828"/>
                  </a:lnTo>
                  <a:lnTo>
                    <a:pt x="694" y="813"/>
                  </a:lnTo>
                  <a:lnTo>
                    <a:pt x="694" y="813"/>
                  </a:lnTo>
                  <a:lnTo>
                    <a:pt x="698" y="828"/>
                  </a:lnTo>
                  <a:lnTo>
                    <a:pt x="694" y="845"/>
                  </a:lnTo>
                  <a:close/>
                  <a:moveTo>
                    <a:pt x="673" y="778"/>
                  </a:moveTo>
                  <a:lnTo>
                    <a:pt x="673" y="778"/>
                  </a:lnTo>
                  <a:lnTo>
                    <a:pt x="712" y="771"/>
                  </a:lnTo>
                  <a:lnTo>
                    <a:pt x="673" y="778"/>
                  </a:lnTo>
                  <a:close/>
                  <a:moveTo>
                    <a:pt x="733" y="595"/>
                  </a:moveTo>
                  <a:lnTo>
                    <a:pt x="747" y="606"/>
                  </a:lnTo>
                  <a:lnTo>
                    <a:pt x="747" y="606"/>
                  </a:lnTo>
                  <a:lnTo>
                    <a:pt x="747" y="606"/>
                  </a:lnTo>
                  <a:lnTo>
                    <a:pt x="733" y="595"/>
                  </a:lnTo>
                  <a:close/>
                  <a:moveTo>
                    <a:pt x="810" y="503"/>
                  </a:moveTo>
                  <a:lnTo>
                    <a:pt x="824" y="503"/>
                  </a:lnTo>
                  <a:lnTo>
                    <a:pt x="824" y="503"/>
                  </a:lnTo>
                  <a:lnTo>
                    <a:pt x="810" y="50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3452" name="Rectangle 380"/>
            <p:cNvSpPr>
              <a:spLocks noChangeArrowheads="1"/>
            </p:cNvSpPr>
            <p:nvPr userDrawn="1"/>
          </p:nvSpPr>
          <p:spPr bwMode="gray">
            <a:xfrm>
              <a:off x="1696" y="2273"/>
              <a:ext cx="6" cy="1"/>
            </a:xfrm>
            <a:prstGeom prst="rect">
              <a:avLst/>
            </a:prstGeom>
            <a:solidFill>
              <a:srgbClr val="BAECFC"/>
            </a:solidFill>
            <a:ln>
              <a:noFill/>
            </a:ln>
            <a:extLst>
              <a:ext uri="{91240B29-F687-4F45-9708-019B960494DF}">
                <a14:hiddenLine xmlns:a14="http://schemas.microsoft.com/office/drawing/2010/main" w="0">
                  <a:solidFill>
                    <a:srgbClr val="BAECFC"/>
                  </a:solidFill>
                  <a:miter lim="800000"/>
                  <a:headEnd/>
                  <a:tailEnd/>
                </a14:hiddenLine>
              </a:ext>
            </a:extLst>
          </p:spPr>
          <p:txBody>
            <a:bodyPr/>
            <a:lstStyle/>
            <a:p>
              <a:pPr fontAlgn="base">
                <a:spcBef>
                  <a:spcPct val="0"/>
                </a:spcBef>
                <a:spcAft>
                  <a:spcPct val="0"/>
                </a:spcAft>
              </a:pPr>
              <a:endParaRPr lang="tr-TR">
                <a:solidFill>
                  <a:srgbClr val="1F5281"/>
                </a:solidFill>
                <a:cs typeface="Arial" charset="0"/>
              </a:endParaRPr>
            </a:p>
          </p:txBody>
        </p:sp>
      </p:grpSp>
      <p:sp>
        <p:nvSpPr>
          <p:cNvPr id="3086" name="Text Box 14"/>
          <p:cNvSpPr txBox="1">
            <a:spLocks noChangeArrowheads="1"/>
          </p:cNvSpPr>
          <p:nvPr/>
        </p:nvSpPr>
        <p:spPr bwMode="white">
          <a:xfrm>
            <a:off x="4025900" y="5867400"/>
            <a:ext cx="1308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tr-TR" sz="2400" b="1">
                <a:solidFill>
                  <a:srgbClr val="FFFFFF"/>
                </a:solidFill>
                <a:latin typeface="Verdana" pitchFamily="34" charset="0"/>
                <a:cs typeface="Arial" charset="0"/>
              </a:rPr>
              <a:t>LOGO</a:t>
            </a:r>
          </a:p>
        </p:txBody>
      </p:sp>
      <p:sp>
        <p:nvSpPr>
          <p:cNvPr id="3453" name="Freeform 381"/>
          <p:cNvSpPr>
            <a:spLocks noEditPoints="1"/>
          </p:cNvSpPr>
          <p:nvPr/>
        </p:nvSpPr>
        <p:spPr bwMode="gray">
          <a:xfrm>
            <a:off x="2124075" y="1268413"/>
            <a:ext cx="5616575" cy="3743325"/>
          </a:xfrm>
          <a:custGeom>
            <a:avLst/>
            <a:gdLst>
              <a:gd name="T0" fmla="*/ 2598 w 3482"/>
              <a:gd name="T1" fmla="*/ 1124 h 2308"/>
              <a:gd name="T2" fmla="*/ 2508 w 3482"/>
              <a:gd name="T3" fmla="*/ 918 h 2308"/>
              <a:gd name="T4" fmla="*/ 2382 w 3482"/>
              <a:gd name="T5" fmla="*/ 724 h 2308"/>
              <a:gd name="T6" fmla="*/ 2208 w 3482"/>
              <a:gd name="T7" fmla="*/ 496 h 2308"/>
              <a:gd name="T8" fmla="*/ 1984 w 3482"/>
              <a:gd name="T9" fmla="*/ 426 h 2308"/>
              <a:gd name="T10" fmla="*/ 1940 w 3482"/>
              <a:gd name="T11" fmla="*/ 136 h 2308"/>
              <a:gd name="T12" fmla="*/ 1578 w 3482"/>
              <a:gd name="T13" fmla="*/ 20 h 2308"/>
              <a:gd name="T14" fmla="*/ 1452 w 3482"/>
              <a:gd name="T15" fmla="*/ 126 h 2308"/>
              <a:gd name="T16" fmla="*/ 1386 w 3482"/>
              <a:gd name="T17" fmla="*/ 328 h 2308"/>
              <a:gd name="T18" fmla="*/ 1378 w 3482"/>
              <a:gd name="T19" fmla="*/ 494 h 2308"/>
              <a:gd name="T20" fmla="*/ 1272 w 3482"/>
              <a:gd name="T21" fmla="*/ 606 h 2308"/>
              <a:gd name="T22" fmla="*/ 1294 w 3482"/>
              <a:gd name="T23" fmla="*/ 554 h 2308"/>
              <a:gd name="T24" fmla="*/ 1308 w 3482"/>
              <a:gd name="T25" fmla="*/ 476 h 2308"/>
              <a:gd name="T26" fmla="*/ 1286 w 3482"/>
              <a:gd name="T27" fmla="*/ 312 h 2308"/>
              <a:gd name="T28" fmla="*/ 1316 w 3482"/>
              <a:gd name="T29" fmla="*/ 298 h 2308"/>
              <a:gd name="T30" fmla="*/ 1262 w 3482"/>
              <a:gd name="T31" fmla="*/ 178 h 2308"/>
              <a:gd name="T32" fmla="*/ 1248 w 3482"/>
              <a:gd name="T33" fmla="*/ 158 h 2308"/>
              <a:gd name="T34" fmla="*/ 1172 w 3482"/>
              <a:gd name="T35" fmla="*/ 118 h 2308"/>
              <a:gd name="T36" fmla="*/ 1044 w 3482"/>
              <a:gd name="T37" fmla="*/ 102 h 2308"/>
              <a:gd name="T38" fmla="*/ 940 w 3482"/>
              <a:gd name="T39" fmla="*/ 86 h 2308"/>
              <a:gd name="T40" fmla="*/ 770 w 3482"/>
              <a:gd name="T41" fmla="*/ 152 h 2308"/>
              <a:gd name="T42" fmla="*/ 598 w 3482"/>
              <a:gd name="T43" fmla="*/ 414 h 2308"/>
              <a:gd name="T44" fmla="*/ 616 w 3482"/>
              <a:gd name="T45" fmla="*/ 594 h 2308"/>
              <a:gd name="T46" fmla="*/ 654 w 3482"/>
              <a:gd name="T47" fmla="*/ 672 h 2308"/>
              <a:gd name="T48" fmla="*/ 696 w 3482"/>
              <a:gd name="T49" fmla="*/ 728 h 2308"/>
              <a:gd name="T50" fmla="*/ 740 w 3482"/>
              <a:gd name="T51" fmla="*/ 910 h 2308"/>
              <a:gd name="T52" fmla="*/ 658 w 3482"/>
              <a:gd name="T53" fmla="*/ 838 h 2308"/>
              <a:gd name="T54" fmla="*/ 614 w 3482"/>
              <a:gd name="T55" fmla="*/ 892 h 2308"/>
              <a:gd name="T56" fmla="*/ 548 w 3482"/>
              <a:gd name="T57" fmla="*/ 932 h 2308"/>
              <a:gd name="T58" fmla="*/ 436 w 3482"/>
              <a:gd name="T59" fmla="*/ 1028 h 2308"/>
              <a:gd name="T60" fmla="*/ 360 w 3482"/>
              <a:gd name="T61" fmla="*/ 1094 h 2308"/>
              <a:gd name="T62" fmla="*/ 54 w 3482"/>
              <a:gd name="T63" fmla="*/ 1496 h 2308"/>
              <a:gd name="T64" fmla="*/ 66 w 3482"/>
              <a:gd name="T65" fmla="*/ 2106 h 2308"/>
              <a:gd name="T66" fmla="*/ 1044 w 3482"/>
              <a:gd name="T67" fmla="*/ 984 h 2308"/>
              <a:gd name="T68" fmla="*/ 1096 w 3482"/>
              <a:gd name="T69" fmla="*/ 1004 h 2308"/>
              <a:gd name="T70" fmla="*/ 990 w 3482"/>
              <a:gd name="T71" fmla="*/ 1064 h 2308"/>
              <a:gd name="T72" fmla="*/ 1048 w 3482"/>
              <a:gd name="T73" fmla="*/ 1204 h 2308"/>
              <a:gd name="T74" fmla="*/ 1366 w 3482"/>
              <a:gd name="T75" fmla="*/ 2078 h 2308"/>
              <a:gd name="T76" fmla="*/ 1064 w 3482"/>
              <a:gd name="T77" fmla="*/ 1392 h 2308"/>
              <a:gd name="T78" fmla="*/ 1096 w 3482"/>
              <a:gd name="T79" fmla="*/ 1212 h 2308"/>
              <a:gd name="T80" fmla="*/ 1374 w 3482"/>
              <a:gd name="T81" fmla="*/ 1900 h 2308"/>
              <a:gd name="T82" fmla="*/ 1808 w 3482"/>
              <a:gd name="T83" fmla="*/ 1070 h 2308"/>
              <a:gd name="T84" fmla="*/ 1774 w 3482"/>
              <a:gd name="T85" fmla="*/ 1290 h 2308"/>
              <a:gd name="T86" fmla="*/ 1646 w 3482"/>
              <a:gd name="T87" fmla="*/ 1240 h 2308"/>
              <a:gd name="T88" fmla="*/ 1552 w 3482"/>
              <a:gd name="T89" fmla="*/ 1036 h 2308"/>
              <a:gd name="T90" fmla="*/ 1380 w 3482"/>
              <a:gd name="T91" fmla="*/ 1080 h 2308"/>
              <a:gd name="T92" fmla="*/ 1428 w 3482"/>
              <a:gd name="T93" fmla="*/ 748 h 2308"/>
              <a:gd name="T94" fmla="*/ 1512 w 3482"/>
              <a:gd name="T95" fmla="*/ 628 h 2308"/>
              <a:gd name="T96" fmla="*/ 1660 w 3482"/>
              <a:gd name="T97" fmla="*/ 1058 h 2308"/>
              <a:gd name="T98" fmla="*/ 1750 w 3482"/>
              <a:gd name="T99" fmla="*/ 1124 h 2308"/>
              <a:gd name="T100" fmla="*/ 1812 w 3482"/>
              <a:gd name="T101" fmla="*/ 878 h 2308"/>
              <a:gd name="T102" fmla="*/ 1908 w 3482"/>
              <a:gd name="T103" fmla="*/ 694 h 2308"/>
              <a:gd name="T104" fmla="*/ 2100 w 3482"/>
              <a:gd name="T105" fmla="*/ 872 h 2308"/>
              <a:gd name="T106" fmla="*/ 2382 w 3482"/>
              <a:gd name="T107" fmla="*/ 1386 h 2308"/>
              <a:gd name="T108" fmla="*/ 2280 w 3482"/>
              <a:gd name="T109" fmla="*/ 1128 h 2308"/>
              <a:gd name="T110" fmla="*/ 2320 w 3482"/>
              <a:gd name="T111" fmla="*/ 1208 h 2308"/>
              <a:gd name="T112" fmla="*/ 2376 w 3482"/>
              <a:gd name="T113" fmla="*/ 1290 h 2308"/>
              <a:gd name="T114" fmla="*/ 2380 w 3482"/>
              <a:gd name="T115" fmla="*/ 1300 h 2308"/>
              <a:gd name="T116" fmla="*/ 2386 w 3482"/>
              <a:gd name="T117" fmla="*/ 1312 h 2308"/>
              <a:gd name="T118" fmla="*/ 2398 w 3482"/>
              <a:gd name="T119" fmla="*/ 1324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2" y="606"/>
                </a:lnTo>
                <a:lnTo>
                  <a:pt x="1272" y="606"/>
                </a:lnTo>
                <a:lnTo>
                  <a:pt x="1272" y="606"/>
                </a:lnTo>
                <a:lnTo>
                  <a:pt x="1272" y="606"/>
                </a:lnTo>
                <a:lnTo>
                  <a:pt x="1276" y="602"/>
                </a:lnTo>
                <a:lnTo>
                  <a:pt x="1276" y="600"/>
                </a:lnTo>
                <a:lnTo>
                  <a:pt x="1278" y="598"/>
                </a:lnTo>
                <a:lnTo>
                  <a:pt x="1280" y="596"/>
                </a:lnTo>
                <a:lnTo>
                  <a:pt x="1282" y="594"/>
                </a:lnTo>
                <a:lnTo>
                  <a:pt x="1284" y="590"/>
                </a:lnTo>
                <a:lnTo>
                  <a:pt x="1288" y="592"/>
                </a:lnTo>
                <a:lnTo>
                  <a:pt x="1292" y="594"/>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60" y="926"/>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6"/>
                </a:lnTo>
                <a:lnTo>
                  <a:pt x="610" y="908"/>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8" y="1036"/>
                </a:lnTo>
                <a:lnTo>
                  <a:pt x="428" y="1036"/>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70"/>
                </a:lnTo>
                <a:lnTo>
                  <a:pt x="1742" y="1168"/>
                </a:lnTo>
                <a:lnTo>
                  <a:pt x="1742" y="1166"/>
                </a:lnTo>
                <a:lnTo>
                  <a:pt x="1742" y="1166"/>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48" y="80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0"/>
                </a:lnTo>
                <a:lnTo>
                  <a:pt x="2376" y="1290"/>
                </a:lnTo>
                <a:lnTo>
                  <a:pt x="2376" y="1290"/>
                </a:lnTo>
                <a:lnTo>
                  <a:pt x="2376" y="1290"/>
                </a:lnTo>
                <a:lnTo>
                  <a:pt x="2376" y="1294"/>
                </a:lnTo>
                <a:lnTo>
                  <a:pt x="2376" y="1294"/>
                </a:lnTo>
                <a:lnTo>
                  <a:pt x="2376" y="1294"/>
                </a:lnTo>
                <a:lnTo>
                  <a:pt x="2376" y="1294"/>
                </a:lnTo>
                <a:lnTo>
                  <a:pt x="2376" y="1294"/>
                </a:lnTo>
                <a:lnTo>
                  <a:pt x="2376" y="1294"/>
                </a:lnTo>
                <a:lnTo>
                  <a:pt x="2378" y="1296"/>
                </a:lnTo>
                <a:lnTo>
                  <a:pt x="2378" y="1296"/>
                </a:lnTo>
                <a:lnTo>
                  <a:pt x="2378" y="1298"/>
                </a:lnTo>
                <a:lnTo>
                  <a:pt x="2378" y="1300"/>
                </a:lnTo>
                <a:lnTo>
                  <a:pt x="2378" y="1300"/>
                </a:lnTo>
                <a:lnTo>
                  <a:pt x="2380" y="1300"/>
                </a:lnTo>
                <a:lnTo>
                  <a:pt x="2380" y="1302"/>
                </a:lnTo>
                <a:lnTo>
                  <a:pt x="2380" y="1304"/>
                </a:lnTo>
                <a:lnTo>
                  <a:pt x="2382" y="1304"/>
                </a:lnTo>
                <a:lnTo>
                  <a:pt x="2382" y="1306"/>
                </a:lnTo>
                <a:lnTo>
                  <a:pt x="2382" y="1306"/>
                </a:lnTo>
                <a:lnTo>
                  <a:pt x="2382" y="1308"/>
                </a:lnTo>
                <a:lnTo>
                  <a:pt x="2384" y="1308"/>
                </a:lnTo>
                <a:lnTo>
                  <a:pt x="2384" y="1308"/>
                </a:lnTo>
                <a:lnTo>
                  <a:pt x="2384" y="1310"/>
                </a:lnTo>
                <a:lnTo>
                  <a:pt x="2386" y="1310"/>
                </a:lnTo>
                <a:lnTo>
                  <a:pt x="2386" y="1312"/>
                </a:lnTo>
                <a:lnTo>
                  <a:pt x="2386" y="1312"/>
                </a:lnTo>
                <a:lnTo>
                  <a:pt x="2388" y="1312"/>
                </a:lnTo>
                <a:lnTo>
                  <a:pt x="2388" y="1314"/>
                </a:lnTo>
                <a:lnTo>
                  <a:pt x="2390" y="1314"/>
                </a:lnTo>
                <a:lnTo>
                  <a:pt x="2390" y="1314"/>
                </a:lnTo>
                <a:lnTo>
                  <a:pt x="2390" y="1314"/>
                </a:lnTo>
                <a:lnTo>
                  <a:pt x="2392" y="1316"/>
                </a:lnTo>
                <a:lnTo>
                  <a:pt x="2392" y="1316"/>
                </a:lnTo>
                <a:lnTo>
                  <a:pt x="2394"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B5B5B5">
                  <a:gamma/>
                  <a:tint val="12157"/>
                  <a:invGamma/>
                </a:srgbClr>
              </a:gs>
            </a:gsLst>
            <a:lin ang="5400000" scaled="1"/>
          </a:gradFill>
          <a:ln w="38100" cmpd="sng">
            <a:solidFill>
              <a:schemeClr val="bg1"/>
            </a:solidFill>
            <a:prstDash val="solid"/>
            <a:round/>
            <a:headEnd/>
            <a:tailEnd/>
          </a:ln>
        </p:spPr>
        <p:txBody>
          <a:bodyPr/>
          <a:lstStyle/>
          <a:p>
            <a:pPr fontAlgn="base">
              <a:spcBef>
                <a:spcPct val="0"/>
              </a:spcBef>
              <a:spcAft>
                <a:spcPct val="0"/>
              </a:spcAft>
            </a:pPr>
            <a:endParaRPr lang="tr-TR">
              <a:solidFill>
                <a:srgbClr val="1F5281"/>
              </a:solidFill>
              <a:cs typeface="Arial" charset="0"/>
            </a:endParaRPr>
          </a:p>
        </p:txBody>
      </p:sp>
      <p:sp>
        <p:nvSpPr>
          <p:cNvPr id="3074" name="Rectangle 2"/>
          <p:cNvSpPr>
            <a:spLocks noGrp="1" noChangeArrowheads="1"/>
          </p:cNvSpPr>
          <p:nvPr>
            <p:ph type="ctrTitle"/>
          </p:nvPr>
        </p:nvSpPr>
        <p:spPr>
          <a:xfrm>
            <a:off x="990600" y="2895600"/>
            <a:ext cx="7239000" cy="1676400"/>
          </a:xfrm>
        </p:spPr>
        <p:txBody>
          <a:bodyPr/>
          <a:lstStyle>
            <a:lvl1pPr algn="ctr">
              <a:defRPr sz="3600">
                <a:solidFill>
                  <a:schemeClr val="tx1"/>
                </a:solidFill>
              </a:defRPr>
            </a:lvl1pPr>
          </a:lstStyle>
          <a:p>
            <a:pPr lvl="0"/>
            <a:r>
              <a:rPr lang="tr-TR" altLang="tr-TR" noProof="0"/>
              <a:t>Asıl başlık stili için tıklatın</a:t>
            </a:r>
            <a:endParaRPr lang="en-US" altLang="tr-TR" noProof="0"/>
          </a:p>
        </p:txBody>
      </p:sp>
      <p:sp>
        <p:nvSpPr>
          <p:cNvPr id="3456" name="AutoShape 384"/>
          <p:cNvSpPr>
            <a:spLocks noChangeArrowheads="1"/>
          </p:cNvSpPr>
          <p:nvPr/>
        </p:nvSpPr>
        <p:spPr bwMode="auto">
          <a:xfrm>
            <a:off x="1524000" y="4752975"/>
            <a:ext cx="6477000" cy="457200"/>
          </a:xfrm>
          <a:prstGeom prst="roundRect">
            <a:avLst>
              <a:gd name="adj" fmla="val 16667"/>
            </a:avLst>
          </a:prstGeom>
          <a:solidFill>
            <a:schemeClr val="accent2"/>
          </a:solidFill>
          <a:ln w="571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3075" name="Rectangle 3"/>
          <p:cNvSpPr>
            <a:spLocks noGrp="1" noChangeArrowheads="1"/>
          </p:cNvSpPr>
          <p:nvPr>
            <p:ph type="subTitle" idx="1"/>
          </p:nvPr>
        </p:nvSpPr>
        <p:spPr bwMode="black">
          <a:xfrm>
            <a:off x="1676400" y="4800600"/>
            <a:ext cx="6172200" cy="381000"/>
          </a:xfrm>
        </p:spPr>
        <p:txBody>
          <a:bodyPr/>
          <a:lstStyle>
            <a:lvl1pPr marL="0" indent="0" algn="ctr">
              <a:buFont typeface="Wingdings" pitchFamily="2" charset="2"/>
              <a:buNone/>
              <a:defRPr sz="1800" b="1">
                <a:solidFill>
                  <a:schemeClr val="bg1"/>
                </a:solidFill>
                <a:latin typeface="Verdana" pitchFamily="34" charset="0"/>
              </a:defRPr>
            </a:lvl1pPr>
          </a:lstStyle>
          <a:p>
            <a:pPr lvl="0"/>
            <a:r>
              <a:rPr lang="tr-TR" altLang="tr-TR" noProof="0"/>
              <a:t>Asıl alt başlık stilini düzenlemek için tıklatın</a:t>
            </a:r>
            <a:endParaRPr lang="en-US" altLang="tr-TR" noProof="0"/>
          </a:p>
        </p:txBody>
      </p:sp>
    </p:spTree>
    <p:extLst>
      <p:ext uri="{BB962C8B-B14F-4D97-AF65-F5344CB8AC3E}">
        <p14:creationId xmlns:p14="http://schemas.microsoft.com/office/powerpoint/2010/main" val="2819665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CFB1BE5B-43DF-4D4E-8AFE-DB19CCA29906}"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283910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971EB254-8C6B-46D6-982E-795657EFAA45}"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988307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176338"/>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176338"/>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6" name="Slayt Numarası Yer Tutucusu 5"/>
          <p:cNvSpPr>
            <a:spLocks noGrp="1"/>
          </p:cNvSpPr>
          <p:nvPr>
            <p:ph type="sldNum" sz="quarter" idx="11"/>
          </p:nvPr>
        </p:nvSpPr>
        <p:spPr/>
        <p:txBody>
          <a:bodyPr/>
          <a:lstStyle>
            <a:lvl1pPr>
              <a:defRPr/>
            </a:lvl1pPr>
          </a:lstStyle>
          <a:p>
            <a:fld id="{FECD28ED-9C6D-482D-A656-9F2C847D6DB9}" type="slidenum">
              <a:rPr lang="en-US" altLang="tr-TR">
                <a:solidFill>
                  <a:srgbClr val="1F5281"/>
                </a:solidFill>
              </a:rPr>
              <a:pPr/>
              <a:t>‹#›</a:t>
            </a:fld>
            <a:endParaRPr lang="en-US" altLang="tr-TR">
              <a:solidFill>
                <a:srgbClr val="1F5281"/>
              </a:solidFill>
            </a:endParaRPr>
          </a:p>
        </p:txBody>
      </p:sp>
      <p:sp>
        <p:nvSpPr>
          <p:cNvPr id="7" name="Veri Yer Tutucusu 6"/>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39373842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Altbilgi Yer Tutucusu 6"/>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8" name="Slayt Numarası Yer Tutucusu 7"/>
          <p:cNvSpPr>
            <a:spLocks noGrp="1"/>
          </p:cNvSpPr>
          <p:nvPr>
            <p:ph type="sldNum" sz="quarter" idx="11"/>
          </p:nvPr>
        </p:nvSpPr>
        <p:spPr/>
        <p:txBody>
          <a:bodyPr/>
          <a:lstStyle>
            <a:lvl1pPr>
              <a:defRPr/>
            </a:lvl1pPr>
          </a:lstStyle>
          <a:p>
            <a:fld id="{E9EF72FC-F315-4298-9E8C-2E41731158F8}" type="slidenum">
              <a:rPr lang="en-US" altLang="tr-TR">
                <a:solidFill>
                  <a:srgbClr val="1F5281"/>
                </a:solidFill>
              </a:rPr>
              <a:pPr/>
              <a:t>‹#›</a:t>
            </a:fld>
            <a:endParaRPr lang="en-US" altLang="tr-TR">
              <a:solidFill>
                <a:srgbClr val="1F5281"/>
              </a:solidFill>
            </a:endParaRPr>
          </a:p>
        </p:txBody>
      </p:sp>
      <p:sp>
        <p:nvSpPr>
          <p:cNvPr id="9" name="Veri Yer Tutucusu 8"/>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118435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Altbilgi Yer Tutucusu 2"/>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4" name="Slayt Numarası Yer Tutucusu 3"/>
          <p:cNvSpPr>
            <a:spLocks noGrp="1"/>
          </p:cNvSpPr>
          <p:nvPr>
            <p:ph type="sldNum" sz="quarter" idx="11"/>
          </p:nvPr>
        </p:nvSpPr>
        <p:spPr/>
        <p:txBody>
          <a:bodyPr/>
          <a:lstStyle>
            <a:lvl1pPr>
              <a:defRPr/>
            </a:lvl1pPr>
          </a:lstStyle>
          <a:p>
            <a:fld id="{E958DFFC-D1A2-490C-A4FF-3EE8122D752A}" type="slidenum">
              <a:rPr lang="en-US" altLang="tr-TR">
                <a:solidFill>
                  <a:srgbClr val="1F5281"/>
                </a:solidFill>
              </a:rPr>
              <a:pPr/>
              <a:t>‹#›</a:t>
            </a:fld>
            <a:endParaRPr lang="en-US" altLang="tr-TR">
              <a:solidFill>
                <a:srgbClr val="1F5281"/>
              </a:solidFill>
            </a:endParaRPr>
          </a:p>
        </p:txBody>
      </p:sp>
      <p:sp>
        <p:nvSpPr>
          <p:cNvPr id="5" name="Veri Yer Tutucusu 4"/>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618587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054F6108-997E-4AFA-9E79-58CE6E295954}"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8622729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Altbilgi Yer Tutucusu 1"/>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3" name="Slayt Numarası Yer Tutucusu 2"/>
          <p:cNvSpPr>
            <a:spLocks noGrp="1"/>
          </p:cNvSpPr>
          <p:nvPr>
            <p:ph type="sldNum" sz="quarter" idx="11"/>
          </p:nvPr>
        </p:nvSpPr>
        <p:spPr/>
        <p:txBody>
          <a:bodyPr/>
          <a:lstStyle>
            <a:lvl1pPr>
              <a:defRPr/>
            </a:lvl1pPr>
          </a:lstStyle>
          <a:p>
            <a:fld id="{3A9A8D49-2318-44FA-923F-950F71F79A19}" type="slidenum">
              <a:rPr lang="en-US" altLang="tr-TR">
                <a:solidFill>
                  <a:srgbClr val="1F5281"/>
                </a:solidFill>
              </a:rPr>
              <a:pPr/>
              <a:t>‹#›</a:t>
            </a:fld>
            <a:endParaRPr lang="en-US" altLang="tr-TR">
              <a:solidFill>
                <a:srgbClr val="1F5281"/>
              </a:solidFill>
            </a:endParaRPr>
          </a:p>
        </p:txBody>
      </p:sp>
      <p:sp>
        <p:nvSpPr>
          <p:cNvPr id="4" name="Veri Yer Tutucusu 3"/>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2620254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Altbilgi Yer Tutucusu 4"/>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6" name="Slayt Numarası Yer Tutucusu 5"/>
          <p:cNvSpPr>
            <a:spLocks noGrp="1"/>
          </p:cNvSpPr>
          <p:nvPr>
            <p:ph type="sldNum" sz="quarter" idx="11"/>
          </p:nvPr>
        </p:nvSpPr>
        <p:spPr/>
        <p:txBody>
          <a:bodyPr/>
          <a:lstStyle>
            <a:lvl1pPr>
              <a:defRPr/>
            </a:lvl1pPr>
          </a:lstStyle>
          <a:p>
            <a:fld id="{8AFA14E0-60A6-4246-ACD5-BE5377B5A9E0}" type="slidenum">
              <a:rPr lang="en-US" altLang="tr-TR">
                <a:solidFill>
                  <a:srgbClr val="1F5281"/>
                </a:solidFill>
              </a:rPr>
              <a:pPr/>
              <a:t>‹#›</a:t>
            </a:fld>
            <a:endParaRPr lang="en-US" altLang="tr-TR">
              <a:solidFill>
                <a:srgbClr val="1F5281"/>
              </a:solidFill>
            </a:endParaRPr>
          </a:p>
        </p:txBody>
      </p:sp>
      <p:sp>
        <p:nvSpPr>
          <p:cNvPr id="7" name="Veri Yer Tutucusu 6"/>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2202558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Altbilgi Yer Tutucusu 4"/>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6" name="Slayt Numarası Yer Tutucusu 5"/>
          <p:cNvSpPr>
            <a:spLocks noGrp="1"/>
          </p:cNvSpPr>
          <p:nvPr>
            <p:ph type="sldNum" sz="quarter" idx="11"/>
          </p:nvPr>
        </p:nvSpPr>
        <p:spPr/>
        <p:txBody>
          <a:bodyPr/>
          <a:lstStyle>
            <a:lvl1pPr>
              <a:defRPr/>
            </a:lvl1pPr>
          </a:lstStyle>
          <a:p>
            <a:fld id="{D8485FFF-80BE-4869-BCE2-13C6AE41D655}" type="slidenum">
              <a:rPr lang="en-US" altLang="tr-TR">
                <a:solidFill>
                  <a:srgbClr val="1F5281"/>
                </a:solidFill>
              </a:rPr>
              <a:pPr/>
              <a:t>‹#›</a:t>
            </a:fld>
            <a:endParaRPr lang="en-US" altLang="tr-TR">
              <a:solidFill>
                <a:srgbClr val="1F5281"/>
              </a:solidFill>
            </a:endParaRPr>
          </a:p>
        </p:txBody>
      </p:sp>
      <p:sp>
        <p:nvSpPr>
          <p:cNvPr id="7" name="Veri Yer Tutucusu 6"/>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476758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C939547C-C0BA-4201-9D7E-BC2B58AA88C1}"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1231432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60071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60071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Altbilgi Yer Tutucusu 3"/>
          <p:cNvSpPr>
            <a:spLocks noGrp="1"/>
          </p:cNvSpPr>
          <p:nvPr>
            <p:ph type="ftr" sz="quarter" idx="10"/>
          </p:nvPr>
        </p:nvSpPr>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p:txBody>
          <a:bodyPr/>
          <a:lstStyle>
            <a:lvl1pPr>
              <a:defRPr/>
            </a:lvl1pPr>
          </a:lstStyle>
          <a:p>
            <a:fld id="{FE293284-FA1B-4562-97EC-4B6B9CF88CD0}"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38651639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3562"/>
          </a:xfrm>
        </p:spPr>
        <p:txBody>
          <a:bodyPr/>
          <a:lstStyle/>
          <a:p>
            <a:r>
              <a:rPr lang="tr-TR"/>
              <a:t>Asıl başlık stili için tıklatın</a:t>
            </a:r>
          </a:p>
        </p:txBody>
      </p:sp>
      <p:sp>
        <p:nvSpPr>
          <p:cNvPr id="3" name="Tablo Yer Tutucusu 2"/>
          <p:cNvSpPr>
            <a:spLocks noGrp="1"/>
          </p:cNvSpPr>
          <p:nvPr>
            <p:ph type="tbl" idx="1"/>
          </p:nvPr>
        </p:nvSpPr>
        <p:spPr>
          <a:xfrm>
            <a:off x="457200" y="1176338"/>
            <a:ext cx="8229600" cy="5105400"/>
          </a:xfrm>
        </p:spPr>
        <p:txBody>
          <a:bodyPr/>
          <a:lstStyle/>
          <a:p>
            <a:r>
              <a:rPr lang="tr-TR"/>
              <a:t>Tablo eklemek için simgeyi tıklatın</a:t>
            </a:r>
          </a:p>
        </p:txBody>
      </p:sp>
      <p:sp>
        <p:nvSpPr>
          <p:cNvPr id="4" name="Altbilgi Yer Tutucusu 3"/>
          <p:cNvSpPr>
            <a:spLocks noGrp="1"/>
          </p:cNvSpPr>
          <p:nvPr>
            <p:ph type="ftr" sz="quarter" idx="10"/>
          </p:nvPr>
        </p:nvSpPr>
        <p:spPr>
          <a:xfrm>
            <a:off x="6096000" y="6613525"/>
            <a:ext cx="2895600" cy="244475"/>
          </a:xfrm>
        </p:spPr>
        <p:txBody>
          <a:bodyPr/>
          <a:lstStyle>
            <a:lvl1pPr>
              <a:defRPr/>
            </a:lvl1pPr>
          </a:lstStyle>
          <a:p>
            <a:r>
              <a:rPr lang="en-US" altLang="tr-TR">
                <a:solidFill>
                  <a:srgbClr val="1F5281"/>
                </a:solidFill>
              </a:rPr>
              <a:t>Company Logo</a:t>
            </a:r>
          </a:p>
        </p:txBody>
      </p:sp>
      <p:sp>
        <p:nvSpPr>
          <p:cNvPr id="5" name="Slayt Numarası Yer Tutucusu 4"/>
          <p:cNvSpPr>
            <a:spLocks noGrp="1"/>
          </p:cNvSpPr>
          <p:nvPr>
            <p:ph type="sldNum" sz="quarter" idx="11"/>
          </p:nvPr>
        </p:nvSpPr>
        <p:spPr>
          <a:xfrm>
            <a:off x="3657600" y="6537325"/>
            <a:ext cx="2133600" cy="320675"/>
          </a:xfrm>
        </p:spPr>
        <p:txBody>
          <a:bodyPr/>
          <a:lstStyle>
            <a:lvl1pPr>
              <a:defRPr/>
            </a:lvl1pPr>
          </a:lstStyle>
          <a:p>
            <a:fld id="{7CCDC1B7-BA92-4A2B-8DE0-66D31424C580}" type="slidenum">
              <a:rPr lang="en-US" altLang="tr-TR">
                <a:solidFill>
                  <a:srgbClr val="1F5281"/>
                </a:solidFill>
              </a:rPr>
              <a:pPr/>
              <a:t>‹#›</a:t>
            </a:fld>
            <a:endParaRPr lang="en-US" altLang="tr-TR">
              <a:solidFill>
                <a:srgbClr val="1F5281"/>
              </a:solidFill>
            </a:endParaRPr>
          </a:p>
        </p:txBody>
      </p:sp>
      <p:sp>
        <p:nvSpPr>
          <p:cNvPr id="6" name="Veri Yer Tutucusu 5"/>
          <p:cNvSpPr>
            <a:spLocks noGrp="1"/>
          </p:cNvSpPr>
          <p:nvPr>
            <p:ph type="dt" sz="half" idx="12"/>
          </p:nvPr>
        </p:nvSpPr>
        <p:spPr>
          <a:xfrm>
            <a:off x="381000" y="6629400"/>
            <a:ext cx="2514600" cy="228600"/>
          </a:xfrm>
        </p:spPr>
        <p:txBody>
          <a:bodyPr/>
          <a:lstStyle>
            <a:lvl1pPr>
              <a:defRPr/>
            </a:lvl1pPr>
          </a:lstStyle>
          <a:p>
            <a:r>
              <a:rPr lang="en-US" altLang="tr-TR">
                <a:solidFill>
                  <a:srgbClr val="1F5281"/>
                </a:solidFill>
              </a:rPr>
              <a:t>www.themegallery.com</a:t>
            </a:r>
          </a:p>
        </p:txBody>
      </p:sp>
    </p:spTree>
    <p:extLst>
      <p:ext uri="{BB962C8B-B14F-4D97-AF65-F5344CB8AC3E}">
        <p14:creationId xmlns:p14="http://schemas.microsoft.com/office/powerpoint/2010/main" val="3686904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DFEBDB4A-FCC8-45BC-B311-EEC614C4E8F6}"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35506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2.png"/><Relationship Id="rId2" Type="http://schemas.openxmlformats.org/officeDocument/2006/relationships/slideLayout" Target="../slideLayouts/slideLayout38.xml"/><Relationship Id="rId16" Type="http://schemas.openxmlformats.org/officeDocument/2006/relationships/image" Target="../media/image1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0.png"/><Relationship Id="rId10" Type="http://schemas.openxmlformats.org/officeDocument/2006/relationships/slideLayout" Target="../slideLayouts/slideLayout46.xml"/><Relationship Id="rId19" Type="http://schemas.openxmlformats.org/officeDocument/2006/relationships/image" Target="../media/image14.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18" Type="http://schemas.openxmlformats.org/officeDocument/2006/relationships/image" Target="../media/image23.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oleObject" Target="../embeddings/oleObject2.bin"/><Relationship Id="rId2" Type="http://schemas.openxmlformats.org/officeDocument/2006/relationships/slideLayout" Target="../slideLayouts/slideLayout63.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oleObject" Target="../embeddings/oleObject1.bin"/><Relationship Id="rId10" Type="http://schemas.openxmlformats.org/officeDocument/2006/relationships/slideLayout" Target="../slideLayouts/slideLayout71.xml"/><Relationship Id="rId19" Type="http://schemas.openxmlformats.org/officeDocument/2006/relationships/oleObject" Target="../embeddings/oleObject3.bin"/><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vmlDrawing" Target="../drawings/vmlDrawing1.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tr-TR"/>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tr-TR"/>
              <a:t>Haga clic para modificar el estilo de texto del patrón</a:t>
            </a:r>
          </a:p>
          <a:p>
            <a:pPr lvl="1"/>
            <a:r>
              <a:rPr lang="es-ES" altLang="tr-TR"/>
              <a:t>Segundo nivel</a:t>
            </a:r>
          </a:p>
          <a:p>
            <a:pPr lvl="2"/>
            <a:r>
              <a:rPr lang="es-ES" altLang="tr-TR"/>
              <a:t>Tercer nivel</a:t>
            </a:r>
          </a:p>
          <a:p>
            <a:pPr lvl="3"/>
            <a:r>
              <a:rPr lang="es-ES" altLang="tr-TR"/>
              <a:t>Cuarto nivel</a:t>
            </a:r>
          </a:p>
          <a:p>
            <a:pPr lvl="4"/>
            <a:r>
              <a:rPr lang="es-ES" altLang="tr-TR"/>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lt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lt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1AB0106-D624-4F24-9ABB-1EA9FF222D90}" type="slidenum">
              <a:rPr lang="es-ES" altLang="tr-TR" smtClean="0">
                <a:solidFill>
                  <a:srgbClr val="000000"/>
                </a:solidFill>
              </a:rPr>
              <a:pPr fontAlgn="base">
                <a:spcBef>
                  <a:spcPct val="0"/>
                </a:spcBef>
                <a:spcAft>
                  <a:spcPct val="0"/>
                </a:spcAft>
              </a:pPr>
              <a:t>‹#›</a:t>
            </a:fld>
            <a:endParaRPr lang="es-ES" altLang="tr-TR">
              <a:solidFill>
                <a:srgbClr val="000000"/>
              </a:solidFill>
            </a:endParaRPr>
          </a:p>
        </p:txBody>
      </p:sp>
    </p:spTree>
    <p:extLst>
      <p:ext uri="{BB962C8B-B14F-4D97-AF65-F5344CB8AC3E}">
        <p14:creationId xmlns:p14="http://schemas.microsoft.com/office/powerpoint/2010/main" val="3275107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159" name="Rectangle 39"/>
          <p:cNvSpPr>
            <a:spLocks noGrp="1" noChangeArrowheads="1"/>
          </p:cNvSpPr>
          <p:nvPr>
            <p:ph type="title"/>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tr-TR"/>
              <a:t>Click to edit Master title style</a:t>
            </a:r>
          </a:p>
        </p:txBody>
      </p:sp>
      <p:sp>
        <p:nvSpPr>
          <p:cNvPr id="5160"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fontAlgn="base">
              <a:spcBef>
                <a:spcPct val="0"/>
              </a:spcBef>
              <a:spcAft>
                <a:spcPct val="0"/>
              </a:spcAft>
            </a:pPr>
            <a:endParaRPr lang="en-US" altLang="tr-TR">
              <a:solidFill>
                <a:srgbClr val="FFFFFF"/>
              </a:solidFill>
            </a:endParaRPr>
          </a:p>
        </p:txBody>
      </p:sp>
      <p:sp>
        <p:nvSpPr>
          <p:cNvPr id="5161"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fontAlgn="base">
              <a:spcBef>
                <a:spcPct val="0"/>
              </a:spcBef>
              <a:spcAft>
                <a:spcPct val="0"/>
              </a:spcAft>
            </a:pPr>
            <a:endParaRPr lang="en-US" altLang="tr-TR">
              <a:solidFill>
                <a:srgbClr val="FFFFFF"/>
              </a:solidFill>
            </a:endParaRPr>
          </a:p>
        </p:txBody>
      </p:sp>
      <p:sp>
        <p:nvSpPr>
          <p:cNvPr id="5162"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pPr>
            <a:fld id="{2DCC41AF-91F4-447C-982D-2D179ACFDF79}" type="slidenum">
              <a:rPr lang="en-US" altLang="tr-TR">
                <a:solidFill>
                  <a:srgbClr val="FFFFFF"/>
                </a:solidFill>
              </a:rPr>
              <a:pPr fontAlgn="base">
                <a:spcBef>
                  <a:spcPct val="0"/>
                </a:spcBef>
                <a:spcAft>
                  <a:spcPct val="0"/>
                </a:spcAft>
              </a:pPr>
              <a:t>‹#›</a:t>
            </a:fld>
            <a:endParaRPr lang="en-US" altLang="tr-TR">
              <a:solidFill>
                <a:srgbClr val="FFFFFF"/>
              </a:solidFill>
            </a:endParaRPr>
          </a:p>
        </p:txBody>
      </p:sp>
      <p:sp>
        <p:nvSpPr>
          <p:cNvPr id="5163" name="Rectangle 43"/>
          <p:cNvSpPr>
            <a:spLocks noGrp="1" noChangeArrowheads="1"/>
          </p:cNvSpPr>
          <p:nvPr>
            <p:ph type="body" idx="1"/>
          </p:nvPr>
        </p:nvSpPr>
        <p:spPr bwMode="auto">
          <a:xfrm>
            <a:off x="457200" y="990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p>
        </p:txBody>
      </p:sp>
    </p:spTree>
    <p:extLst>
      <p:ext uri="{BB962C8B-B14F-4D97-AF65-F5344CB8AC3E}">
        <p14:creationId xmlns:p14="http://schemas.microsoft.com/office/powerpoint/2010/main" val="270820016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fontAlgn="base">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16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16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16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tint val="0"/>
                <a:invGamma/>
              </a:schemeClr>
            </a:gs>
            <a:gs pos="100000">
              <a:schemeClr val="bg1"/>
            </a:gs>
          </a:gsLst>
          <a:lin ang="18900000" scaled="1"/>
        </a:gra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4000" cy="1447800"/>
            <a:chOff x="0" y="0"/>
            <a:chExt cx="5760" cy="912"/>
          </a:xfrm>
        </p:grpSpPr>
        <p:sp>
          <p:nvSpPr>
            <p:cNvPr id="1031" name="Rectangle 7"/>
            <p:cNvSpPr>
              <a:spLocks noChangeArrowheads="1"/>
            </p:cNvSpPr>
            <p:nvPr userDrawn="1"/>
          </p:nvSpPr>
          <p:spPr bwMode="gray">
            <a:xfrm>
              <a:off x="0" y="0"/>
              <a:ext cx="5760" cy="240"/>
            </a:xfrm>
            <a:prstGeom prst="rect">
              <a:avLst/>
            </a:prstGeom>
            <a:gradFill rotWithShape="1">
              <a:gsLst>
                <a:gs pos="0">
                  <a:schemeClr val="accent2">
                    <a:gamma/>
                    <a:tint val="28627"/>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000000"/>
                </a:solidFill>
              </a:endParaRPr>
            </a:p>
          </p:txBody>
        </p:sp>
        <p:sp>
          <p:nvSpPr>
            <p:cNvPr id="1032" name="Rectangle 8"/>
            <p:cNvSpPr>
              <a:spLocks noChangeArrowheads="1"/>
            </p:cNvSpPr>
            <p:nvPr userDrawn="1"/>
          </p:nvSpPr>
          <p:spPr bwMode="gray">
            <a:xfrm>
              <a:off x="1248" y="240"/>
              <a:ext cx="4512" cy="480"/>
            </a:xfrm>
            <a:prstGeom prst="rect">
              <a:avLst/>
            </a:prstGeom>
            <a:gradFill rotWithShape="1">
              <a:gsLst>
                <a:gs pos="0">
                  <a:schemeClr val="bg1">
                    <a:gamma/>
                    <a:tint val="0"/>
                    <a:invGamma/>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000000"/>
                </a:solidFill>
              </a:endParaRPr>
            </a:p>
          </p:txBody>
        </p:sp>
        <p:sp>
          <p:nvSpPr>
            <p:cNvPr id="1033" name="Rectangle 9"/>
            <p:cNvSpPr>
              <a:spLocks noChangeArrowheads="1"/>
            </p:cNvSpPr>
            <p:nvPr userDrawn="1"/>
          </p:nvSpPr>
          <p:spPr bwMode="gray">
            <a:xfrm>
              <a:off x="0" y="720"/>
              <a:ext cx="57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000000"/>
                </a:solidFill>
              </a:endParaRPr>
            </a:p>
          </p:txBody>
        </p:sp>
      </p:grpSp>
      <p:pic>
        <p:nvPicPr>
          <p:cNvPr id="1050" name="Picture 26" descr="0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15250" y="77788"/>
            <a:ext cx="1066800" cy="10477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381000"/>
            <a:ext cx="8229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endParaRPr lang="en-US" altLang="tr-TR"/>
          </a:p>
        </p:txBody>
      </p:sp>
      <p:sp>
        <p:nvSpPr>
          <p:cNvPr id="1027" name="Rectangle 3"/>
          <p:cNvSpPr>
            <a:spLocks noGrp="1" noChangeArrowheads="1"/>
          </p:cNvSpPr>
          <p:nvPr>
            <p:ph type="body" idx="1"/>
          </p:nvPr>
        </p:nvSpPr>
        <p:spPr bwMode="auto">
          <a:xfrm>
            <a:off x="457200" y="1533525"/>
            <a:ext cx="82296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8" name="Rectangle 4"/>
          <p:cNvSpPr>
            <a:spLocks noGrp="1" noChangeArrowheads="1"/>
          </p:cNvSpPr>
          <p:nvPr>
            <p:ph type="dt" sz="half" idx="2"/>
          </p:nvPr>
        </p:nvSpPr>
        <p:spPr bwMode="auto">
          <a:xfrm>
            <a:off x="457200" y="6613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pPr>
            <a:endParaRPr lang="en-US" altLang="tr-TR">
              <a:solidFill>
                <a:srgbClr val="000000"/>
              </a:solidFill>
            </a:endParaRPr>
          </a:p>
        </p:txBody>
      </p:sp>
      <p:sp>
        <p:nvSpPr>
          <p:cNvPr id="1030" name="Rectangle 6"/>
          <p:cNvSpPr>
            <a:spLocks noGrp="1" noChangeArrowheads="1"/>
          </p:cNvSpPr>
          <p:nvPr>
            <p:ph type="sldNum" sz="quarter" idx="4"/>
          </p:nvPr>
        </p:nvSpPr>
        <p:spPr bwMode="auto">
          <a:xfrm>
            <a:off x="6553200" y="6613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pPr>
            <a:fld id="{BC5B9413-445E-4BB7-B975-497550309EAE}" type="slidenum">
              <a:rPr lang="en-US" altLang="tr-TR" smtClean="0">
                <a:solidFill>
                  <a:srgbClr val="000000"/>
                </a:solidFill>
              </a:rPr>
              <a:pPr fontAlgn="base">
                <a:spcBef>
                  <a:spcPct val="0"/>
                </a:spcBef>
                <a:spcAft>
                  <a:spcPct val="0"/>
                </a:spcAft>
              </a:pPr>
              <a:t>‹#›</a:t>
            </a:fld>
            <a:endParaRPr lang="en-US" altLang="tr-TR">
              <a:solidFill>
                <a:srgbClr val="000000"/>
              </a:solidFill>
            </a:endParaRPr>
          </a:p>
        </p:txBody>
      </p:sp>
      <p:pic>
        <p:nvPicPr>
          <p:cNvPr id="1048" name="Picture 2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24863" y="95250"/>
            <a:ext cx="6731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18" cstate="print">
            <a:extLst>
              <a:ext uri="{28A0092B-C50C-407E-A947-70E740481C1C}">
                <a14:useLocalDpi xmlns:a14="http://schemas.microsoft.com/office/drawing/2010/main" val="0"/>
              </a:ext>
            </a:extLst>
          </a:blip>
          <a:srcRect r="1010"/>
          <a:stretch>
            <a:fillRect/>
          </a:stretch>
        </p:blipFill>
        <p:spPr bwMode="auto">
          <a:xfrm>
            <a:off x="8001000" y="311150"/>
            <a:ext cx="9144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1" name="Rectangle 27"/>
          <p:cNvSpPr>
            <a:spLocks noGrp="1" noChangeArrowheads="1"/>
          </p:cNvSpPr>
          <p:nvPr>
            <p:ph type="ftr" sz="quarter" idx="3"/>
          </p:nvPr>
        </p:nvSpPr>
        <p:spPr bwMode="auto">
          <a:xfrm>
            <a:off x="457200" y="1143000"/>
            <a:ext cx="8458200"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solidFill>
                  <a:schemeClr val="bg2"/>
                </a:solidFill>
              </a:defRPr>
            </a:lvl1pPr>
          </a:lstStyle>
          <a:p>
            <a:pPr fontAlgn="base">
              <a:spcBef>
                <a:spcPct val="0"/>
              </a:spcBef>
              <a:spcAft>
                <a:spcPct val="0"/>
              </a:spcAft>
            </a:pPr>
            <a:endParaRPr lang="en-US" altLang="tr-TR">
              <a:solidFill>
                <a:srgbClr val="FFFFFF"/>
              </a:solidFill>
            </a:endParaRPr>
          </a:p>
        </p:txBody>
      </p:sp>
    </p:spTree>
    <p:extLst>
      <p:ext uri="{BB962C8B-B14F-4D97-AF65-F5344CB8AC3E}">
        <p14:creationId xmlns:p14="http://schemas.microsoft.com/office/powerpoint/2010/main" val="35551923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slide(fromBottom)">
                                      <p:cBhvr>
                                        <p:cTn id="7" dur="1000"/>
                                        <p:tgtEl>
                                          <p:spTgt spid="1049"/>
                                        </p:tgtEl>
                                      </p:cBhvr>
                                    </p:animEffect>
                                  </p:childTnLst>
                                </p:cTn>
                              </p:par>
                              <p:par>
                                <p:cTn id="8" presetID="12" presetClass="entr" presetSubtype="1" fill="hold" nodeType="withEffect">
                                  <p:stCondLst>
                                    <p:cond delay="0"/>
                                  </p:stCondLst>
                                  <p:childTnLst>
                                    <p:set>
                                      <p:cBhvr>
                                        <p:cTn id="9" dur="1" fill="hold">
                                          <p:stCondLst>
                                            <p:cond delay="0"/>
                                          </p:stCondLst>
                                        </p:cTn>
                                        <p:tgtEl>
                                          <p:spTgt spid="1048"/>
                                        </p:tgtEl>
                                        <p:attrNameLst>
                                          <p:attrName>style.visibility</p:attrName>
                                        </p:attrNameLst>
                                      </p:cBhvr>
                                      <p:to>
                                        <p:strVal val="visible"/>
                                      </p:to>
                                    </p:set>
                                    <p:animEffect transition="in" filter="slide(fromTop)">
                                      <p:cBhvr>
                                        <p:cTn id="10" dur="1000"/>
                                        <p:tgtEl>
                                          <p:spTgt spid="1048"/>
                                        </p:tgtEl>
                                      </p:cBhvr>
                                    </p:animEffect>
                                  </p:childTnLst>
                                </p:cTn>
                              </p:par>
                              <p:par>
                                <p:cTn id="11" presetID="12" presetClass="entr" presetSubtype="8" fill="hold" nodeType="withEffect">
                                  <p:stCondLst>
                                    <p:cond delay="0"/>
                                  </p:stCondLst>
                                  <p:childTnLst>
                                    <p:set>
                                      <p:cBhvr>
                                        <p:cTn id="12" dur="1" fill="hold">
                                          <p:stCondLst>
                                            <p:cond delay="0"/>
                                          </p:stCondLst>
                                        </p:cTn>
                                        <p:tgtEl>
                                          <p:spTgt spid="1050"/>
                                        </p:tgtEl>
                                        <p:attrNameLst>
                                          <p:attrName>style.visibility</p:attrName>
                                        </p:attrNameLst>
                                      </p:cBhvr>
                                      <p:to>
                                        <p:strVal val="visible"/>
                                      </p:to>
                                    </p:set>
                                    <p:animEffect transition="in" filter="slide(fromLeft)">
                                      <p:cBhvr>
                                        <p:cTn id="13" dur="1000"/>
                                        <p:tgtEl>
                                          <p:spTgt spid="105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hdr="0" ftr="0" dt="0"/>
  <p:txStyles>
    <p:titleStyle>
      <a:lvl1pPr algn="l" rtl="0" eaLnBrk="1" fontAlgn="base" hangingPunct="1">
        <a:spcBef>
          <a:spcPct val="0"/>
        </a:spcBef>
        <a:spcAft>
          <a:spcPct val="0"/>
        </a:spcAft>
        <a:defRPr sz="3600" b="1" kern="1200">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1" name="Picture 7" descr="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0" y="828675"/>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p:nvSpPr>
        <p:spPr bwMode="gray">
          <a:xfrm>
            <a:off x="0" y="685800"/>
            <a:ext cx="9144000" cy="381000"/>
          </a:xfrm>
          <a:prstGeom prst="rect">
            <a:avLst/>
          </a:prstGeom>
          <a:solidFill>
            <a:schemeClr val="accent1">
              <a:alpha val="8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wrap="none" anchor="ctr"/>
          <a:lstStyle/>
          <a:p>
            <a:pPr algn="ctr" fontAlgn="base">
              <a:spcBef>
                <a:spcPct val="0"/>
              </a:spcBef>
              <a:spcAft>
                <a:spcPct val="0"/>
              </a:spcAft>
            </a:pPr>
            <a:endParaRPr lang="tr-TR" altLang="tr-TR">
              <a:solidFill>
                <a:srgbClr val="B2B9AF"/>
              </a:solidFill>
            </a:endParaRPr>
          </a:p>
        </p:txBody>
      </p:sp>
      <p:sp>
        <p:nvSpPr>
          <p:cNvPr id="1033" name="Rectangle 9"/>
          <p:cNvSpPr>
            <a:spLocks noChangeArrowheads="1"/>
          </p:cNvSpPr>
          <p:nvPr/>
        </p:nvSpPr>
        <p:spPr bwMode="gray">
          <a:xfrm>
            <a:off x="0" y="0"/>
            <a:ext cx="9144000" cy="838200"/>
          </a:xfrm>
          <a:prstGeom prst="rect">
            <a:avLst/>
          </a:prstGeom>
          <a:gradFill rotWithShape="1">
            <a:gsLst>
              <a:gs pos="0">
                <a:schemeClr val="tx1"/>
              </a:gs>
              <a:gs pos="100000">
                <a:schemeClr val="accent1"/>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B2B9AF"/>
              </a:solidFill>
            </a:endParaRPr>
          </a:p>
        </p:txBody>
      </p:sp>
      <p:sp>
        <p:nvSpPr>
          <p:cNvPr id="1034" name="Rectangle 10"/>
          <p:cNvSpPr>
            <a:spLocks noChangeArrowheads="1"/>
          </p:cNvSpPr>
          <p:nvPr/>
        </p:nvSpPr>
        <p:spPr bwMode="gray">
          <a:xfrm>
            <a:off x="838200" y="146050"/>
            <a:ext cx="8305800" cy="815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B2B9AF"/>
              </a:solidFill>
            </a:endParaRPr>
          </a:p>
        </p:txBody>
      </p:sp>
      <p:pic>
        <p:nvPicPr>
          <p:cNvPr id="1036" name="Picture 12" descr="6"/>
          <p:cNvPicPr>
            <a:picLocks noChangeAspect="1" noChangeArrowheads="1"/>
          </p:cNvPicPr>
          <p:nvPr/>
        </p:nvPicPr>
        <p:blipFill>
          <a:blip r:embed="rId16">
            <a:extLst>
              <a:ext uri="{28A0092B-C50C-407E-A947-70E740481C1C}">
                <a14:useLocalDpi xmlns:a14="http://schemas.microsoft.com/office/drawing/2010/main" val="0"/>
              </a:ext>
            </a:extLst>
          </a:blip>
          <a:srcRect r="48404" b="35051"/>
          <a:stretch>
            <a:fillRect/>
          </a:stretch>
        </p:blipFill>
        <p:spPr bwMode="gray">
          <a:xfrm>
            <a:off x="7046913" y="127000"/>
            <a:ext cx="2097087" cy="8413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gray">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8" name="Rectangle 4"/>
          <p:cNvSpPr>
            <a:spLocks noGrp="1" noChangeArrowheads="1"/>
          </p:cNvSpPr>
          <p:nvPr>
            <p:ph type="dt" sz="half" idx="2"/>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pPr>
            <a:endParaRPr lang="en-US" altLang="tr-TR"/>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pPr>
            <a:endParaRPr lang="en-US" altLang="tr-TR"/>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94AF8643-BC0D-4E87-BEBC-D063C4A5CFEF}" type="slidenum">
              <a:rPr lang="en-US" altLang="tr-TR" smtClean="0"/>
              <a:pPr fontAlgn="base">
                <a:spcBef>
                  <a:spcPct val="0"/>
                </a:spcBef>
                <a:spcAft>
                  <a:spcPct val="0"/>
                </a:spcAft>
              </a:pPr>
              <a:t>‹#›</a:t>
            </a:fld>
            <a:endParaRPr lang="en-US" altLang="tr-TR"/>
          </a:p>
        </p:txBody>
      </p:sp>
      <p:pic>
        <p:nvPicPr>
          <p:cNvPr id="1038" name="Picture 14" descr="11"/>
          <p:cNvPicPr>
            <a:picLocks noChangeAspect="1" noChangeArrowheads="1"/>
          </p:cNvPicPr>
          <p:nvPr/>
        </p:nvPicPr>
        <p:blipFill>
          <a:blip r:embed="rId17" cstate="print">
            <a:extLst>
              <a:ext uri="{28A0092B-C50C-407E-A947-70E740481C1C}">
                <a14:useLocalDpi xmlns:a14="http://schemas.microsoft.com/office/drawing/2010/main" val="0"/>
              </a:ext>
            </a:extLst>
          </a:blip>
          <a:srcRect b="16513"/>
          <a:stretch>
            <a:fillRect/>
          </a:stretch>
        </p:blipFill>
        <p:spPr bwMode="gray">
          <a:xfrm rot="10395266">
            <a:off x="228600" y="1306513"/>
            <a:ext cx="860425" cy="40481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gray">
          <a:xfrm rot="-936155">
            <a:off x="304800" y="-76200"/>
            <a:ext cx="44291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3"/>
          <p:cNvPicPr>
            <a:picLocks noChangeAspect="1" noChangeArrowheads="1"/>
          </p:cNvPicPr>
          <p:nvPr/>
        </p:nvPicPr>
        <p:blipFill>
          <a:blip r:embed="rId19">
            <a:extLst>
              <a:ext uri="{28A0092B-C50C-407E-A947-70E740481C1C}">
                <a14:useLocalDpi xmlns:a14="http://schemas.microsoft.com/office/drawing/2010/main" val="0"/>
              </a:ext>
            </a:extLst>
          </a:blip>
          <a:srcRect r="32556"/>
          <a:stretch>
            <a:fillRect/>
          </a:stretch>
        </p:blipFill>
        <p:spPr bwMode="gray">
          <a:xfrm>
            <a:off x="6096000" y="127000"/>
            <a:ext cx="3048000" cy="9366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gray">
          <a:xfrm>
            <a:off x="954088" y="239713"/>
            <a:ext cx="7773987"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endParaRPr lang="en-US" altLang="tr-TR"/>
          </a:p>
        </p:txBody>
      </p:sp>
    </p:spTree>
    <p:extLst>
      <p:ext uri="{BB962C8B-B14F-4D97-AF65-F5344CB8AC3E}">
        <p14:creationId xmlns:p14="http://schemas.microsoft.com/office/powerpoint/2010/main" val="210711780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dt="0"/>
  <p:txStyles>
    <p:titleStyle>
      <a:lvl1pPr algn="l" rtl="0" eaLnBrk="1" fontAlgn="base" hangingPunct="1">
        <a:spcBef>
          <a:spcPct val="0"/>
        </a:spcBef>
        <a:spcAft>
          <a:spcPct val="0"/>
        </a:spcAft>
        <a:defRPr sz="4400" b="1" kern="1200">
          <a:solidFill>
            <a:srgbClr val="000000"/>
          </a:solidFill>
          <a:latin typeface="+mj-lt"/>
          <a:ea typeface="+mj-ea"/>
          <a:cs typeface="+mj-cs"/>
        </a:defRPr>
      </a:lvl1pPr>
      <a:lvl2pPr algn="l" rtl="0" eaLnBrk="1" fontAlgn="base" hangingPunct="1">
        <a:spcBef>
          <a:spcPct val="0"/>
        </a:spcBef>
        <a:spcAft>
          <a:spcPct val="0"/>
        </a:spcAft>
        <a:defRPr sz="4400" b="1">
          <a:solidFill>
            <a:srgbClr val="000000"/>
          </a:solidFill>
          <a:latin typeface="Arial" panose="020B0604020202020204" pitchFamily="34" charset="0"/>
        </a:defRPr>
      </a:lvl2pPr>
      <a:lvl3pPr algn="l" rtl="0" eaLnBrk="1" fontAlgn="base" hangingPunct="1">
        <a:spcBef>
          <a:spcPct val="0"/>
        </a:spcBef>
        <a:spcAft>
          <a:spcPct val="0"/>
        </a:spcAft>
        <a:defRPr sz="4400" b="1">
          <a:solidFill>
            <a:srgbClr val="000000"/>
          </a:solidFill>
          <a:latin typeface="Arial" panose="020B0604020202020204" pitchFamily="34" charset="0"/>
        </a:defRPr>
      </a:lvl3pPr>
      <a:lvl4pPr algn="l" rtl="0" eaLnBrk="1" fontAlgn="base" hangingPunct="1">
        <a:spcBef>
          <a:spcPct val="0"/>
        </a:spcBef>
        <a:spcAft>
          <a:spcPct val="0"/>
        </a:spcAft>
        <a:defRPr sz="4400" b="1">
          <a:solidFill>
            <a:srgbClr val="000000"/>
          </a:solidFill>
          <a:latin typeface="Arial" panose="020B0604020202020204" pitchFamily="34" charset="0"/>
        </a:defRPr>
      </a:lvl4pPr>
      <a:lvl5pPr algn="l" rtl="0" eaLnBrk="1" fontAlgn="base" hangingPunct="1">
        <a:spcBef>
          <a:spcPct val="0"/>
        </a:spcBef>
        <a:spcAft>
          <a:spcPct val="0"/>
        </a:spcAft>
        <a:defRPr sz="4400" b="1">
          <a:solidFill>
            <a:srgbClr val="000000"/>
          </a:solidFill>
          <a:latin typeface="Arial" panose="020B0604020202020204" pitchFamily="34" charset="0"/>
        </a:defRPr>
      </a:lvl5pPr>
      <a:lvl6pPr marL="457200" algn="l" rtl="0" eaLnBrk="1" fontAlgn="base" hangingPunct="1">
        <a:spcBef>
          <a:spcPct val="0"/>
        </a:spcBef>
        <a:spcAft>
          <a:spcPct val="0"/>
        </a:spcAft>
        <a:defRPr sz="4400" b="1">
          <a:solidFill>
            <a:srgbClr val="000000"/>
          </a:solidFill>
          <a:latin typeface="Arial" panose="020B0604020202020204" pitchFamily="34" charset="0"/>
        </a:defRPr>
      </a:lvl6pPr>
      <a:lvl7pPr marL="914400" algn="l" rtl="0" eaLnBrk="1" fontAlgn="base" hangingPunct="1">
        <a:spcBef>
          <a:spcPct val="0"/>
        </a:spcBef>
        <a:spcAft>
          <a:spcPct val="0"/>
        </a:spcAft>
        <a:defRPr sz="4400" b="1">
          <a:solidFill>
            <a:srgbClr val="000000"/>
          </a:solidFill>
          <a:latin typeface="Arial" panose="020B0604020202020204" pitchFamily="34" charset="0"/>
        </a:defRPr>
      </a:lvl7pPr>
      <a:lvl8pPr marL="1371600" algn="l" rtl="0" eaLnBrk="1" fontAlgn="base" hangingPunct="1">
        <a:spcBef>
          <a:spcPct val="0"/>
        </a:spcBef>
        <a:spcAft>
          <a:spcPct val="0"/>
        </a:spcAft>
        <a:defRPr sz="4400" b="1">
          <a:solidFill>
            <a:srgbClr val="000000"/>
          </a:solidFill>
          <a:latin typeface="Arial" panose="020B0604020202020204" pitchFamily="34" charset="0"/>
        </a:defRPr>
      </a:lvl8pPr>
      <a:lvl9pPr marL="1828800" algn="l" rtl="0" eaLnBrk="1" fontAlgn="base" hangingPunct="1">
        <a:spcBef>
          <a:spcPct val="0"/>
        </a:spcBef>
        <a:spcAft>
          <a:spcPct val="0"/>
        </a:spcAft>
        <a:defRPr sz="4400" b="1">
          <a:solidFill>
            <a:srgbClr val="000000"/>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000000"/>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000000"/>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000000"/>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AutoShape 15"/>
          <p:cNvSpPr>
            <a:spLocks noChangeArrowheads="1"/>
          </p:cNvSpPr>
          <p:nvPr/>
        </p:nvSpPr>
        <p:spPr bwMode="gray">
          <a:xfrm>
            <a:off x="165100" y="144463"/>
            <a:ext cx="8816975" cy="6454775"/>
          </a:xfrm>
          <a:prstGeom prst="roundRect">
            <a:avLst>
              <a:gd name="adj" fmla="val 428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1027" name="Rectangle 3"/>
          <p:cNvSpPr>
            <a:spLocks noGrp="1" noChangeArrowheads="1"/>
          </p:cNvSpPr>
          <p:nvPr>
            <p:ph type="body" idx="1"/>
          </p:nvPr>
        </p:nvSpPr>
        <p:spPr bwMode="auto">
          <a:xfrm>
            <a:off x="457200" y="1176338"/>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9" name="Rectangle 5"/>
          <p:cNvSpPr>
            <a:spLocks noGrp="1" noChangeArrowheads="1"/>
          </p:cNvSpPr>
          <p:nvPr>
            <p:ph type="ftr" sz="quarter" idx="3"/>
          </p:nvPr>
        </p:nvSpPr>
        <p:spPr bwMode="auto">
          <a:xfrm>
            <a:off x="6096000" y="6613525"/>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j-lt"/>
              </a:defRPr>
            </a:lvl1pPr>
          </a:lstStyle>
          <a:p>
            <a:pPr fontAlgn="base">
              <a:spcBef>
                <a:spcPct val="0"/>
              </a:spcBef>
              <a:spcAft>
                <a:spcPct val="0"/>
              </a:spcAft>
            </a:pPr>
            <a:r>
              <a:rPr lang="en-US" altLang="tr-TR">
                <a:solidFill>
                  <a:srgbClr val="1F5281"/>
                </a:solidFill>
                <a:cs typeface="Arial" charset="0"/>
              </a:rPr>
              <a:t>Company Logo</a:t>
            </a:r>
          </a:p>
        </p:txBody>
      </p:sp>
      <p:sp>
        <p:nvSpPr>
          <p:cNvPr id="1030" name="Rectangle 6"/>
          <p:cNvSpPr>
            <a:spLocks noGrp="1" noChangeArrowheads="1"/>
          </p:cNvSpPr>
          <p:nvPr>
            <p:ph type="sldNum" sz="quarter" idx="4"/>
          </p:nvPr>
        </p:nvSpPr>
        <p:spPr bwMode="auto">
          <a:xfrm>
            <a:off x="3657600" y="65373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2026EA-85AE-4505-A852-B1BCC394CD94}" type="slidenum">
              <a:rPr lang="en-US" altLang="tr-TR" smtClean="0">
                <a:solidFill>
                  <a:srgbClr val="1F5281"/>
                </a:solidFill>
                <a:cs typeface="Arial" charset="0"/>
              </a:rPr>
              <a:pPr fontAlgn="base">
                <a:spcBef>
                  <a:spcPct val="0"/>
                </a:spcBef>
                <a:spcAft>
                  <a:spcPct val="0"/>
                </a:spcAft>
              </a:pPr>
              <a:t>‹#›</a:t>
            </a:fld>
            <a:endParaRPr lang="en-US" altLang="tr-TR">
              <a:solidFill>
                <a:srgbClr val="1F5281"/>
              </a:solidFill>
              <a:cs typeface="Arial" charset="0"/>
            </a:endParaRPr>
          </a:p>
        </p:txBody>
      </p:sp>
      <p:sp>
        <p:nvSpPr>
          <p:cNvPr id="1041" name="Freeform 17"/>
          <p:cNvSpPr>
            <a:spLocks noEditPoints="1"/>
          </p:cNvSpPr>
          <p:nvPr/>
        </p:nvSpPr>
        <p:spPr bwMode="gray">
          <a:xfrm>
            <a:off x="395288" y="188913"/>
            <a:ext cx="1152525" cy="792162"/>
          </a:xfrm>
          <a:custGeom>
            <a:avLst/>
            <a:gdLst>
              <a:gd name="T0" fmla="*/ 2598 w 3482"/>
              <a:gd name="T1" fmla="*/ 1124 h 2308"/>
              <a:gd name="T2" fmla="*/ 2508 w 3482"/>
              <a:gd name="T3" fmla="*/ 918 h 2308"/>
              <a:gd name="T4" fmla="*/ 2382 w 3482"/>
              <a:gd name="T5" fmla="*/ 724 h 2308"/>
              <a:gd name="T6" fmla="*/ 2208 w 3482"/>
              <a:gd name="T7" fmla="*/ 496 h 2308"/>
              <a:gd name="T8" fmla="*/ 1984 w 3482"/>
              <a:gd name="T9" fmla="*/ 426 h 2308"/>
              <a:gd name="T10" fmla="*/ 1940 w 3482"/>
              <a:gd name="T11" fmla="*/ 136 h 2308"/>
              <a:gd name="T12" fmla="*/ 1578 w 3482"/>
              <a:gd name="T13" fmla="*/ 20 h 2308"/>
              <a:gd name="T14" fmla="*/ 1452 w 3482"/>
              <a:gd name="T15" fmla="*/ 126 h 2308"/>
              <a:gd name="T16" fmla="*/ 1386 w 3482"/>
              <a:gd name="T17" fmla="*/ 328 h 2308"/>
              <a:gd name="T18" fmla="*/ 1378 w 3482"/>
              <a:gd name="T19" fmla="*/ 494 h 2308"/>
              <a:gd name="T20" fmla="*/ 1272 w 3482"/>
              <a:gd name="T21" fmla="*/ 606 h 2308"/>
              <a:gd name="T22" fmla="*/ 1294 w 3482"/>
              <a:gd name="T23" fmla="*/ 554 h 2308"/>
              <a:gd name="T24" fmla="*/ 1308 w 3482"/>
              <a:gd name="T25" fmla="*/ 476 h 2308"/>
              <a:gd name="T26" fmla="*/ 1286 w 3482"/>
              <a:gd name="T27" fmla="*/ 312 h 2308"/>
              <a:gd name="T28" fmla="*/ 1316 w 3482"/>
              <a:gd name="T29" fmla="*/ 298 h 2308"/>
              <a:gd name="T30" fmla="*/ 1262 w 3482"/>
              <a:gd name="T31" fmla="*/ 178 h 2308"/>
              <a:gd name="T32" fmla="*/ 1248 w 3482"/>
              <a:gd name="T33" fmla="*/ 158 h 2308"/>
              <a:gd name="T34" fmla="*/ 1172 w 3482"/>
              <a:gd name="T35" fmla="*/ 118 h 2308"/>
              <a:gd name="T36" fmla="*/ 1044 w 3482"/>
              <a:gd name="T37" fmla="*/ 102 h 2308"/>
              <a:gd name="T38" fmla="*/ 940 w 3482"/>
              <a:gd name="T39" fmla="*/ 86 h 2308"/>
              <a:gd name="T40" fmla="*/ 770 w 3482"/>
              <a:gd name="T41" fmla="*/ 152 h 2308"/>
              <a:gd name="T42" fmla="*/ 598 w 3482"/>
              <a:gd name="T43" fmla="*/ 414 h 2308"/>
              <a:gd name="T44" fmla="*/ 616 w 3482"/>
              <a:gd name="T45" fmla="*/ 594 h 2308"/>
              <a:gd name="T46" fmla="*/ 654 w 3482"/>
              <a:gd name="T47" fmla="*/ 672 h 2308"/>
              <a:gd name="T48" fmla="*/ 696 w 3482"/>
              <a:gd name="T49" fmla="*/ 728 h 2308"/>
              <a:gd name="T50" fmla="*/ 740 w 3482"/>
              <a:gd name="T51" fmla="*/ 910 h 2308"/>
              <a:gd name="T52" fmla="*/ 658 w 3482"/>
              <a:gd name="T53" fmla="*/ 838 h 2308"/>
              <a:gd name="T54" fmla="*/ 614 w 3482"/>
              <a:gd name="T55" fmla="*/ 892 h 2308"/>
              <a:gd name="T56" fmla="*/ 548 w 3482"/>
              <a:gd name="T57" fmla="*/ 932 h 2308"/>
              <a:gd name="T58" fmla="*/ 436 w 3482"/>
              <a:gd name="T59" fmla="*/ 1028 h 2308"/>
              <a:gd name="T60" fmla="*/ 360 w 3482"/>
              <a:gd name="T61" fmla="*/ 1094 h 2308"/>
              <a:gd name="T62" fmla="*/ 54 w 3482"/>
              <a:gd name="T63" fmla="*/ 1496 h 2308"/>
              <a:gd name="T64" fmla="*/ 66 w 3482"/>
              <a:gd name="T65" fmla="*/ 2106 h 2308"/>
              <a:gd name="T66" fmla="*/ 1044 w 3482"/>
              <a:gd name="T67" fmla="*/ 984 h 2308"/>
              <a:gd name="T68" fmla="*/ 1096 w 3482"/>
              <a:gd name="T69" fmla="*/ 1004 h 2308"/>
              <a:gd name="T70" fmla="*/ 990 w 3482"/>
              <a:gd name="T71" fmla="*/ 1064 h 2308"/>
              <a:gd name="T72" fmla="*/ 1048 w 3482"/>
              <a:gd name="T73" fmla="*/ 1204 h 2308"/>
              <a:gd name="T74" fmla="*/ 1366 w 3482"/>
              <a:gd name="T75" fmla="*/ 2078 h 2308"/>
              <a:gd name="T76" fmla="*/ 1064 w 3482"/>
              <a:gd name="T77" fmla="*/ 1392 h 2308"/>
              <a:gd name="T78" fmla="*/ 1096 w 3482"/>
              <a:gd name="T79" fmla="*/ 1212 h 2308"/>
              <a:gd name="T80" fmla="*/ 1374 w 3482"/>
              <a:gd name="T81" fmla="*/ 1900 h 2308"/>
              <a:gd name="T82" fmla="*/ 1808 w 3482"/>
              <a:gd name="T83" fmla="*/ 1070 h 2308"/>
              <a:gd name="T84" fmla="*/ 1774 w 3482"/>
              <a:gd name="T85" fmla="*/ 1290 h 2308"/>
              <a:gd name="T86" fmla="*/ 1646 w 3482"/>
              <a:gd name="T87" fmla="*/ 1240 h 2308"/>
              <a:gd name="T88" fmla="*/ 1552 w 3482"/>
              <a:gd name="T89" fmla="*/ 1036 h 2308"/>
              <a:gd name="T90" fmla="*/ 1380 w 3482"/>
              <a:gd name="T91" fmla="*/ 1080 h 2308"/>
              <a:gd name="T92" fmla="*/ 1428 w 3482"/>
              <a:gd name="T93" fmla="*/ 748 h 2308"/>
              <a:gd name="T94" fmla="*/ 1512 w 3482"/>
              <a:gd name="T95" fmla="*/ 628 h 2308"/>
              <a:gd name="T96" fmla="*/ 1660 w 3482"/>
              <a:gd name="T97" fmla="*/ 1058 h 2308"/>
              <a:gd name="T98" fmla="*/ 1750 w 3482"/>
              <a:gd name="T99" fmla="*/ 1124 h 2308"/>
              <a:gd name="T100" fmla="*/ 1812 w 3482"/>
              <a:gd name="T101" fmla="*/ 878 h 2308"/>
              <a:gd name="T102" fmla="*/ 1908 w 3482"/>
              <a:gd name="T103" fmla="*/ 694 h 2308"/>
              <a:gd name="T104" fmla="*/ 2100 w 3482"/>
              <a:gd name="T105" fmla="*/ 872 h 2308"/>
              <a:gd name="T106" fmla="*/ 2382 w 3482"/>
              <a:gd name="T107" fmla="*/ 1386 h 2308"/>
              <a:gd name="T108" fmla="*/ 2280 w 3482"/>
              <a:gd name="T109" fmla="*/ 1128 h 2308"/>
              <a:gd name="T110" fmla="*/ 2320 w 3482"/>
              <a:gd name="T111" fmla="*/ 1208 h 2308"/>
              <a:gd name="T112" fmla="*/ 2376 w 3482"/>
              <a:gd name="T113" fmla="*/ 1290 h 2308"/>
              <a:gd name="T114" fmla="*/ 2380 w 3482"/>
              <a:gd name="T115" fmla="*/ 1300 h 2308"/>
              <a:gd name="T116" fmla="*/ 2386 w 3482"/>
              <a:gd name="T117" fmla="*/ 1312 h 2308"/>
              <a:gd name="T118" fmla="*/ 2398 w 3482"/>
              <a:gd name="T119" fmla="*/ 1324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2" y="606"/>
                </a:lnTo>
                <a:lnTo>
                  <a:pt x="1272" y="606"/>
                </a:lnTo>
                <a:lnTo>
                  <a:pt x="1272" y="606"/>
                </a:lnTo>
                <a:lnTo>
                  <a:pt x="1272" y="606"/>
                </a:lnTo>
                <a:lnTo>
                  <a:pt x="1276" y="602"/>
                </a:lnTo>
                <a:lnTo>
                  <a:pt x="1276" y="600"/>
                </a:lnTo>
                <a:lnTo>
                  <a:pt x="1278" y="598"/>
                </a:lnTo>
                <a:lnTo>
                  <a:pt x="1280" y="596"/>
                </a:lnTo>
                <a:lnTo>
                  <a:pt x="1282" y="594"/>
                </a:lnTo>
                <a:lnTo>
                  <a:pt x="1284" y="590"/>
                </a:lnTo>
                <a:lnTo>
                  <a:pt x="1288" y="592"/>
                </a:lnTo>
                <a:lnTo>
                  <a:pt x="1292" y="594"/>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60" y="926"/>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6"/>
                </a:lnTo>
                <a:lnTo>
                  <a:pt x="610" y="908"/>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8" y="1036"/>
                </a:lnTo>
                <a:lnTo>
                  <a:pt x="428" y="1036"/>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70"/>
                </a:lnTo>
                <a:lnTo>
                  <a:pt x="1742" y="1168"/>
                </a:lnTo>
                <a:lnTo>
                  <a:pt x="1742" y="1166"/>
                </a:lnTo>
                <a:lnTo>
                  <a:pt x="1742" y="1166"/>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48" y="80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0"/>
                </a:lnTo>
                <a:lnTo>
                  <a:pt x="2376" y="1290"/>
                </a:lnTo>
                <a:lnTo>
                  <a:pt x="2376" y="1290"/>
                </a:lnTo>
                <a:lnTo>
                  <a:pt x="2376" y="1290"/>
                </a:lnTo>
                <a:lnTo>
                  <a:pt x="2376" y="1294"/>
                </a:lnTo>
                <a:lnTo>
                  <a:pt x="2376" y="1294"/>
                </a:lnTo>
                <a:lnTo>
                  <a:pt x="2376" y="1294"/>
                </a:lnTo>
                <a:lnTo>
                  <a:pt x="2376" y="1294"/>
                </a:lnTo>
                <a:lnTo>
                  <a:pt x="2376" y="1294"/>
                </a:lnTo>
                <a:lnTo>
                  <a:pt x="2376" y="1294"/>
                </a:lnTo>
                <a:lnTo>
                  <a:pt x="2378" y="1296"/>
                </a:lnTo>
                <a:lnTo>
                  <a:pt x="2378" y="1296"/>
                </a:lnTo>
                <a:lnTo>
                  <a:pt x="2378" y="1298"/>
                </a:lnTo>
                <a:lnTo>
                  <a:pt x="2378" y="1300"/>
                </a:lnTo>
                <a:lnTo>
                  <a:pt x="2378" y="1300"/>
                </a:lnTo>
                <a:lnTo>
                  <a:pt x="2380" y="1300"/>
                </a:lnTo>
                <a:lnTo>
                  <a:pt x="2380" y="1302"/>
                </a:lnTo>
                <a:lnTo>
                  <a:pt x="2380" y="1304"/>
                </a:lnTo>
                <a:lnTo>
                  <a:pt x="2382" y="1304"/>
                </a:lnTo>
                <a:lnTo>
                  <a:pt x="2382" y="1306"/>
                </a:lnTo>
                <a:lnTo>
                  <a:pt x="2382" y="1306"/>
                </a:lnTo>
                <a:lnTo>
                  <a:pt x="2382" y="1308"/>
                </a:lnTo>
                <a:lnTo>
                  <a:pt x="2384" y="1308"/>
                </a:lnTo>
                <a:lnTo>
                  <a:pt x="2384" y="1308"/>
                </a:lnTo>
                <a:lnTo>
                  <a:pt x="2384" y="1310"/>
                </a:lnTo>
                <a:lnTo>
                  <a:pt x="2386" y="1310"/>
                </a:lnTo>
                <a:lnTo>
                  <a:pt x="2386" y="1312"/>
                </a:lnTo>
                <a:lnTo>
                  <a:pt x="2386" y="1312"/>
                </a:lnTo>
                <a:lnTo>
                  <a:pt x="2388" y="1312"/>
                </a:lnTo>
                <a:lnTo>
                  <a:pt x="2388" y="1314"/>
                </a:lnTo>
                <a:lnTo>
                  <a:pt x="2390" y="1314"/>
                </a:lnTo>
                <a:lnTo>
                  <a:pt x="2390" y="1314"/>
                </a:lnTo>
                <a:lnTo>
                  <a:pt x="2390" y="1314"/>
                </a:lnTo>
                <a:lnTo>
                  <a:pt x="2392" y="1316"/>
                </a:lnTo>
                <a:lnTo>
                  <a:pt x="2392" y="1316"/>
                </a:lnTo>
                <a:lnTo>
                  <a:pt x="2394"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B5B5B5">
                  <a:gamma/>
                  <a:tint val="12157"/>
                  <a:invGamma/>
                </a:srgbClr>
              </a:gs>
            </a:gsLst>
            <a:lin ang="5400000" scaled="1"/>
          </a:gradFill>
          <a:ln>
            <a:noFill/>
          </a:ln>
          <a:extLst>
            <a:ext uri="{91240B29-F687-4F45-9708-019B960494DF}">
              <a14:hiddenLine xmlns:a14="http://schemas.microsoft.com/office/drawing/2010/main" w="0">
                <a:solidFill>
                  <a:srgbClr val="B5B5B5"/>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1026" name="Rectangle 2"/>
          <p:cNvSpPr>
            <a:spLocks noGrp="1" noChangeArrowheads="1"/>
          </p:cNvSpPr>
          <p:nvPr>
            <p:ph type="title"/>
          </p:nvPr>
        </p:nvSpPr>
        <p:spPr bwMode="black">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endParaRPr lang="en-US" altLang="tr-TR"/>
          </a:p>
        </p:txBody>
      </p:sp>
      <p:sp>
        <p:nvSpPr>
          <p:cNvPr id="1040" name="Line 16"/>
          <p:cNvSpPr>
            <a:spLocks noChangeShapeType="1"/>
          </p:cNvSpPr>
          <p:nvPr/>
        </p:nvSpPr>
        <p:spPr bwMode="gray">
          <a:xfrm>
            <a:off x="468313" y="981075"/>
            <a:ext cx="8275637" cy="952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a:solidFill>
                <a:srgbClr val="1F5281"/>
              </a:solidFill>
              <a:cs typeface="Arial" charset="0"/>
            </a:endParaRPr>
          </a:p>
        </p:txBody>
      </p:sp>
      <p:sp>
        <p:nvSpPr>
          <p:cNvPr id="1042" name="Rectangle 18"/>
          <p:cNvSpPr>
            <a:spLocks noGrp="1" noChangeArrowheads="1"/>
          </p:cNvSpPr>
          <p:nvPr>
            <p:ph type="dt" sz="half" idx="2"/>
          </p:nvPr>
        </p:nvSpPr>
        <p:spPr bwMode="auto">
          <a:xfrm>
            <a:off x="381000" y="6629400"/>
            <a:ext cx="2514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latin typeface="+mj-lt"/>
              </a:defRPr>
            </a:lvl1pPr>
          </a:lstStyle>
          <a:p>
            <a:pPr fontAlgn="base">
              <a:spcBef>
                <a:spcPct val="0"/>
              </a:spcBef>
              <a:spcAft>
                <a:spcPct val="0"/>
              </a:spcAft>
            </a:pPr>
            <a:r>
              <a:rPr lang="en-US" altLang="tr-TR">
                <a:solidFill>
                  <a:srgbClr val="1F5281"/>
                </a:solidFill>
                <a:cs typeface="Arial" charset="0"/>
              </a:rPr>
              <a:t>www.themegallery.com</a:t>
            </a:r>
          </a:p>
        </p:txBody>
      </p:sp>
    </p:spTree>
    <p:extLst>
      <p:ext uri="{BB962C8B-B14F-4D97-AF65-F5344CB8AC3E}">
        <p14:creationId xmlns:p14="http://schemas.microsoft.com/office/powerpoint/2010/main" val="310869226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p:txStyles>
    <p:titleStyle>
      <a:lvl1pPr algn="r" rtl="0" eaLnBrk="1" fontAlgn="base" hangingPunct="1">
        <a:spcBef>
          <a:spcPct val="0"/>
        </a:spcBef>
        <a:spcAft>
          <a:spcPct val="0"/>
        </a:spcAft>
        <a:defRPr sz="2800" b="1" i="1">
          <a:solidFill>
            <a:srgbClr val="1F5281"/>
          </a:solidFill>
          <a:latin typeface="+mj-lt"/>
          <a:ea typeface="+mj-ea"/>
          <a:cs typeface="+mj-cs"/>
        </a:defRPr>
      </a:lvl1pPr>
      <a:lvl2pPr algn="r" rtl="0" eaLnBrk="1" fontAlgn="base" hangingPunct="1">
        <a:spcBef>
          <a:spcPct val="0"/>
        </a:spcBef>
        <a:spcAft>
          <a:spcPct val="0"/>
        </a:spcAft>
        <a:defRPr sz="2800" b="1" i="1">
          <a:solidFill>
            <a:srgbClr val="1F5281"/>
          </a:solidFill>
          <a:latin typeface="Verdana" pitchFamily="34" charset="0"/>
        </a:defRPr>
      </a:lvl2pPr>
      <a:lvl3pPr algn="r" rtl="0" eaLnBrk="1" fontAlgn="base" hangingPunct="1">
        <a:spcBef>
          <a:spcPct val="0"/>
        </a:spcBef>
        <a:spcAft>
          <a:spcPct val="0"/>
        </a:spcAft>
        <a:defRPr sz="2800" b="1" i="1">
          <a:solidFill>
            <a:srgbClr val="1F5281"/>
          </a:solidFill>
          <a:latin typeface="Verdana" pitchFamily="34" charset="0"/>
        </a:defRPr>
      </a:lvl3pPr>
      <a:lvl4pPr algn="r" rtl="0" eaLnBrk="1" fontAlgn="base" hangingPunct="1">
        <a:spcBef>
          <a:spcPct val="0"/>
        </a:spcBef>
        <a:spcAft>
          <a:spcPct val="0"/>
        </a:spcAft>
        <a:defRPr sz="2800" b="1" i="1">
          <a:solidFill>
            <a:srgbClr val="1F5281"/>
          </a:solidFill>
          <a:latin typeface="Verdana" pitchFamily="34" charset="0"/>
        </a:defRPr>
      </a:lvl4pPr>
      <a:lvl5pPr algn="r" rtl="0" eaLnBrk="1" fontAlgn="base" hangingPunct="1">
        <a:spcBef>
          <a:spcPct val="0"/>
        </a:spcBef>
        <a:spcAft>
          <a:spcPct val="0"/>
        </a:spcAft>
        <a:defRPr sz="2800" b="1" i="1">
          <a:solidFill>
            <a:srgbClr val="1F5281"/>
          </a:solidFill>
          <a:latin typeface="Verdana" pitchFamily="34" charset="0"/>
        </a:defRPr>
      </a:lvl5pPr>
      <a:lvl6pPr marL="457200" algn="r" rtl="0" eaLnBrk="1" fontAlgn="base" hangingPunct="1">
        <a:spcBef>
          <a:spcPct val="0"/>
        </a:spcBef>
        <a:spcAft>
          <a:spcPct val="0"/>
        </a:spcAft>
        <a:defRPr sz="2800" b="1" i="1">
          <a:solidFill>
            <a:srgbClr val="1F5281"/>
          </a:solidFill>
          <a:latin typeface="Verdana" pitchFamily="34" charset="0"/>
        </a:defRPr>
      </a:lvl6pPr>
      <a:lvl7pPr marL="914400" algn="r" rtl="0" eaLnBrk="1" fontAlgn="base" hangingPunct="1">
        <a:spcBef>
          <a:spcPct val="0"/>
        </a:spcBef>
        <a:spcAft>
          <a:spcPct val="0"/>
        </a:spcAft>
        <a:defRPr sz="2800" b="1" i="1">
          <a:solidFill>
            <a:srgbClr val="1F5281"/>
          </a:solidFill>
          <a:latin typeface="Verdana" pitchFamily="34" charset="0"/>
        </a:defRPr>
      </a:lvl7pPr>
      <a:lvl8pPr marL="1371600" algn="r" rtl="0" eaLnBrk="1" fontAlgn="base" hangingPunct="1">
        <a:spcBef>
          <a:spcPct val="0"/>
        </a:spcBef>
        <a:spcAft>
          <a:spcPct val="0"/>
        </a:spcAft>
        <a:defRPr sz="2800" b="1" i="1">
          <a:solidFill>
            <a:srgbClr val="1F5281"/>
          </a:solidFill>
          <a:latin typeface="Verdana" pitchFamily="34" charset="0"/>
        </a:defRPr>
      </a:lvl8pPr>
      <a:lvl9pPr marL="1828800" algn="r" rtl="0" eaLnBrk="1" fontAlgn="base" hangingPunct="1">
        <a:spcBef>
          <a:spcPct val="0"/>
        </a:spcBef>
        <a:spcAft>
          <a:spcPct val="0"/>
        </a:spcAft>
        <a:defRPr sz="2800" b="1" i="1">
          <a:solidFill>
            <a:srgbClr val="1F528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8356600" y="981075"/>
            <a:ext cx="787400" cy="5876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1045" name="Line 21"/>
          <p:cNvSpPr>
            <a:spLocks noChangeShapeType="1"/>
          </p:cNvSpPr>
          <p:nvPr/>
        </p:nvSpPr>
        <p:spPr bwMode="auto">
          <a:xfrm>
            <a:off x="425450" y="6524625"/>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1040" name="Rectangle 16"/>
          <p:cNvSpPr>
            <a:spLocks noChangeArrowheads="1"/>
          </p:cNvSpPr>
          <p:nvPr/>
        </p:nvSpPr>
        <p:spPr bwMode="gray">
          <a:xfrm>
            <a:off x="0" y="0"/>
            <a:ext cx="9144000" cy="981075"/>
          </a:xfrm>
          <a:prstGeom prst="rect">
            <a:avLst/>
          </a:prstGeom>
          <a:gradFill rotWithShape="1">
            <a:gsLst>
              <a:gs pos="0">
                <a:schemeClr val="tx1"/>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grpSp>
        <p:nvGrpSpPr>
          <p:cNvPr id="1041" name="Group 17"/>
          <p:cNvGrpSpPr>
            <a:grpSpLocks/>
          </p:cNvGrpSpPr>
          <p:nvPr/>
        </p:nvGrpSpPr>
        <p:grpSpPr bwMode="auto">
          <a:xfrm>
            <a:off x="6729413" y="-11113"/>
            <a:ext cx="2414587" cy="992188"/>
            <a:chOff x="0" y="390"/>
            <a:chExt cx="5760" cy="2202"/>
          </a:xfrm>
        </p:grpSpPr>
        <p:graphicFrame>
          <p:nvGraphicFramePr>
            <p:cNvPr id="1042" name="Object 18"/>
            <p:cNvGraphicFramePr>
              <a:graphicFrameLocks noChangeAspect="1"/>
            </p:cNvGraphicFramePr>
            <p:nvPr userDrawn="1"/>
          </p:nvGraphicFramePr>
          <p:xfrm>
            <a:off x="0" y="390"/>
            <a:ext cx="1962" cy="2202"/>
          </p:xfrm>
          <a:graphic>
            <a:graphicData uri="http://schemas.openxmlformats.org/presentationml/2006/ole">
              <mc:AlternateContent xmlns:mc="http://schemas.openxmlformats.org/markup-compatibility/2006">
                <mc:Choice xmlns:v="urn:schemas-microsoft-com:vml" Requires="v">
                  <p:oleObj spid="_x0000_s1068" name="Image" r:id="rId15" imgW="4241270" imgH="5396825" progId="Photoshop.Image.6">
                    <p:embed/>
                  </p:oleObj>
                </mc:Choice>
                <mc:Fallback>
                  <p:oleObj name="Image" r:id="rId15" imgW="4241270" imgH="5396825" progId="Photoshop.Image.6">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390"/>
                          <a:ext cx="1962"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3" name="Object 19"/>
            <p:cNvGraphicFramePr>
              <a:graphicFrameLocks noChangeAspect="1"/>
            </p:cNvGraphicFramePr>
            <p:nvPr userDrawn="1"/>
          </p:nvGraphicFramePr>
          <p:xfrm>
            <a:off x="3888" y="390"/>
            <a:ext cx="1872" cy="2202"/>
          </p:xfrm>
          <a:graphic>
            <a:graphicData uri="http://schemas.openxmlformats.org/presentationml/2006/ole">
              <mc:AlternateContent xmlns:mc="http://schemas.openxmlformats.org/markup-compatibility/2006">
                <mc:Choice xmlns:v="urn:schemas-microsoft-com:vml" Requires="v">
                  <p:oleObj spid="_x0000_s1069" name="Image" r:id="rId17" imgW="3263492" imgH="4863492" progId="Photoshop.Image.6">
                    <p:embed/>
                  </p:oleObj>
                </mc:Choice>
                <mc:Fallback>
                  <p:oleObj name="Image" r:id="rId17" imgW="3263492" imgH="4863492" progId="Photoshop.Image.6">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88" y="390"/>
                          <a:ext cx="1872"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 name="Object 20"/>
            <p:cNvGraphicFramePr>
              <a:graphicFrameLocks noChangeAspect="1"/>
            </p:cNvGraphicFramePr>
            <p:nvPr userDrawn="1"/>
          </p:nvGraphicFramePr>
          <p:xfrm>
            <a:off x="1958" y="390"/>
            <a:ext cx="1930" cy="2202"/>
          </p:xfrm>
          <a:graphic>
            <a:graphicData uri="http://schemas.openxmlformats.org/presentationml/2006/ole">
              <mc:AlternateContent xmlns:mc="http://schemas.openxmlformats.org/markup-compatibility/2006">
                <mc:Choice xmlns:v="urn:schemas-microsoft-com:vml" Requires="v">
                  <p:oleObj spid="_x0000_s1070" name="Image" r:id="rId19" imgW="3492063" imgH="4926984" progId="Photoshop.Image.6">
                    <p:embed/>
                  </p:oleObj>
                </mc:Choice>
                <mc:Fallback>
                  <p:oleObj name="Image" r:id="rId19" imgW="3492063" imgH="4926984" progId="Photoshop.Image.6">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8" y="390"/>
                          <a:ext cx="1930" cy="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7" name="Rectangle 3"/>
          <p:cNvSpPr>
            <a:spLocks noGrp="1" noChangeArrowheads="1"/>
          </p:cNvSpPr>
          <p:nvPr>
            <p:ph type="body" idx="1"/>
          </p:nvPr>
        </p:nvSpPr>
        <p:spPr bwMode="auto">
          <a:xfrm>
            <a:off x="457200" y="13716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8" name="Rectangle 4"/>
          <p:cNvSpPr>
            <a:spLocks noGrp="1" noChangeArrowheads="1"/>
          </p:cNvSpPr>
          <p:nvPr>
            <p:ph type="dt" sz="half" idx="2"/>
          </p:nvPr>
        </p:nvSpPr>
        <p:spPr bwMode="auto">
          <a:xfrm>
            <a:off x="333375" y="64897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latin typeface="+mn-lt"/>
              </a:defRPr>
            </a:lvl1pPr>
          </a:lstStyle>
          <a:p>
            <a:pPr fontAlgn="base">
              <a:spcBef>
                <a:spcPct val="0"/>
              </a:spcBef>
              <a:spcAft>
                <a:spcPct val="0"/>
              </a:spcAft>
            </a:pPr>
            <a:r>
              <a:rPr lang="en-US" altLang="tr-TR">
                <a:solidFill>
                  <a:srgbClr val="2B166E"/>
                </a:solidFill>
                <a:cs typeface="Arial" charset="0"/>
              </a:rPr>
              <a:t>www.themegallery.com</a:t>
            </a:r>
          </a:p>
          <a:p>
            <a:pPr fontAlgn="base">
              <a:spcBef>
                <a:spcPct val="0"/>
              </a:spcBef>
              <a:spcAft>
                <a:spcPct val="0"/>
              </a:spcAft>
            </a:pPr>
            <a:endParaRPr lang="en-US" altLang="tr-TR">
              <a:solidFill>
                <a:srgbClr val="2B166E"/>
              </a:solidFill>
              <a:cs typeface="Arial" charset="0"/>
            </a:endParaRPr>
          </a:p>
        </p:txBody>
      </p:sp>
      <p:sp>
        <p:nvSpPr>
          <p:cNvPr id="1029" name="Rectangle 5"/>
          <p:cNvSpPr>
            <a:spLocks noGrp="1" noChangeArrowheads="1"/>
          </p:cNvSpPr>
          <p:nvPr>
            <p:ph type="ftr" sz="quarter" idx="3"/>
          </p:nvPr>
        </p:nvSpPr>
        <p:spPr bwMode="auto">
          <a:xfrm>
            <a:off x="5867400" y="64770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latin typeface="+mn-lt"/>
              </a:defRPr>
            </a:lvl1pPr>
          </a:lstStyle>
          <a:p>
            <a:pPr fontAlgn="base">
              <a:spcBef>
                <a:spcPct val="0"/>
              </a:spcBef>
              <a:spcAft>
                <a:spcPct val="0"/>
              </a:spcAft>
            </a:pPr>
            <a:r>
              <a:rPr lang="en-US" altLang="tr-TR">
                <a:solidFill>
                  <a:srgbClr val="2B166E"/>
                </a:solidFill>
                <a:cs typeface="Arial" charset="0"/>
              </a:rPr>
              <a:t>Company Logo</a:t>
            </a:r>
          </a:p>
        </p:txBody>
      </p:sp>
      <p:sp>
        <p:nvSpPr>
          <p:cNvPr id="1030" name="Rectangle 6"/>
          <p:cNvSpPr>
            <a:spLocks noGrp="1" noChangeArrowheads="1"/>
          </p:cNvSpPr>
          <p:nvPr>
            <p:ph type="sldNum" sz="quarter" idx="4"/>
          </p:nvPr>
        </p:nvSpPr>
        <p:spPr bwMode="auto">
          <a:xfrm>
            <a:off x="3200400" y="648017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effectLst>
                  <a:outerShdw blurRad="38100" dist="38100" dir="2700000" algn="tl">
                    <a:srgbClr val="C0C0C0"/>
                  </a:outerShdw>
                </a:effectLst>
                <a:latin typeface="+mn-lt"/>
              </a:defRPr>
            </a:lvl1pPr>
          </a:lstStyle>
          <a:p>
            <a:pPr fontAlgn="base">
              <a:spcBef>
                <a:spcPct val="0"/>
              </a:spcBef>
              <a:spcAft>
                <a:spcPct val="0"/>
              </a:spcAft>
            </a:pPr>
            <a:fld id="{5078E038-D2CC-42C6-946E-7F07B007C980}" type="slidenum">
              <a:rPr lang="en-US" altLang="tr-TR" smtClean="0">
                <a:solidFill>
                  <a:srgbClr val="2B166E"/>
                </a:solidFill>
                <a:cs typeface="Arial" charset="0"/>
              </a:rPr>
              <a:pPr fontAlgn="base">
                <a:spcBef>
                  <a:spcPct val="0"/>
                </a:spcBef>
                <a:spcAft>
                  <a:spcPct val="0"/>
                </a:spcAft>
              </a:pPr>
              <a:t>‹#›</a:t>
            </a:fld>
            <a:endParaRPr lang="en-US" altLang="tr-TR">
              <a:solidFill>
                <a:srgbClr val="2B166E"/>
              </a:solidFill>
              <a:cs typeface="Arial" charset="0"/>
            </a:endParaRPr>
          </a:p>
        </p:txBody>
      </p:sp>
      <p:sp>
        <p:nvSpPr>
          <p:cNvPr id="1026" name="Rectangle 2"/>
          <p:cNvSpPr>
            <a:spLocks noGrp="1" noChangeArrowheads="1"/>
          </p:cNvSpPr>
          <p:nvPr>
            <p:ph type="title"/>
          </p:nvPr>
        </p:nvSpPr>
        <p:spPr bwMode="white">
          <a:xfrm>
            <a:off x="457200" y="319088"/>
            <a:ext cx="61722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tr-TR"/>
              <a:t>Click to edit Master title</a:t>
            </a:r>
            <a:br>
              <a:rPr lang="en-US" altLang="tr-TR"/>
            </a:br>
            <a:r>
              <a:rPr lang="en-US" altLang="tr-TR"/>
              <a:t> style</a:t>
            </a:r>
          </a:p>
        </p:txBody>
      </p:sp>
    </p:spTree>
    <p:extLst>
      <p:ext uri="{BB962C8B-B14F-4D97-AF65-F5344CB8AC3E}">
        <p14:creationId xmlns:p14="http://schemas.microsoft.com/office/powerpoint/2010/main" val="264717949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pitchFamily="34" charset="0"/>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AutoShape 15"/>
          <p:cNvSpPr>
            <a:spLocks noChangeArrowheads="1"/>
          </p:cNvSpPr>
          <p:nvPr/>
        </p:nvSpPr>
        <p:spPr bwMode="gray">
          <a:xfrm>
            <a:off x="165100" y="144463"/>
            <a:ext cx="8816975" cy="6454775"/>
          </a:xfrm>
          <a:prstGeom prst="roundRect">
            <a:avLst>
              <a:gd name="adj" fmla="val 428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1027" name="Rectangle 3"/>
          <p:cNvSpPr>
            <a:spLocks noGrp="1" noChangeArrowheads="1"/>
          </p:cNvSpPr>
          <p:nvPr>
            <p:ph type="body" idx="1"/>
          </p:nvPr>
        </p:nvSpPr>
        <p:spPr bwMode="auto">
          <a:xfrm>
            <a:off x="457200" y="1176338"/>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9" name="Rectangle 5"/>
          <p:cNvSpPr>
            <a:spLocks noGrp="1" noChangeArrowheads="1"/>
          </p:cNvSpPr>
          <p:nvPr>
            <p:ph type="ftr" sz="quarter" idx="3"/>
          </p:nvPr>
        </p:nvSpPr>
        <p:spPr bwMode="auto">
          <a:xfrm>
            <a:off x="6096000" y="6613525"/>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j-lt"/>
              </a:defRPr>
            </a:lvl1pPr>
          </a:lstStyle>
          <a:p>
            <a:pPr fontAlgn="base">
              <a:spcBef>
                <a:spcPct val="0"/>
              </a:spcBef>
              <a:spcAft>
                <a:spcPct val="0"/>
              </a:spcAft>
            </a:pPr>
            <a:r>
              <a:rPr lang="en-US" altLang="tr-TR">
                <a:solidFill>
                  <a:srgbClr val="1F5281"/>
                </a:solidFill>
                <a:cs typeface="Arial" charset="0"/>
              </a:rPr>
              <a:t>Company Logo</a:t>
            </a:r>
          </a:p>
        </p:txBody>
      </p:sp>
      <p:sp>
        <p:nvSpPr>
          <p:cNvPr id="1030" name="Rectangle 6"/>
          <p:cNvSpPr>
            <a:spLocks noGrp="1" noChangeArrowheads="1"/>
          </p:cNvSpPr>
          <p:nvPr>
            <p:ph type="sldNum" sz="quarter" idx="4"/>
          </p:nvPr>
        </p:nvSpPr>
        <p:spPr bwMode="auto">
          <a:xfrm>
            <a:off x="3657600" y="65373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2026EA-85AE-4505-A852-B1BCC394CD94}" type="slidenum">
              <a:rPr lang="en-US" altLang="tr-TR" smtClean="0">
                <a:solidFill>
                  <a:srgbClr val="1F5281"/>
                </a:solidFill>
                <a:cs typeface="Arial" charset="0"/>
              </a:rPr>
              <a:pPr fontAlgn="base">
                <a:spcBef>
                  <a:spcPct val="0"/>
                </a:spcBef>
                <a:spcAft>
                  <a:spcPct val="0"/>
                </a:spcAft>
              </a:pPr>
              <a:t>‹#›</a:t>
            </a:fld>
            <a:endParaRPr lang="en-US" altLang="tr-TR">
              <a:solidFill>
                <a:srgbClr val="1F5281"/>
              </a:solidFill>
              <a:cs typeface="Arial" charset="0"/>
            </a:endParaRPr>
          </a:p>
        </p:txBody>
      </p:sp>
      <p:sp>
        <p:nvSpPr>
          <p:cNvPr id="1041" name="Freeform 17"/>
          <p:cNvSpPr>
            <a:spLocks noEditPoints="1"/>
          </p:cNvSpPr>
          <p:nvPr/>
        </p:nvSpPr>
        <p:spPr bwMode="gray">
          <a:xfrm>
            <a:off x="395288" y="188913"/>
            <a:ext cx="1152525" cy="792162"/>
          </a:xfrm>
          <a:custGeom>
            <a:avLst/>
            <a:gdLst>
              <a:gd name="T0" fmla="*/ 2598 w 3482"/>
              <a:gd name="T1" fmla="*/ 1124 h 2308"/>
              <a:gd name="T2" fmla="*/ 2508 w 3482"/>
              <a:gd name="T3" fmla="*/ 918 h 2308"/>
              <a:gd name="T4" fmla="*/ 2382 w 3482"/>
              <a:gd name="T5" fmla="*/ 724 h 2308"/>
              <a:gd name="T6" fmla="*/ 2208 w 3482"/>
              <a:gd name="T7" fmla="*/ 496 h 2308"/>
              <a:gd name="T8" fmla="*/ 1984 w 3482"/>
              <a:gd name="T9" fmla="*/ 426 h 2308"/>
              <a:gd name="T10" fmla="*/ 1940 w 3482"/>
              <a:gd name="T11" fmla="*/ 136 h 2308"/>
              <a:gd name="T12" fmla="*/ 1578 w 3482"/>
              <a:gd name="T13" fmla="*/ 20 h 2308"/>
              <a:gd name="T14" fmla="*/ 1452 w 3482"/>
              <a:gd name="T15" fmla="*/ 126 h 2308"/>
              <a:gd name="T16" fmla="*/ 1386 w 3482"/>
              <a:gd name="T17" fmla="*/ 328 h 2308"/>
              <a:gd name="T18" fmla="*/ 1378 w 3482"/>
              <a:gd name="T19" fmla="*/ 494 h 2308"/>
              <a:gd name="T20" fmla="*/ 1272 w 3482"/>
              <a:gd name="T21" fmla="*/ 606 h 2308"/>
              <a:gd name="T22" fmla="*/ 1294 w 3482"/>
              <a:gd name="T23" fmla="*/ 554 h 2308"/>
              <a:gd name="T24" fmla="*/ 1308 w 3482"/>
              <a:gd name="T25" fmla="*/ 476 h 2308"/>
              <a:gd name="T26" fmla="*/ 1286 w 3482"/>
              <a:gd name="T27" fmla="*/ 312 h 2308"/>
              <a:gd name="T28" fmla="*/ 1316 w 3482"/>
              <a:gd name="T29" fmla="*/ 298 h 2308"/>
              <a:gd name="T30" fmla="*/ 1262 w 3482"/>
              <a:gd name="T31" fmla="*/ 178 h 2308"/>
              <a:gd name="T32" fmla="*/ 1248 w 3482"/>
              <a:gd name="T33" fmla="*/ 158 h 2308"/>
              <a:gd name="T34" fmla="*/ 1172 w 3482"/>
              <a:gd name="T35" fmla="*/ 118 h 2308"/>
              <a:gd name="T36" fmla="*/ 1044 w 3482"/>
              <a:gd name="T37" fmla="*/ 102 h 2308"/>
              <a:gd name="T38" fmla="*/ 940 w 3482"/>
              <a:gd name="T39" fmla="*/ 86 h 2308"/>
              <a:gd name="T40" fmla="*/ 770 w 3482"/>
              <a:gd name="T41" fmla="*/ 152 h 2308"/>
              <a:gd name="T42" fmla="*/ 598 w 3482"/>
              <a:gd name="T43" fmla="*/ 414 h 2308"/>
              <a:gd name="T44" fmla="*/ 616 w 3482"/>
              <a:gd name="T45" fmla="*/ 594 h 2308"/>
              <a:gd name="T46" fmla="*/ 654 w 3482"/>
              <a:gd name="T47" fmla="*/ 672 h 2308"/>
              <a:gd name="T48" fmla="*/ 696 w 3482"/>
              <a:gd name="T49" fmla="*/ 728 h 2308"/>
              <a:gd name="T50" fmla="*/ 740 w 3482"/>
              <a:gd name="T51" fmla="*/ 910 h 2308"/>
              <a:gd name="T52" fmla="*/ 658 w 3482"/>
              <a:gd name="T53" fmla="*/ 838 h 2308"/>
              <a:gd name="T54" fmla="*/ 614 w 3482"/>
              <a:gd name="T55" fmla="*/ 892 h 2308"/>
              <a:gd name="T56" fmla="*/ 548 w 3482"/>
              <a:gd name="T57" fmla="*/ 932 h 2308"/>
              <a:gd name="T58" fmla="*/ 436 w 3482"/>
              <a:gd name="T59" fmla="*/ 1028 h 2308"/>
              <a:gd name="T60" fmla="*/ 360 w 3482"/>
              <a:gd name="T61" fmla="*/ 1094 h 2308"/>
              <a:gd name="T62" fmla="*/ 54 w 3482"/>
              <a:gd name="T63" fmla="*/ 1496 h 2308"/>
              <a:gd name="T64" fmla="*/ 66 w 3482"/>
              <a:gd name="T65" fmla="*/ 2106 h 2308"/>
              <a:gd name="T66" fmla="*/ 1044 w 3482"/>
              <a:gd name="T67" fmla="*/ 984 h 2308"/>
              <a:gd name="T68" fmla="*/ 1096 w 3482"/>
              <a:gd name="T69" fmla="*/ 1004 h 2308"/>
              <a:gd name="T70" fmla="*/ 990 w 3482"/>
              <a:gd name="T71" fmla="*/ 1064 h 2308"/>
              <a:gd name="T72" fmla="*/ 1048 w 3482"/>
              <a:gd name="T73" fmla="*/ 1204 h 2308"/>
              <a:gd name="T74" fmla="*/ 1366 w 3482"/>
              <a:gd name="T75" fmla="*/ 2078 h 2308"/>
              <a:gd name="T76" fmla="*/ 1064 w 3482"/>
              <a:gd name="T77" fmla="*/ 1392 h 2308"/>
              <a:gd name="T78" fmla="*/ 1096 w 3482"/>
              <a:gd name="T79" fmla="*/ 1212 h 2308"/>
              <a:gd name="T80" fmla="*/ 1374 w 3482"/>
              <a:gd name="T81" fmla="*/ 1900 h 2308"/>
              <a:gd name="T82" fmla="*/ 1808 w 3482"/>
              <a:gd name="T83" fmla="*/ 1070 h 2308"/>
              <a:gd name="T84" fmla="*/ 1774 w 3482"/>
              <a:gd name="T85" fmla="*/ 1290 h 2308"/>
              <a:gd name="T86" fmla="*/ 1646 w 3482"/>
              <a:gd name="T87" fmla="*/ 1240 h 2308"/>
              <a:gd name="T88" fmla="*/ 1552 w 3482"/>
              <a:gd name="T89" fmla="*/ 1036 h 2308"/>
              <a:gd name="T90" fmla="*/ 1380 w 3482"/>
              <a:gd name="T91" fmla="*/ 1080 h 2308"/>
              <a:gd name="T92" fmla="*/ 1428 w 3482"/>
              <a:gd name="T93" fmla="*/ 748 h 2308"/>
              <a:gd name="T94" fmla="*/ 1512 w 3482"/>
              <a:gd name="T95" fmla="*/ 628 h 2308"/>
              <a:gd name="T96" fmla="*/ 1660 w 3482"/>
              <a:gd name="T97" fmla="*/ 1058 h 2308"/>
              <a:gd name="T98" fmla="*/ 1750 w 3482"/>
              <a:gd name="T99" fmla="*/ 1124 h 2308"/>
              <a:gd name="T100" fmla="*/ 1812 w 3482"/>
              <a:gd name="T101" fmla="*/ 878 h 2308"/>
              <a:gd name="T102" fmla="*/ 1908 w 3482"/>
              <a:gd name="T103" fmla="*/ 694 h 2308"/>
              <a:gd name="T104" fmla="*/ 2100 w 3482"/>
              <a:gd name="T105" fmla="*/ 872 h 2308"/>
              <a:gd name="T106" fmla="*/ 2382 w 3482"/>
              <a:gd name="T107" fmla="*/ 1386 h 2308"/>
              <a:gd name="T108" fmla="*/ 2280 w 3482"/>
              <a:gd name="T109" fmla="*/ 1128 h 2308"/>
              <a:gd name="T110" fmla="*/ 2320 w 3482"/>
              <a:gd name="T111" fmla="*/ 1208 h 2308"/>
              <a:gd name="T112" fmla="*/ 2376 w 3482"/>
              <a:gd name="T113" fmla="*/ 1290 h 2308"/>
              <a:gd name="T114" fmla="*/ 2380 w 3482"/>
              <a:gd name="T115" fmla="*/ 1300 h 2308"/>
              <a:gd name="T116" fmla="*/ 2386 w 3482"/>
              <a:gd name="T117" fmla="*/ 1312 h 2308"/>
              <a:gd name="T118" fmla="*/ 2398 w 3482"/>
              <a:gd name="T119" fmla="*/ 1324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2" y="606"/>
                </a:lnTo>
                <a:lnTo>
                  <a:pt x="1272" y="606"/>
                </a:lnTo>
                <a:lnTo>
                  <a:pt x="1272" y="606"/>
                </a:lnTo>
                <a:lnTo>
                  <a:pt x="1272" y="606"/>
                </a:lnTo>
                <a:lnTo>
                  <a:pt x="1276" y="602"/>
                </a:lnTo>
                <a:lnTo>
                  <a:pt x="1276" y="600"/>
                </a:lnTo>
                <a:lnTo>
                  <a:pt x="1278" y="598"/>
                </a:lnTo>
                <a:lnTo>
                  <a:pt x="1280" y="596"/>
                </a:lnTo>
                <a:lnTo>
                  <a:pt x="1282" y="594"/>
                </a:lnTo>
                <a:lnTo>
                  <a:pt x="1284" y="590"/>
                </a:lnTo>
                <a:lnTo>
                  <a:pt x="1288" y="592"/>
                </a:lnTo>
                <a:lnTo>
                  <a:pt x="1292" y="594"/>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60" y="926"/>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6"/>
                </a:lnTo>
                <a:lnTo>
                  <a:pt x="610" y="908"/>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8" y="1036"/>
                </a:lnTo>
                <a:lnTo>
                  <a:pt x="428" y="1036"/>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70"/>
                </a:lnTo>
                <a:lnTo>
                  <a:pt x="1742" y="1168"/>
                </a:lnTo>
                <a:lnTo>
                  <a:pt x="1742" y="1166"/>
                </a:lnTo>
                <a:lnTo>
                  <a:pt x="1742" y="1166"/>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48" y="80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0"/>
                </a:lnTo>
                <a:lnTo>
                  <a:pt x="2376" y="1290"/>
                </a:lnTo>
                <a:lnTo>
                  <a:pt x="2376" y="1290"/>
                </a:lnTo>
                <a:lnTo>
                  <a:pt x="2376" y="1290"/>
                </a:lnTo>
                <a:lnTo>
                  <a:pt x="2376" y="1294"/>
                </a:lnTo>
                <a:lnTo>
                  <a:pt x="2376" y="1294"/>
                </a:lnTo>
                <a:lnTo>
                  <a:pt x="2376" y="1294"/>
                </a:lnTo>
                <a:lnTo>
                  <a:pt x="2376" y="1294"/>
                </a:lnTo>
                <a:lnTo>
                  <a:pt x="2376" y="1294"/>
                </a:lnTo>
                <a:lnTo>
                  <a:pt x="2376" y="1294"/>
                </a:lnTo>
                <a:lnTo>
                  <a:pt x="2378" y="1296"/>
                </a:lnTo>
                <a:lnTo>
                  <a:pt x="2378" y="1296"/>
                </a:lnTo>
                <a:lnTo>
                  <a:pt x="2378" y="1298"/>
                </a:lnTo>
                <a:lnTo>
                  <a:pt x="2378" y="1300"/>
                </a:lnTo>
                <a:lnTo>
                  <a:pt x="2378" y="1300"/>
                </a:lnTo>
                <a:lnTo>
                  <a:pt x="2380" y="1300"/>
                </a:lnTo>
                <a:lnTo>
                  <a:pt x="2380" y="1302"/>
                </a:lnTo>
                <a:lnTo>
                  <a:pt x="2380" y="1304"/>
                </a:lnTo>
                <a:lnTo>
                  <a:pt x="2382" y="1304"/>
                </a:lnTo>
                <a:lnTo>
                  <a:pt x="2382" y="1306"/>
                </a:lnTo>
                <a:lnTo>
                  <a:pt x="2382" y="1306"/>
                </a:lnTo>
                <a:lnTo>
                  <a:pt x="2382" y="1308"/>
                </a:lnTo>
                <a:lnTo>
                  <a:pt x="2384" y="1308"/>
                </a:lnTo>
                <a:lnTo>
                  <a:pt x="2384" y="1308"/>
                </a:lnTo>
                <a:lnTo>
                  <a:pt x="2384" y="1310"/>
                </a:lnTo>
                <a:lnTo>
                  <a:pt x="2386" y="1310"/>
                </a:lnTo>
                <a:lnTo>
                  <a:pt x="2386" y="1312"/>
                </a:lnTo>
                <a:lnTo>
                  <a:pt x="2386" y="1312"/>
                </a:lnTo>
                <a:lnTo>
                  <a:pt x="2388" y="1312"/>
                </a:lnTo>
                <a:lnTo>
                  <a:pt x="2388" y="1314"/>
                </a:lnTo>
                <a:lnTo>
                  <a:pt x="2390" y="1314"/>
                </a:lnTo>
                <a:lnTo>
                  <a:pt x="2390" y="1314"/>
                </a:lnTo>
                <a:lnTo>
                  <a:pt x="2390" y="1314"/>
                </a:lnTo>
                <a:lnTo>
                  <a:pt x="2392" y="1316"/>
                </a:lnTo>
                <a:lnTo>
                  <a:pt x="2392" y="1316"/>
                </a:lnTo>
                <a:lnTo>
                  <a:pt x="2394"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B5B5B5">
                  <a:gamma/>
                  <a:tint val="12157"/>
                  <a:invGamma/>
                </a:srgbClr>
              </a:gs>
            </a:gsLst>
            <a:lin ang="5400000" scaled="1"/>
          </a:gradFill>
          <a:ln>
            <a:noFill/>
          </a:ln>
          <a:extLst>
            <a:ext uri="{91240B29-F687-4F45-9708-019B960494DF}">
              <a14:hiddenLine xmlns:a14="http://schemas.microsoft.com/office/drawing/2010/main" w="0">
                <a:solidFill>
                  <a:srgbClr val="B5B5B5"/>
                </a:solidFill>
                <a:prstDash val="solid"/>
                <a:round/>
                <a:headEnd/>
                <a:tailEnd/>
              </a14:hiddenLine>
            </a:ext>
          </a:extLst>
        </p:spPr>
        <p:txBody>
          <a:bodyPr/>
          <a:lstStyle/>
          <a:p>
            <a:pPr fontAlgn="base">
              <a:spcBef>
                <a:spcPct val="0"/>
              </a:spcBef>
              <a:spcAft>
                <a:spcPct val="0"/>
              </a:spcAft>
            </a:pPr>
            <a:endParaRPr lang="tr-TR">
              <a:solidFill>
                <a:srgbClr val="1F5281"/>
              </a:solidFill>
              <a:cs typeface="Arial" charset="0"/>
            </a:endParaRPr>
          </a:p>
        </p:txBody>
      </p:sp>
      <p:sp>
        <p:nvSpPr>
          <p:cNvPr id="1026" name="Rectangle 2"/>
          <p:cNvSpPr>
            <a:spLocks noGrp="1" noChangeArrowheads="1"/>
          </p:cNvSpPr>
          <p:nvPr>
            <p:ph type="title"/>
          </p:nvPr>
        </p:nvSpPr>
        <p:spPr bwMode="black">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endParaRPr lang="en-US" altLang="tr-TR"/>
          </a:p>
        </p:txBody>
      </p:sp>
      <p:sp>
        <p:nvSpPr>
          <p:cNvPr id="1040" name="Line 16"/>
          <p:cNvSpPr>
            <a:spLocks noChangeShapeType="1"/>
          </p:cNvSpPr>
          <p:nvPr/>
        </p:nvSpPr>
        <p:spPr bwMode="gray">
          <a:xfrm>
            <a:off x="468313" y="981075"/>
            <a:ext cx="8275637" cy="952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a:solidFill>
                <a:srgbClr val="1F5281"/>
              </a:solidFill>
              <a:cs typeface="Arial" charset="0"/>
            </a:endParaRPr>
          </a:p>
        </p:txBody>
      </p:sp>
      <p:sp>
        <p:nvSpPr>
          <p:cNvPr id="1042" name="Rectangle 18"/>
          <p:cNvSpPr>
            <a:spLocks noGrp="1" noChangeArrowheads="1"/>
          </p:cNvSpPr>
          <p:nvPr>
            <p:ph type="dt" sz="half" idx="2"/>
          </p:nvPr>
        </p:nvSpPr>
        <p:spPr bwMode="auto">
          <a:xfrm>
            <a:off x="381000" y="6629400"/>
            <a:ext cx="2514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latin typeface="+mj-lt"/>
              </a:defRPr>
            </a:lvl1pPr>
          </a:lstStyle>
          <a:p>
            <a:pPr fontAlgn="base">
              <a:spcBef>
                <a:spcPct val="0"/>
              </a:spcBef>
              <a:spcAft>
                <a:spcPct val="0"/>
              </a:spcAft>
            </a:pPr>
            <a:r>
              <a:rPr lang="en-US" altLang="tr-TR">
                <a:solidFill>
                  <a:srgbClr val="1F5281"/>
                </a:solidFill>
                <a:cs typeface="Arial" charset="0"/>
              </a:rPr>
              <a:t>www.themegallery.com</a:t>
            </a:r>
          </a:p>
        </p:txBody>
      </p:sp>
    </p:spTree>
    <p:extLst>
      <p:ext uri="{BB962C8B-B14F-4D97-AF65-F5344CB8AC3E}">
        <p14:creationId xmlns:p14="http://schemas.microsoft.com/office/powerpoint/2010/main" val="36022552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sldNum="0" hdr="0"/>
  <p:txStyles>
    <p:titleStyle>
      <a:lvl1pPr algn="r" rtl="0" eaLnBrk="1" fontAlgn="base" hangingPunct="1">
        <a:spcBef>
          <a:spcPct val="0"/>
        </a:spcBef>
        <a:spcAft>
          <a:spcPct val="0"/>
        </a:spcAft>
        <a:defRPr sz="2800" b="1" i="1">
          <a:solidFill>
            <a:srgbClr val="1F5281"/>
          </a:solidFill>
          <a:latin typeface="+mj-lt"/>
          <a:ea typeface="+mj-ea"/>
          <a:cs typeface="+mj-cs"/>
        </a:defRPr>
      </a:lvl1pPr>
      <a:lvl2pPr algn="r" rtl="0" eaLnBrk="1" fontAlgn="base" hangingPunct="1">
        <a:spcBef>
          <a:spcPct val="0"/>
        </a:spcBef>
        <a:spcAft>
          <a:spcPct val="0"/>
        </a:spcAft>
        <a:defRPr sz="2800" b="1" i="1">
          <a:solidFill>
            <a:srgbClr val="1F5281"/>
          </a:solidFill>
          <a:latin typeface="Verdana" pitchFamily="34" charset="0"/>
        </a:defRPr>
      </a:lvl2pPr>
      <a:lvl3pPr algn="r" rtl="0" eaLnBrk="1" fontAlgn="base" hangingPunct="1">
        <a:spcBef>
          <a:spcPct val="0"/>
        </a:spcBef>
        <a:spcAft>
          <a:spcPct val="0"/>
        </a:spcAft>
        <a:defRPr sz="2800" b="1" i="1">
          <a:solidFill>
            <a:srgbClr val="1F5281"/>
          </a:solidFill>
          <a:latin typeface="Verdana" pitchFamily="34" charset="0"/>
        </a:defRPr>
      </a:lvl3pPr>
      <a:lvl4pPr algn="r" rtl="0" eaLnBrk="1" fontAlgn="base" hangingPunct="1">
        <a:spcBef>
          <a:spcPct val="0"/>
        </a:spcBef>
        <a:spcAft>
          <a:spcPct val="0"/>
        </a:spcAft>
        <a:defRPr sz="2800" b="1" i="1">
          <a:solidFill>
            <a:srgbClr val="1F5281"/>
          </a:solidFill>
          <a:latin typeface="Verdana" pitchFamily="34" charset="0"/>
        </a:defRPr>
      </a:lvl4pPr>
      <a:lvl5pPr algn="r" rtl="0" eaLnBrk="1" fontAlgn="base" hangingPunct="1">
        <a:spcBef>
          <a:spcPct val="0"/>
        </a:spcBef>
        <a:spcAft>
          <a:spcPct val="0"/>
        </a:spcAft>
        <a:defRPr sz="2800" b="1" i="1">
          <a:solidFill>
            <a:srgbClr val="1F5281"/>
          </a:solidFill>
          <a:latin typeface="Verdana" pitchFamily="34" charset="0"/>
        </a:defRPr>
      </a:lvl5pPr>
      <a:lvl6pPr marL="457200" algn="r" rtl="0" eaLnBrk="1" fontAlgn="base" hangingPunct="1">
        <a:spcBef>
          <a:spcPct val="0"/>
        </a:spcBef>
        <a:spcAft>
          <a:spcPct val="0"/>
        </a:spcAft>
        <a:defRPr sz="2800" b="1" i="1">
          <a:solidFill>
            <a:srgbClr val="1F5281"/>
          </a:solidFill>
          <a:latin typeface="Verdana" pitchFamily="34" charset="0"/>
        </a:defRPr>
      </a:lvl6pPr>
      <a:lvl7pPr marL="914400" algn="r" rtl="0" eaLnBrk="1" fontAlgn="base" hangingPunct="1">
        <a:spcBef>
          <a:spcPct val="0"/>
        </a:spcBef>
        <a:spcAft>
          <a:spcPct val="0"/>
        </a:spcAft>
        <a:defRPr sz="2800" b="1" i="1">
          <a:solidFill>
            <a:srgbClr val="1F5281"/>
          </a:solidFill>
          <a:latin typeface="Verdana" pitchFamily="34" charset="0"/>
        </a:defRPr>
      </a:lvl7pPr>
      <a:lvl8pPr marL="1371600" algn="r" rtl="0" eaLnBrk="1" fontAlgn="base" hangingPunct="1">
        <a:spcBef>
          <a:spcPct val="0"/>
        </a:spcBef>
        <a:spcAft>
          <a:spcPct val="0"/>
        </a:spcAft>
        <a:defRPr sz="2800" b="1" i="1">
          <a:solidFill>
            <a:srgbClr val="1F5281"/>
          </a:solidFill>
          <a:latin typeface="Verdana" pitchFamily="34" charset="0"/>
        </a:defRPr>
      </a:lvl8pPr>
      <a:lvl9pPr marL="1828800" algn="r" rtl="0" eaLnBrk="1" fontAlgn="base" hangingPunct="1">
        <a:spcBef>
          <a:spcPct val="0"/>
        </a:spcBef>
        <a:spcAft>
          <a:spcPct val="0"/>
        </a:spcAft>
        <a:defRPr sz="2800" b="1" i="1">
          <a:solidFill>
            <a:srgbClr val="1F528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8.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hyperlink" Target="http://www.ddyayinlari.com/" TargetMode="External"/><Relationship Id="rId2" Type="http://schemas.openxmlformats.org/officeDocument/2006/relationships/image" Target="../media/image60.jpeg"/><Relationship Id="rId1" Type="http://schemas.openxmlformats.org/officeDocument/2006/relationships/slideLayout" Target="../slideLayouts/slideLayout24.xml"/><Relationship Id="rId4" Type="http://schemas.openxmlformats.org/officeDocument/2006/relationships/hyperlink" Target="http://www.dindersi.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5" t="26182" r="3455" b="25818"/>
          <a:stretch/>
        </p:blipFill>
        <p:spPr bwMode="auto">
          <a:xfrm>
            <a:off x="6829874" y="5661248"/>
            <a:ext cx="2278630" cy="1174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8" name="Rectangle 110"/>
          <p:cNvSpPr>
            <a:spLocks noGrp="1" noChangeArrowheads="1"/>
          </p:cNvSpPr>
          <p:nvPr>
            <p:ph type="ctrTitle"/>
          </p:nvPr>
        </p:nvSpPr>
        <p:spPr>
          <a:xfrm>
            <a:off x="539750" y="4653137"/>
            <a:ext cx="4860925" cy="688802"/>
          </a:xfrm>
          <a:noFill/>
          <a:ln/>
        </p:spPr>
        <p:txBody>
          <a:bodyPr/>
          <a:lstStyle/>
          <a:p>
            <a:pPr algn="l"/>
            <a:r>
              <a:rPr lang="tr-TR" altLang="tr-TR" sz="3600" b="1" dirty="0">
                <a:solidFill>
                  <a:schemeClr val="tx1"/>
                </a:solidFill>
              </a:rPr>
              <a:t>Hz. Muhammed’in Hayatı</a:t>
            </a:r>
            <a:endParaRPr lang="es-ES" altLang="tr-TR" sz="3600" b="1" dirty="0">
              <a:solidFill>
                <a:schemeClr val="tx1"/>
              </a:solidFill>
            </a:endParaRPr>
          </a:p>
        </p:txBody>
      </p:sp>
      <p:sp>
        <p:nvSpPr>
          <p:cNvPr id="2170" name="Rectangle 122"/>
          <p:cNvSpPr>
            <a:spLocks noChangeArrowheads="1"/>
          </p:cNvSpPr>
          <p:nvPr/>
        </p:nvSpPr>
        <p:spPr bwMode="auto">
          <a:xfrm>
            <a:off x="6653606" y="6051584"/>
            <a:ext cx="245489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fontAlgn="base">
              <a:spcBef>
                <a:spcPct val="0"/>
              </a:spcBef>
              <a:spcAft>
                <a:spcPct val="0"/>
              </a:spcAft>
            </a:pPr>
            <a:endParaRPr lang="es-ES" altLang="tr-TR" sz="2400" b="1" dirty="0">
              <a:solidFill>
                <a:srgbClr val="000000"/>
              </a:solidFill>
            </a:endParaRPr>
          </a:p>
        </p:txBody>
      </p:sp>
      <p:sp>
        <p:nvSpPr>
          <p:cNvPr id="2" name="Metin kutusu 1"/>
          <p:cNvSpPr txBox="1"/>
          <p:nvPr/>
        </p:nvSpPr>
        <p:spPr>
          <a:xfrm>
            <a:off x="611560" y="5753181"/>
            <a:ext cx="2428870" cy="369332"/>
          </a:xfrm>
          <a:prstGeom prst="rect">
            <a:avLst/>
          </a:prstGeom>
          <a:solidFill>
            <a:srgbClr val="FFC000"/>
          </a:solidFill>
          <a:ln w="76200">
            <a:solidFill>
              <a:srgbClr val="00B050"/>
            </a:solidFill>
          </a:ln>
        </p:spPr>
        <p:txBody>
          <a:bodyPr wrap="none" rtlCol="0">
            <a:spAutoFit/>
          </a:bodyPr>
          <a:lstStyle/>
          <a:p>
            <a:r>
              <a:rPr lang="tr-TR" dirty="0" smtClean="0">
                <a:solidFill>
                  <a:srgbClr val="000000"/>
                </a:solidFill>
              </a:rPr>
              <a:t>Ailede </a:t>
            </a:r>
            <a:r>
              <a:rPr lang="tr-TR" dirty="0">
                <a:solidFill>
                  <a:srgbClr val="000000"/>
                </a:solidFill>
              </a:rPr>
              <a:t>Sevgi ve Saygı</a:t>
            </a:r>
          </a:p>
        </p:txBody>
      </p:sp>
      <p:sp>
        <p:nvSpPr>
          <p:cNvPr id="4" name="Dikdörtgen 3"/>
          <p:cNvSpPr/>
          <p:nvPr/>
        </p:nvSpPr>
        <p:spPr>
          <a:xfrm>
            <a:off x="179512" y="1484784"/>
            <a:ext cx="8568952" cy="1323439"/>
          </a:xfrm>
          <a:prstGeom prst="rect">
            <a:avLst/>
          </a:prstGeom>
          <a:solidFill>
            <a:srgbClr val="FF0000"/>
          </a:solidFill>
          <a:ln w="38100">
            <a:solidFill>
              <a:srgbClr val="00B050"/>
            </a:solidFill>
          </a:ln>
        </p:spPr>
        <p:txBody>
          <a:bodyPr wrap="square" lIns="91440" tIns="45720" rIns="91440" bIns="45720">
            <a:spAutoFit/>
          </a:bodyPr>
          <a:lstStyle/>
          <a:p>
            <a:pPr algn="ctr" fontAlgn="base">
              <a:spcBef>
                <a:spcPct val="0"/>
              </a:spcBef>
              <a:spcAft>
                <a:spcPct val="0"/>
              </a:spcAft>
            </a:pPr>
            <a:r>
              <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Ortaokul ve İmam Hatip </a:t>
            </a:r>
          </a:p>
          <a:p>
            <a:pPr algn="ctr" fontAlgn="base">
              <a:spcBef>
                <a:spcPct val="0"/>
              </a:spcBef>
              <a:spcAft>
                <a:spcPct val="0"/>
              </a:spcAft>
            </a:pPr>
            <a:r>
              <a:rPr lang="tr-TR" sz="4000" b="1" dirty="0" smtClean="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rPr>
              <a:t>Ortaokulu</a:t>
            </a:r>
            <a:endPar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endParaRPr>
          </a:p>
        </p:txBody>
      </p:sp>
      <p:sp>
        <p:nvSpPr>
          <p:cNvPr id="3" name="Slayt Numarası Yer Tutucusu 2"/>
          <p:cNvSpPr>
            <a:spLocks noGrp="1"/>
          </p:cNvSpPr>
          <p:nvPr>
            <p:ph type="sldNum" sz="quarter" idx="12"/>
          </p:nvPr>
        </p:nvSpPr>
        <p:spPr/>
        <p:txBody>
          <a:bodyPr/>
          <a:lstStyle/>
          <a:p>
            <a:fld id="{AE047755-8022-4C03-A43B-A79001CFB4B3}" type="slidenum">
              <a:rPr lang="es-ES" altLang="tr-TR" smtClean="0">
                <a:solidFill>
                  <a:srgbClr val="000000"/>
                </a:solidFill>
              </a:rPr>
              <a:pPr/>
              <a:t>1</a:t>
            </a:fld>
            <a:endParaRPr lang="es-ES" altLang="tr-TR">
              <a:solidFill>
                <a:srgbClr val="000000"/>
              </a:solidFill>
            </a:endParaRPr>
          </a:p>
        </p:txBody>
      </p:sp>
      <p:sp>
        <p:nvSpPr>
          <p:cNvPr id="8" name="Dikdörtgen 7"/>
          <p:cNvSpPr/>
          <p:nvPr/>
        </p:nvSpPr>
        <p:spPr>
          <a:xfrm>
            <a:off x="6876256" y="5994895"/>
            <a:ext cx="1915909" cy="584775"/>
          </a:xfrm>
          <a:prstGeom prst="rect">
            <a:avLst/>
          </a:prstGeom>
          <a:noFill/>
        </p:spPr>
        <p:txBody>
          <a:bodyPr wrap="none" lIns="91440" tIns="45720" rIns="91440" bIns="45720">
            <a:spAutoFit/>
          </a:bodyPr>
          <a:lstStyle/>
          <a:p>
            <a:pPr algn="ctr"/>
            <a:r>
              <a:rPr lang="tr-TR" sz="3200" b="1" dirty="0">
                <a:ln w="22225">
                  <a:solidFill>
                    <a:schemeClr val="accent2"/>
                  </a:solidFill>
                  <a:prstDash val="solid"/>
                </a:ln>
                <a:solidFill>
                  <a:schemeClr val="accent2">
                    <a:lumMod val="40000"/>
                    <a:lumOff val="60000"/>
                  </a:schemeClr>
                </a:solidFill>
              </a:rPr>
              <a:t>2</a:t>
            </a:r>
            <a:r>
              <a:rPr lang="tr-TR" sz="3200" b="1" cap="none" spc="0" dirty="0">
                <a:ln w="22225">
                  <a:solidFill>
                    <a:schemeClr val="accent2"/>
                  </a:solidFill>
                  <a:prstDash val="solid"/>
                </a:ln>
                <a:solidFill>
                  <a:schemeClr val="accent2">
                    <a:lumMod val="40000"/>
                    <a:lumOff val="60000"/>
                  </a:schemeClr>
                </a:solidFill>
                <a:effectLst/>
              </a:rPr>
              <a:t>. Bölüm</a:t>
            </a:r>
          </a:p>
        </p:txBody>
      </p:sp>
    </p:spTree>
    <p:extLst>
      <p:ext uri="{BB962C8B-B14F-4D97-AF65-F5344CB8AC3E}">
        <p14:creationId xmlns:p14="http://schemas.microsoft.com/office/powerpoint/2010/main" val="3889252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10</a:t>
            </a:fld>
            <a:endParaRPr lang="en-US" altLang="tr-TR"/>
          </a:p>
        </p:txBody>
      </p:sp>
      <p:sp>
        <p:nvSpPr>
          <p:cNvPr id="6" name="Yuvarlatılmış Dikdörtgen 5"/>
          <p:cNvSpPr/>
          <p:nvPr/>
        </p:nvSpPr>
        <p:spPr>
          <a:xfrm>
            <a:off x="329513" y="188640"/>
            <a:ext cx="8363272" cy="17281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bir kimsenin kardeşini en az kendisi kadar düşünmesi gerektiğini de öğütlerdi. “Sizden biriniz kendisi için sevip istediği şeyi kardeşi için de sevip istemedikçe gerçek anlamda iman etmiş olmaz.” buyururdu. </a:t>
            </a:r>
          </a:p>
        </p:txBody>
      </p:sp>
      <p:pic>
        <p:nvPicPr>
          <p:cNvPr id="21506" name="Picture 2" descr="http://3.bp.blogspot.com/-gKdjpgFxwEc/UcSTyLgKc2I/AAAAAAAAA_w/ZJCAfwFntKs/s1600/M%C3%BCsl%C3%BCman%C4%B1n+M%C3%BCsl%C3%BCman+Karde%C5%9Fine+Davran%C4%B1%C5%9F%C4%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03746"/>
            <a:ext cx="6912768" cy="4617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506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11</a:t>
            </a:fld>
            <a:endParaRPr lang="en-US" altLang="tr-TR"/>
          </a:p>
        </p:txBody>
      </p:sp>
      <p:sp>
        <p:nvSpPr>
          <p:cNvPr id="6" name="Yuvarlatılmış Dikdörtgen 5"/>
          <p:cNvSpPr/>
          <p:nvPr/>
        </p:nvSpPr>
        <p:spPr>
          <a:xfrm>
            <a:off x="329513" y="188640"/>
            <a:ext cx="8363272" cy="216024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b="1" u="sng" dirty="0">
                <a:solidFill>
                  <a:schemeClr val="tx1">
                    <a:lumMod val="20000"/>
                    <a:lumOff val="80000"/>
                  </a:schemeClr>
                </a:solidFill>
              </a:rPr>
              <a:t>HADİS</a:t>
            </a:r>
            <a:r>
              <a:rPr lang="tr-TR" sz="2000" dirty="0">
                <a:solidFill>
                  <a:schemeClr val="tx1">
                    <a:lumMod val="20000"/>
                    <a:lumOff val="80000"/>
                  </a:schemeClr>
                </a:solidFill>
              </a:rPr>
              <a:t>: “Zandan (kesin kanıt olmadan varsayımlarla hareket etmekten) sakının. Kuşkusuz (kötü) zan sözlerin en yalanıdır. Birbirinizin özel hayatını ve gizli sırlarını araştırmayın. Birbirinize karşı övünüp kibirlenmeyin. Birbirinize karşı çekememezlik yapmayın. Birbirinize kin tutmayın. Birbirinizden yüz çevirmeyin. Ey Allah’ın kulları! Allah’ın size emrettiği gibi kardeş olun.” </a:t>
            </a:r>
          </a:p>
        </p:txBody>
      </p:sp>
      <p:pic>
        <p:nvPicPr>
          <p:cNvPr id="22530" name="Picture 2" descr="http://www.gokyuzudergisi.com/wp-content/uploads/2014/09/karde%C5%9Flik-s%C3%B6zleri.jpg"/>
          <p:cNvPicPr>
            <a:picLocks noChangeAspect="1" noChangeArrowheads="1"/>
          </p:cNvPicPr>
          <p:nvPr/>
        </p:nvPicPr>
        <p:blipFill rotWithShape="1">
          <a:blip r:embed="rId2">
            <a:extLst>
              <a:ext uri="{28A0092B-C50C-407E-A947-70E740481C1C}">
                <a14:useLocalDpi xmlns:a14="http://schemas.microsoft.com/office/drawing/2010/main" val="0"/>
              </a:ext>
            </a:extLst>
          </a:blip>
          <a:srcRect b="4294"/>
          <a:stretch/>
        </p:blipFill>
        <p:spPr bwMode="auto">
          <a:xfrm>
            <a:off x="1331640" y="2464997"/>
            <a:ext cx="5616624" cy="4204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76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12</a:t>
            </a:fld>
            <a:endParaRPr lang="en-US" altLang="tr-TR"/>
          </a:p>
        </p:txBody>
      </p:sp>
      <p:sp>
        <p:nvSpPr>
          <p:cNvPr id="6" name="Yuvarlatılmış Dikdörtgen 5"/>
          <p:cNvSpPr/>
          <p:nvPr/>
        </p:nvSpPr>
        <p:spPr>
          <a:xfrm>
            <a:off x="329513" y="188640"/>
            <a:ext cx="8363272" cy="216024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kardeşler arası ilişkilerde insanın kendisini ölçü almasını isterdi. “İnsanların size nasıl davranmalarını istiyorsanız, siz de onlara öyle davranın. O halde kendine yapılmasını istemediğin şeyi sen de başkasına yapma. Kendine yapılmasını istediğin şeyi sen de başkasına yap.” buyurarak kardeşler arası ilişkilerde duygudaşlığı tavsiye ederdi.</a:t>
            </a:r>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t="8766" b="10235"/>
          <a:stretch/>
        </p:blipFill>
        <p:spPr>
          <a:xfrm>
            <a:off x="2051720" y="2545516"/>
            <a:ext cx="5184576" cy="4199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03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13</a:t>
            </a:fld>
            <a:endParaRPr lang="en-US" altLang="tr-TR"/>
          </a:p>
        </p:txBody>
      </p:sp>
      <p:sp>
        <p:nvSpPr>
          <p:cNvPr id="6" name="Yuvarlatılmış Dikdörtgen 5"/>
          <p:cNvSpPr/>
          <p:nvPr/>
        </p:nvSpPr>
        <p:spPr>
          <a:xfrm>
            <a:off x="329513" y="188640"/>
            <a:ext cx="8363272" cy="17281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çekememezliğin her zaman kötü bir huy olduğunu ifade ederdi. O, kardeşler arasında daima birlik ve beraberlik olmasını ister, herkese bunu öğütlerdi. Bu yüzden kardeşlerin birbirlerine karşı kıskançlık ve çekememezlik yapmalarını yasaklardı. </a:t>
            </a:r>
          </a:p>
        </p:txBody>
      </p:sp>
      <p:pic>
        <p:nvPicPr>
          <p:cNvPr id="23554" name="Picture 2" descr="http://www.dunyabizim.com/images/news/148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585" y="2055225"/>
            <a:ext cx="7067128" cy="468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8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14</a:t>
            </a:fld>
            <a:endParaRPr lang="en-US" altLang="tr-TR"/>
          </a:p>
        </p:txBody>
      </p:sp>
      <p:sp>
        <p:nvSpPr>
          <p:cNvPr id="6" name="Yuvarlatılmış Dikdörtgen 5"/>
          <p:cNvSpPr/>
          <p:nvPr/>
        </p:nvSpPr>
        <p:spPr>
          <a:xfrm>
            <a:off x="329513" y="188640"/>
            <a:ext cx="8363272" cy="17281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birbirinin ayıp ve kusurunu araştırmanın da kardeşler arasında huzuru bozan ve bir mümine kesinlikle yakışmayan bir davranış olduğunu söylerdi. Bir Müslüman’ın kardeşi ile tartışmaya girmesini, kırıcı bir şekilde şakalaşmasını ve kardeşine yerine getirmeyeceği şeyleri söz vermesini de yasaklardı.</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225" y="2128548"/>
            <a:ext cx="4625975" cy="462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7745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15</a:t>
            </a:fld>
            <a:endParaRPr lang="en-US" altLang="tr-TR"/>
          </a:p>
        </p:txBody>
      </p:sp>
      <p:sp>
        <p:nvSpPr>
          <p:cNvPr id="6" name="Yuvarlatılmış Dikdörtgen 5"/>
          <p:cNvSpPr/>
          <p:nvPr/>
        </p:nvSpPr>
        <p:spPr>
          <a:xfrm>
            <a:off x="329513" y="188640"/>
            <a:ext cx="8363272" cy="17281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şöyle buyurmuştur: “(Kardeşinizle) aranızın kötü olmasından titizlikle sakınınız. </a:t>
            </a:r>
          </a:p>
        </p:txBody>
      </p:sp>
      <p:pic>
        <p:nvPicPr>
          <p:cNvPr id="24578" name="Picture 2" descr="http://4.bp.blogspot.com/-5GKXSV0nNkQ/U1KHHM3P_vI/AAAAAAAAD3A/lIb6hKVem5g/s16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82" y="2078634"/>
            <a:ext cx="8606533" cy="444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3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16</a:t>
            </a:fld>
            <a:endParaRPr lang="en-US" altLang="tr-TR"/>
          </a:p>
        </p:txBody>
      </p:sp>
      <p:sp>
        <p:nvSpPr>
          <p:cNvPr id="6" name="Yuvarlatılmış Dikdörtgen 5"/>
          <p:cNvSpPr/>
          <p:nvPr/>
        </p:nvSpPr>
        <p:spPr>
          <a:xfrm>
            <a:off x="329513" y="188640"/>
            <a:ext cx="8363272" cy="208823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çocuklarının arasındaki iletişim ve ilişkiler sevgi temelinde gerçekleşirdi. Çünkü Allah </a:t>
            </a:r>
            <a:r>
              <a:rPr lang="tr-TR" sz="2000" dirty="0" err="1">
                <a:solidFill>
                  <a:schemeClr val="tx1">
                    <a:lumMod val="20000"/>
                    <a:lumOff val="80000"/>
                  </a:schemeClr>
                </a:solidFill>
              </a:rPr>
              <a:t>Resûlü</a:t>
            </a:r>
            <a:r>
              <a:rPr lang="tr-TR" sz="2000" dirty="0">
                <a:solidFill>
                  <a:schemeClr val="tx1">
                    <a:lumMod val="20000"/>
                    <a:lumOff val="80000"/>
                  </a:schemeClr>
                </a:solidFill>
              </a:rPr>
              <a:t> (</a:t>
            </a:r>
            <a:r>
              <a:rPr lang="tr-TR" sz="2000" dirty="0" err="1">
                <a:solidFill>
                  <a:schemeClr val="tx1">
                    <a:lumMod val="20000"/>
                    <a:lumOff val="80000"/>
                  </a:schemeClr>
                </a:solidFill>
              </a:rPr>
              <a:t>s.a.v</a:t>
            </a:r>
            <a:r>
              <a:rPr lang="tr-TR" sz="2000" dirty="0">
                <a:solidFill>
                  <a:schemeClr val="tx1">
                    <a:lumMod val="20000"/>
                    <a:lumOff val="80000"/>
                  </a:schemeClr>
                </a:solidFill>
              </a:rPr>
              <a:t>.) onlara şu gerçeği kavratmıştı:</a:t>
            </a:r>
          </a:p>
          <a:p>
            <a:r>
              <a:rPr lang="tr-TR" sz="2000" dirty="0">
                <a:solidFill>
                  <a:schemeClr val="tx1">
                    <a:lumMod val="20000"/>
                    <a:lumOff val="80000"/>
                  </a:schemeClr>
                </a:solidFill>
              </a:rPr>
              <a:t>“İman etmedikçe cennete giremezsiniz; birbirinizi sevmedikçe de iman etmiş olamazsınız. Yaptığınız zaman birbirinizi seveceğiniz bir şey söyleyeyim mi? Aranızda selamı yayınız.”</a:t>
            </a:r>
          </a:p>
        </p:txBody>
      </p:sp>
      <p:pic>
        <p:nvPicPr>
          <p:cNvPr id="25602" name="Picture 2" descr="https://www.nkfu.com/wp-content/uploads/2013/02/sel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528947"/>
            <a:ext cx="5688632" cy="416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71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17</a:t>
            </a:fld>
            <a:endParaRPr lang="en-US" altLang="tr-TR"/>
          </a:p>
        </p:txBody>
      </p:sp>
      <p:sp>
        <p:nvSpPr>
          <p:cNvPr id="6" name="Yuvarlatılmış Dikdörtgen 5"/>
          <p:cNvSpPr/>
          <p:nvPr/>
        </p:nvSpPr>
        <p:spPr>
          <a:xfrm>
            <a:off x="329513" y="188640"/>
            <a:ext cx="8363272" cy="208823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Çocuklarına birbirlerini sevmeyi öğreten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“Kardeşini seven kişi, ona sevdiğini bildirsin!” buyurarak birbirlerine, “Seni seviyorum kardeşim.” demeyi, sevgi dolu sözler söylemeyi de tavsiye etmiştir. Çocukları, hem bir baba hem de bir peygamber olarak Peygamber Efendimizi (</a:t>
            </a:r>
            <a:r>
              <a:rPr lang="tr-TR" sz="2000" dirty="0" err="1">
                <a:solidFill>
                  <a:schemeClr val="tx1">
                    <a:lumMod val="20000"/>
                    <a:lumOff val="80000"/>
                  </a:schemeClr>
                </a:solidFill>
              </a:rPr>
              <a:t>s.a.v</a:t>
            </a:r>
            <a:r>
              <a:rPr lang="tr-TR" sz="2000" dirty="0">
                <a:solidFill>
                  <a:schemeClr val="tx1">
                    <a:lumMod val="20000"/>
                    <a:lumOff val="80000"/>
                  </a:schemeClr>
                </a:solidFill>
              </a:rPr>
              <a:t>.) örnek aldıklarından aralarındaki ilişkilerde sevgi, saygı, güven ve huzur hâkim olmuştur.</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420888"/>
            <a:ext cx="4392488" cy="4392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1840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18</a:t>
            </a:fld>
            <a:endParaRPr lang="en-US" altLang="tr-TR"/>
          </a:p>
        </p:txBody>
      </p:sp>
      <p:sp>
        <p:nvSpPr>
          <p:cNvPr id="6" name="Yuvarlatılmış Dikdörtgen 5"/>
          <p:cNvSpPr/>
          <p:nvPr/>
        </p:nvSpPr>
        <p:spPr>
          <a:xfrm>
            <a:off x="329513" y="188640"/>
            <a:ext cx="8363272" cy="144016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hayatını örnek alan bizler de onun kardeşlik konusundaki sözlerini iyi anlamalı ve kardeşlerimizle ilişkilerimizi buna göre düzenlemeliyiz.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730896"/>
            <a:ext cx="5082480" cy="5082480"/>
          </a:xfrm>
          <a:prstGeom prst="rect">
            <a:avLst/>
          </a:prstGeom>
        </p:spPr>
      </p:pic>
    </p:spTree>
    <p:extLst>
      <p:ext uri="{BB962C8B-B14F-4D97-AF65-F5344CB8AC3E}">
        <p14:creationId xmlns:p14="http://schemas.microsoft.com/office/powerpoint/2010/main" val="413803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t>4. Küçükleri Sevmek, Büyükleri Saymak</a:t>
            </a:r>
          </a:p>
        </p:txBody>
      </p:sp>
      <p:sp>
        <p:nvSpPr>
          <p:cNvPr id="4" name="Slayt Numarası Yer Tutucusu 3"/>
          <p:cNvSpPr>
            <a:spLocks noGrp="1"/>
          </p:cNvSpPr>
          <p:nvPr>
            <p:ph type="sldNum" sz="quarter" idx="12"/>
          </p:nvPr>
        </p:nvSpPr>
        <p:spPr/>
        <p:txBody>
          <a:bodyPr/>
          <a:lstStyle/>
          <a:p>
            <a:fld id="{55356D0E-559C-41D7-A4CA-EE6A41767EFB}" type="slidenum">
              <a:rPr lang="en-US" altLang="tr-TR" smtClean="0"/>
              <a:pPr/>
              <a:t>19</a:t>
            </a:fld>
            <a:endParaRPr lang="en-US" altLang="tr-TR"/>
          </a:p>
        </p:txBody>
      </p:sp>
      <p:sp>
        <p:nvSpPr>
          <p:cNvPr id="5" name="Yuvarlatılmış Dikdörtgen 4"/>
          <p:cNvSpPr/>
          <p:nvPr/>
        </p:nvSpPr>
        <p:spPr>
          <a:xfrm>
            <a:off x="329513" y="1124744"/>
            <a:ext cx="8363272" cy="144016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Bir keresinde yaşlı bir adam Peygamber Efendimizi (</a:t>
            </a:r>
            <a:r>
              <a:rPr lang="tr-TR" sz="2000" dirty="0" err="1">
                <a:solidFill>
                  <a:schemeClr val="tx1">
                    <a:lumMod val="20000"/>
                    <a:lumOff val="80000"/>
                  </a:schemeClr>
                </a:solidFill>
              </a:rPr>
              <a:t>s.a.v</a:t>
            </a:r>
            <a:r>
              <a:rPr lang="tr-TR" sz="2000" dirty="0">
                <a:solidFill>
                  <a:schemeClr val="tx1">
                    <a:lumMod val="20000"/>
                    <a:lumOff val="80000"/>
                  </a:schemeClr>
                </a:solidFill>
              </a:rPr>
              <a:t>.) görmeye gelmişti. Orada bulunan topluluk, yaşlı adama yer vermede gecikti. Bunun üzerine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şöyle buyurdu: “Küçüklerimize merhamet etmeyen, büyüklerimize saygı göstermeyen bizden değildir.” </a:t>
            </a:r>
          </a:p>
        </p:txBody>
      </p:sp>
      <p:pic>
        <p:nvPicPr>
          <p:cNvPr id="26626" name="Picture 2" descr="http://iblog.milliyet.com.tr/imgroot/blogv7/Blog333/2011/09/12/54/204434-3-4-40d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324" y="2698887"/>
            <a:ext cx="5608940" cy="404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46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tr-TR" altLang="tr-TR" dirty="0"/>
              <a:t>2. Bölüm İçindekiler</a:t>
            </a:r>
            <a:endParaRPr lang="en-US" altLang="tr-TR" dirty="0"/>
          </a:p>
        </p:txBody>
      </p:sp>
      <p:grpSp>
        <p:nvGrpSpPr>
          <p:cNvPr id="11" name="Group 173"/>
          <p:cNvGrpSpPr>
            <a:grpSpLocks/>
          </p:cNvGrpSpPr>
          <p:nvPr/>
        </p:nvGrpSpPr>
        <p:grpSpPr bwMode="auto">
          <a:xfrm>
            <a:off x="350007" y="2780928"/>
            <a:ext cx="8443986" cy="981075"/>
            <a:chOff x="1248" y="1350"/>
            <a:chExt cx="3060" cy="348"/>
          </a:xfrm>
        </p:grpSpPr>
        <p:sp>
          <p:nvSpPr>
            <p:cNvPr id="12"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a:solidFill>
                  <a:srgbClr val="FFFFFF"/>
                </a:solidFill>
                <a:latin typeface="Arial" charset="0"/>
              </a:endParaRPr>
            </a:p>
          </p:txBody>
        </p:sp>
        <p:sp>
          <p:nvSpPr>
            <p:cNvPr id="13" name="AutoShape 94"/>
            <p:cNvSpPr>
              <a:spLocks noChangeArrowheads="1"/>
            </p:cNvSpPr>
            <p:nvPr/>
          </p:nvSpPr>
          <p:spPr bwMode="gray">
            <a:xfrm>
              <a:off x="1303" y="1380"/>
              <a:ext cx="2969" cy="288"/>
            </a:xfrm>
            <a:prstGeom prst="roundRect">
              <a:avLst>
                <a:gd name="adj" fmla="val 50000"/>
              </a:avLst>
            </a:prstGeom>
            <a:gradFill rotWithShape="1">
              <a:gsLst>
                <a:gs pos="0">
                  <a:srgbClr val="51B9F3">
                    <a:alpha val="50000"/>
                  </a:srgbClr>
                </a:gs>
                <a:gs pos="100000">
                  <a:srgbClr val="1E52B0"/>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a:solidFill>
                  <a:srgbClr val="FFFFFF"/>
                </a:solidFill>
                <a:latin typeface="Arial" charset="0"/>
              </a:endParaRPr>
            </a:p>
          </p:txBody>
        </p:sp>
        <p:sp>
          <p:nvSpPr>
            <p:cNvPr id="14" name="Text Box 42"/>
            <p:cNvSpPr txBox="1">
              <a:spLocks noChangeArrowheads="1"/>
            </p:cNvSpPr>
            <p:nvPr/>
          </p:nvSpPr>
          <p:spPr bwMode="gray">
            <a:xfrm>
              <a:off x="1392" y="1442"/>
              <a:ext cx="2640" cy="164"/>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ctr" fontAlgn="base">
                <a:spcBef>
                  <a:spcPct val="0"/>
                </a:spcBef>
                <a:spcAft>
                  <a:spcPct val="0"/>
                </a:spcAft>
              </a:pPr>
              <a:r>
                <a:rPr lang="it-IT" sz="2400" dirty="0"/>
                <a:t>3. </a:t>
              </a:r>
              <a:r>
                <a:rPr lang="tr-TR" sz="2400" dirty="0"/>
                <a:t>Kardeşler Arasındaki İlişkiler </a:t>
              </a:r>
              <a:endParaRPr lang="en-US" altLang="tr-TR" sz="2400" dirty="0">
                <a:solidFill>
                  <a:srgbClr val="FFFFFF"/>
                </a:solidFill>
                <a:latin typeface="Arial" charset="0"/>
              </a:endParaRPr>
            </a:p>
          </p:txBody>
        </p:sp>
      </p:grpSp>
      <p:grpSp>
        <p:nvGrpSpPr>
          <p:cNvPr id="15" name="Group 173"/>
          <p:cNvGrpSpPr>
            <a:grpSpLocks/>
          </p:cNvGrpSpPr>
          <p:nvPr/>
        </p:nvGrpSpPr>
        <p:grpSpPr bwMode="auto">
          <a:xfrm>
            <a:off x="395536" y="3960093"/>
            <a:ext cx="8443986" cy="981075"/>
            <a:chOff x="1248" y="1350"/>
            <a:chExt cx="3060" cy="348"/>
          </a:xfrm>
        </p:grpSpPr>
        <p:sp>
          <p:nvSpPr>
            <p:cNvPr id="16"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a:solidFill>
                  <a:srgbClr val="FFFFFF"/>
                </a:solidFill>
                <a:latin typeface="Arial" charset="0"/>
              </a:endParaRPr>
            </a:p>
          </p:txBody>
        </p:sp>
        <p:sp>
          <p:nvSpPr>
            <p:cNvPr id="17" name="AutoShape 94"/>
            <p:cNvSpPr>
              <a:spLocks noChangeArrowheads="1"/>
            </p:cNvSpPr>
            <p:nvPr/>
          </p:nvSpPr>
          <p:spPr bwMode="gray">
            <a:xfrm>
              <a:off x="1303" y="1380"/>
              <a:ext cx="2969" cy="288"/>
            </a:xfrm>
            <a:prstGeom prst="roundRect">
              <a:avLst>
                <a:gd name="adj" fmla="val 50000"/>
              </a:avLst>
            </a:prstGeom>
            <a:gradFill rotWithShape="1">
              <a:gsLst>
                <a:gs pos="0">
                  <a:srgbClr val="51B9F3">
                    <a:alpha val="50000"/>
                  </a:srgbClr>
                </a:gs>
                <a:gs pos="100000">
                  <a:srgbClr val="1E52B0"/>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tr-TR">
                <a:solidFill>
                  <a:srgbClr val="FFFFFF"/>
                </a:solidFill>
                <a:latin typeface="Arial" charset="0"/>
              </a:endParaRPr>
            </a:p>
          </p:txBody>
        </p:sp>
        <p:sp>
          <p:nvSpPr>
            <p:cNvPr id="18" name="Text Box 42"/>
            <p:cNvSpPr txBox="1">
              <a:spLocks noChangeArrowheads="1"/>
            </p:cNvSpPr>
            <p:nvPr/>
          </p:nvSpPr>
          <p:spPr bwMode="gray">
            <a:xfrm>
              <a:off x="1392" y="1442"/>
              <a:ext cx="2640" cy="164"/>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ctr" fontAlgn="base">
                <a:spcBef>
                  <a:spcPct val="0"/>
                </a:spcBef>
                <a:spcAft>
                  <a:spcPct val="0"/>
                </a:spcAft>
              </a:pPr>
              <a:r>
                <a:rPr lang="tr-TR" sz="2400" dirty="0"/>
                <a:t>4. Küçükleri Sevmek, Büyükleri Saymak </a:t>
              </a:r>
              <a:endParaRPr lang="en-US" altLang="tr-TR" sz="2400" dirty="0">
                <a:solidFill>
                  <a:srgbClr val="FFFFFF"/>
                </a:solidFill>
                <a:latin typeface="Arial" charset="0"/>
              </a:endParaRPr>
            </a:p>
          </p:txBody>
        </p:sp>
      </p:grpSp>
      <p:sp>
        <p:nvSpPr>
          <p:cNvPr id="2" name="Slayt Numarası Yer Tutucusu 1"/>
          <p:cNvSpPr>
            <a:spLocks noGrp="1"/>
          </p:cNvSpPr>
          <p:nvPr>
            <p:ph type="sldNum" sz="quarter" idx="12"/>
          </p:nvPr>
        </p:nvSpPr>
        <p:spPr>
          <a:xfrm>
            <a:off x="6553200" y="4731470"/>
            <a:ext cx="2133600" cy="457200"/>
          </a:xfrm>
        </p:spPr>
        <p:txBody>
          <a:bodyPr/>
          <a:lstStyle/>
          <a:p>
            <a:fld id="{880E3A38-8D2D-41ED-97BB-FC40AEC84207}" type="slidenum">
              <a:rPr lang="en-US" altLang="tr-TR" smtClean="0">
                <a:solidFill>
                  <a:srgbClr val="FFFFFF"/>
                </a:solidFill>
              </a:rPr>
              <a:pPr/>
              <a:t>2</a:t>
            </a:fld>
            <a:endParaRPr lang="en-US" altLang="tr-TR">
              <a:solidFill>
                <a:srgbClr val="FFFFFF"/>
              </a:solidFill>
            </a:endParaRPr>
          </a:p>
        </p:txBody>
      </p:sp>
    </p:spTree>
    <p:extLst>
      <p:ext uri="{BB962C8B-B14F-4D97-AF65-F5344CB8AC3E}">
        <p14:creationId xmlns:p14="http://schemas.microsoft.com/office/powerpoint/2010/main" val="393432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20</a:t>
            </a:fld>
            <a:endParaRPr lang="en-US" altLang="tr-TR"/>
          </a:p>
        </p:txBody>
      </p:sp>
      <p:sp>
        <p:nvSpPr>
          <p:cNvPr id="6" name="Yuvarlatılmış Dikdörtgen 5"/>
          <p:cNvSpPr/>
          <p:nvPr/>
        </p:nvSpPr>
        <p:spPr>
          <a:xfrm>
            <a:off x="329513" y="188640"/>
            <a:ext cx="8363272" cy="144016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büyüklerine de her zaman son derece saygılı olur, küçüklerini sever, onlara şefkatli davranırdı. Bu davranışlarıyla herkese örnek olan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bu konuda müminleri uyarırdı.</a:t>
            </a:r>
          </a:p>
        </p:txBody>
      </p:sp>
      <p:pic>
        <p:nvPicPr>
          <p:cNvPr id="27650" name="Picture 2" descr="http://4.bp.blogspot.com/-mMp6OWOOW2U/UIgDqOnHHbI/AAAAAAAAAHg/BVHBzTfrROo/s1600/f61u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66899"/>
            <a:ext cx="5705475" cy="499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00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21</a:t>
            </a:fld>
            <a:endParaRPr lang="en-US" altLang="tr-TR"/>
          </a:p>
        </p:txBody>
      </p:sp>
      <p:sp>
        <p:nvSpPr>
          <p:cNvPr id="6" name="Yuvarlatılmış Dikdörtgen 5"/>
          <p:cNvSpPr/>
          <p:nvPr/>
        </p:nvSpPr>
        <p:spPr>
          <a:xfrm>
            <a:off x="329513" y="188640"/>
            <a:ext cx="8363272" cy="2232248"/>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Yaşça büyük olanlara, yaşından dolayı saygı göstermeyi emrederdi. Bir şey ikram edileceği zaman önceliğin onlara verilmesini isterdi. Her konuda onların yardımına koşmamız gerektiğini bizzat örnek davranışlarıyla gösterirdi. Bereket ve bolluğun yaşlılara hürmet etmede olduğunu açıklardı. Ayrıca, ihtiyarlamış bir Müslümana ikramda bulunmanın ve saygı göstermenin Allah’a saygıdan kaynaklandığını belirtirdi..</a:t>
            </a:r>
          </a:p>
        </p:txBody>
      </p:sp>
      <p:pic>
        <p:nvPicPr>
          <p:cNvPr id="28674" name="Picture 2" descr="http://www.erzurumrehberi.net/wp-content/uploads/2011/08/ramazan-bayrami-el-opme-12996176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585785"/>
            <a:ext cx="4104456" cy="422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72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a:t>Ailede Beş Sevgi Dili</a:t>
            </a:r>
          </a:p>
        </p:txBody>
      </p:sp>
      <p:sp>
        <p:nvSpPr>
          <p:cNvPr id="6" name="Text Box 5"/>
          <p:cNvSpPr txBox="1">
            <a:spLocks noChangeArrowheads="1"/>
          </p:cNvSpPr>
          <p:nvPr/>
        </p:nvSpPr>
        <p:spPr bwMode="auto">
          <a:xfrm>
            <a:off x="611560" y="1412776"/>
            <a:ext cx="7687816" cy="3631763"/>
          </a:xfrm>
          <a:prstGeom prst="rect">
            <a:avLst/>
          </a:prstGeom>
          <a:solidFill>
            <a:srgbClr val="660066"/>
          </a:solidFill>
          <a:ln w="76200">
            <a:solidFill>
              <a:srgbClr val="FF0000"/>
            </a:solid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altLang="tr-TR" sz="2800" b="1" dirty="0">
                <a:solidFill>
                  <a:schemeClr val="bg1"/>
                </a:solidFill>
              </a:rPr>
              <a:t>1-  </a:t>
            </a:r>
            <a:r>
              <a:rPr lang="tr-TR" altLang="tr-TR" sz="3200" b="1" dirty="0">
                <a:solidFill>
                  <a:schemeClr val="bg1"/>
                </a:solidFill>
              </a:rPr>
              <a:t>ONAY SÖZLERİ</a:t>
            </a:r>
          </a:p>
          <a:p>
            <a:pPr eaLnBrk="1" hangingPunct="1">
              <a:spcBef>
                <a:spcPct val="50000"/>
              </a:spcBef>
            </a:pPr>
            <a:r>
              <a:rPr lang="tr-TR" altLang="tr-TR" sz="2800" b="1" dirty="0">
                <a:solidFill>
                  <a:schemeClr val="bg1"/>
                </a:solidFill>
              </a:rPr>
              <a:t>2-  </a:t>
            </a:r>
            <a:r>
              <a:rPr lang="tr-TR" altLang="tr-TR" sz="3200" b="1" dirty="0">
                <a:solidFill>
                  <a:schemeClr val="bg1"/>
                </a:solidFill>
              </a:rPr>
              <a:t>NİTELİKLİ BERABERLİK</a:t>
            </a:r>
          </a:p>
          <a:p>
            <a:pPr eaLnBrk="1" hangingPunct="1">
              <a:spcBef>
                <a:spcPct val="50000"/>
              </a:spcBef>
            </a:pPr>
            <a:r>
              <a:rPr lang="tr-TR" altLang="tr-TR" sz="2800" b="1" dirty="0">
                <a:solidFill>
                  <a:schemeClr val="bg1"/>
                </a:solidFill>
              </a:rPr>
              <a:t>3-  </a:t>
            </a:r>
            <a:r>
              <a:rPr lang="tr-TR" altLang="tr-TR" sz="3200" b="1" dirty="0">
                <a:solidFill>
                  <a:schemeClr val="bg1"/>
                </a:solidFill>
              </a:rPr>
              <a:t>ARMAĞAN ALMA</a:t>
            </a:r>
          </a:p>
          <a:p>
            <a:pPr eaLnBrk="1" hangingPunct="1">
              <a:spcBef>
                <a:spcPct val="50000"/>
              </a:spcBef>
            </a:pPr>
            <a:r>
              <a:rPr lang="tr-TR" altLang="tr-TR" sz="2800" b="1" dirty="0">
                <a:solidFill>
                  <a:schemeClr val="bg1"/>
                </a:solidFill>
              </a:rPr>
              <a:t>4-  </a:t>
            </a:r>
            <a:r>
              <a:rPr lang="tr-TR" altLang="tr-TR" sz="3200" b="1" dirty="0">
                <a:solidFill>
                  <a:schemeClr val="bg1"/>
                </a:solidFill>
              </a:rPr>
              <a:t>HİZMET DAVRANIŞLARI</a:t>
            </a:r>
          </a:p>
          <a:p>
            <a:pPr eaLnBrk="1" hangingPunct="1">
              <a:spcBef>
                <a:spcPct val="50000"/>
              </a:spcBef>
            </a:pPr>
            <a:r>
              <a:rPr lang="tr-TR" altLang="tr-TR" sz="2800" b="1" dirty="0">
                <a:solidFill>
                  <a:schemeClr val="bg1"/>
                </a:solidFill>
              </a:rPr>
              <a:t>5-  </a:t>
            </a:r>
            <a:r>
              <a:rPr lang="tr-TR" altLang="tr-TR" sz="3200" b="1" dirty="0">
                <a:solidFill>
                  <a:schemeClr val="bg1"/>
                </a:solidFill>
              </a:rPr>
              <a:t>FİZİKSEL TEMAS</a:t>
            </a: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4139000"/>
            <a:ext cx="2849632" cy="2486952"/>
          </a:xfrm>
          <a:prstGeom prst="rect">
            <a:avLst/>
          </a:prstGeom>
        </p:spPr>
      </p:pic>
    </p:spTree>
    <p:extLst>
      <p:ext uri="{BB962C8B-B14F-4D97-AF65-F5344CB8AC3E}">
        <p14:creationId xmlns:p14="http://schemas.microsoft.com/office/powerpoint/2010/main" val="311294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
                                            <p:txEl>
                                              <p:pRg st="1" end="1"/>
                                            </p:txEl>
                                          </p:spTgt>
                                        </p:tgtEl>
                                        <p:attrNameLst>
                                          <p:attrName>ppt_y</p:attrName>
                                        </p:attrNameLst>
                                      </p:cBhvr>
                                      <p:tavLst>
                                        <p:tav tm="0">
                                          <p:val>
                                            <p:strVal val="#ppt_y"/>
                                          </p:val>
                                        </p:tav>
                                        <p:tav tm="100000">
                                          <p:val>
                                            <p:strVal val="#ppt_y"/>
                                          </p:val>
                                        </p:tav>
                                      </p:tavLst>
                                    </p:anim>
                                    <p:animEffect transition="in" filter="fade">
                                      <p:cBhvr>
                                        <p:cTn id="18" dur="1000"/>
                                        <p:tgtEl>
                                          <p:spTgt spid="6">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6">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6">
                                            <p:txEl>
                                              <p:pRg st="2" end="2"/>
                                            </p:txEl>
                                          </p:spTgt>
                                        </p:tgtEl>
                                        <p:attrNameLst>
                                          <p:attrName>ppt_y</p:attrName>
                                        </p:attrNameLst>
                                      </p:cBhvr>
                                      <p:tavLst>
                                        <p:tav tm="0">
                                          <p:val>
                                            <p:strVal val="#ppt_y"/>
                                          </p:val>
                                        </p:tav>
                                        <p:tav tm="100000">
                                          <p:val>
                                            <p:strVal val="#ppt_y"/>
                                          </p:val>
                                        </p:tav>
                                      </p:tavLst>
                                    </p:anim>
                                    <p:animEffect transition="in" filter="fade">
                                      <p:cBhvr>
                                        <p:cTn id="26" dur="1000"/>
                                        <p:tgtEl>
                                          <p:spTgt spid="6">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bomb.wav"/>
                                        </p:tgtEl>
                                      </p:cMediaNode>
                                    </p:audio>
                                  </p:sub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6">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
                                          </p:val>
                                        </p:tav>
                                        <p:tav tm="100000">
                                          <p:val>
                                            <p:strVal val="#ppt_y"/>
                                          </p:val>
                                        </p:tav>
                                      </p:tavLst>
                                    </p:anim>
                                    <p:animEffect transition="in" filter="fade">
                                      <p:cBhvr>
                                        <p:cTn id="34" dur="1000"/>
                                        <p:tgtEl>
                                          <p:spTgt spid="6">
                                            <p:txEl>
                                              <p:pRg st="3" end="3"/>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1000" fill="hold"/>
                                        <p:tgtEl>
                                          <p:spTgt spid="6">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6">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
                                          </p:val>
                                        </p:tav>
                                        <p:tav tm="100000">
                                          <p:val>
                                            <p:strVal val="#ppt_y"/>
                                          </p:val>
                                        </p:tav>
                                      </p:tavLst>
                                    </p:anim>
                                    <p:animEffect transition="in" filter="fade">
                                      <p:cBhvr>
                                        <p:cTn id="42" dur="1000"/>
                                        <p:tgtEl>
                                          <p:spTgt spid="6">
                                            <p:txEl>
                                              <p:pRg st="4" end="4"/>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VAZGECT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23</a:t>
            </a:fld>
            <a:endParaRPr lang="en-US" altLang="tr-TR"/>
          </a:p>
        </p:txBody>
      </p:sp>
      <p:sp>
        <p:nvSpPr>
          <p:cNvPr id="6" name="Yuvarlatılmış Dikdörtgen 5"/>
          <p:cNvSpPr/>
          <p:nvPr/>
        </p:nvSpPr>
        <p:spPr>
          <a:xfrm>
            <a:off x="329513" y="188640"/>
            <a:ext cx="8363272" cy="158417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bir kimsenin yaşlandığında saygı görmesi için, gençliğinde yaşlılara saygıda kusur etmemesi gerektiğini öğütlerdi. “Yaşlılara saygılı davranan kimselere Allah mutlaka yaşlandığında hürmet edecek birini var eder.” buyururdu. </a:t>
            </a:r>
          </a:p>
        </p:txBody>
      </p:sp>
      <p:pic>
        <p:nvPicPr>
          <p:cNvPr id="29698" name="Picture 2" descr="http://i.on5yirmi5.com/image/2012/08/17/297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13" y="1988840"/>
            <a:ext cx="8579719" cy="480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1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24</a:t>
            </a:fld>
            <a:endParaRPr lang="en-US" altLang="tr-TR"/>
          </a:p>
        </p:txBody>
      </p:sp>
      <p:sp>
        <p:nvSpPr>
          <p:cNvPr id="6" name="Yuvarlatılmış Dikdörtgen 5"/>
          <p:cNvSpPr/>
          <p:nvPr/>
        </p:nvSpPr>
        <p:spPr>
          <a:xfrm>
            <a:off x="329513" y="188640"/>
            <a:ext cx="8363272" cy="288032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küçüklere sevgi göstermeyi ve merhamet etmeyi de tavsiye eder, bu konuda tüm müminlere örnek olacak davranışlar sergilerdi. Efendimiz (</a:t>
            </a:r>
            <a:r>
              <a:rPr lang="tr-TR" sz="2000" dirty="0" err="1">
                <a:solidFill>
                  <a:schemeClr val="tx1">
                    <a:lumMod val="20000"/>
                    <a:lumOff val="80000"/>
                  </a:schemeClr>
                </a:solidFill>
              </a:rPr>
              <a:t>s.a.v</a:t>
            </a:r>
            <a:r>
              <a:rPr lang="tr-TR" sz="2000" dirty="0">
                <a:solidFill>
                  <a:schemeClr val="tx1">
                    <a:lumMod val="20000"/>
                    <a:lumOff val="80000"/>
                  </a:schemeClr>
                </a:solidFill>
              </a:rPr>
              <a:t>.) çocuklarına ve torunlarına karşı sevgi ve merhametle davranırdı. Bazen onlarla büyük birer insan gibi konuşur, bazen de şakalaşırdı. Hz. Hasan ve Hüseyin’in ellerinden tutar, ayaklarını ayaklarının üzerine koyar, “Haydi tırman!” derdi. Torunları göğsüne kadar tırmanır,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de göğsündeyken onları öperdi. Bazen de onları omzuna bindirirdi.</a:t>
            </a:r>
          </a:p>
        </p:txBody>
      </p:sp>
      <p:pic>
        <p:nvPicPr>
          <p:cNvPr id="30722" name="Picture 2" descr="http://www.buldumbuldum.com/blog/wp-content/uploads/2013/05/torun-sevgisi-cocuk-sevgis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333948"/>
            <a:ext cx="5108575" cy="340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027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25</a:t>
            </a:fld>
            <a:endParaRPr lang="en-US" altLang="tr-TR"/>
          </a:p>
        </p:txBody>
      </p:sp>
      <p:sp>
        <p:nvSpPr>
          <p:cNvPr id="6" name="Yuvarlatılmış Dikdörtgen 5"/>
          <p:cNvSpPr/>
          <p:nvPr/>
        </p:nvSpPr>
        <p:spPr>
          <a:xfrm>
            <a:off x="329513" y="188640"/>
            <a:ext cx="8363272" cy="17281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Mekke fethedildiği gün, Hz. Ebu Bekir çok yaşlı olan babasını sırtına alıp 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huzuruna getirmişti. Bu duruma çok üzülen Allah </a:t>
            </a:r>
            <a:r>
              <a:rPr lang="tr-TR" sz="2000" dirty="0" err="1">
                <a:solidFill>
                  <a:schemeClr val="tx1">
                    <a:lumMod val="20000"/>
                    <a:lumOff val="80000"/>
                  </a:schemeClr>
                </a:solidFill>
              </a:rPr>
              <a:t>Resûlü</a:t>
            </a:r>
            <a:r>
              <a:rPr lang="tr-TR" sz="2000" dirty="0">
                <a:solidFill>
                  <a:schemeClr val="tx1">
                    <a:lumMod val="20000"/>
                    <a:lumOff val="80000"/>
                  </a:schemeClr>
                </a:solidFill>
              </a:rPr>
              <a:t> (</a:t>
            </a:r>
            <a:r>
              <a:rPr lang="tr-TR" sz="2000" dirty="0" err="1">
                <a:solidFill>
                  <a:schemeClr val="tx1">
                    <a:lumMod val="20000"/>
                    <a:lumOff val="80000"/>
                  </a:schemeClr>
                </a:solidFill>
              </a:rPr>
              <a:t>s.a.v</a:t>
            </a:r>
            <a:r>
              <a:rPr lang="tr-TR" sz="2000" dirty="0">
                <a:solidFill>
                  <a:schemeClr val="tx1">
                    <a:lumMod val="20000"/>
                    <a:lumOff val="80000"/>
                  </a:schemeClr>
                </a:solidFill>
              </a:rPr>
              <a:t>.) Hz. Ebu Bekir’e şöyle dedi:</a:t>
            </a:r>
          </a:p>
          <a:p>
            <a:r>
              <a:rPr lang="tr-TR" sz="2000" dirty="0">
                <a:solidFill>
                  <a:schemeClr val="tx1">
                    <a:lumMod val="20000"/>
                    <a:lumOff val="80000"/>
                  </a:schemeClr>
                </a:solidFill>
              </a:rPr>
              <a:t>“Ey Ebu Bekir, şu ihtiyar babanı niçin buraya kadar yordun? Biz onun yanına gidemez miydik?”</a:t>
            </a:r>
          </a:p>
        </p:txBody>
      </p:sp>
      <p:pic>
        <p:nvPicPr>
          <p:cNvPr id="31746" name="Picture 2" descr="http://www.resimrehberi.com/files/file/yasli-dede-merdivene-uzanm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99173"/>
            <a:ext cx="7128792" cy="471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08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26</a:t>
            </a:fld>
            <a:endParaRPr lang="en-US" altLang="tr-TR"/>
          </a:p>
        </p:txBody>
      </p:sp>
      <p:sp>
        <p:nvSpPr>
          <p:cNvPr id="6" name="Yuvarlatılmış Dikdörtgen 5"/>
          <p:cNvSpPr/>
          <p:nvPr/>
        </p:nvSpPr>
        <p:spPr>
          <a:xfrm>
            <a:off x="329513" y="188640"/>
            <a:ext cx="8363272" cy="35283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Bir gün 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torunları Hz. Hasan ve Hüseyin kaybolmuştu. Uzun süren aramalardan sonra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onları çok korkmuş bir halde buldu. Torunlarını öpüp okşayarak ve her ikisini de birer omzuna oturtarak getiriyordu. Bu durumu gören Selman adlı sahabe, belki de onları bulmanın sevinciyle Hz. Hasan ve Hüseyin’e,</a:t>
            </a:r>
          </a:p>
          <a:p>
            <a:r>
              <a:rPr lang="tr-TR" sz="2000" dirty="0">
                <a:solidFill>
                  <a:schemeClr val="tx1">
                    <a:lumMod val="20000"/>
                    <a:lumOff val="80000"/>
                  </a:schemeClr>
                </a:solidFill>
              </a:rPr>
              <a:t>“Ne mutlu size, bineğiniz ne de güzelmiş.” diye şaka yaptı. Allah </a:t>
            </a:r>
            <a:r>
              <a:rPr lang="tr-TR" sz="2000" dirty="0" err="1">
                <a:solidFill>
                  <a:schemeClr val="tx1">
                    <a:lumMod val="20000"/>
                    <a:lumOff val="80000"/>
                  </a:schemeClr>
                </a:solidFill>
              </a:rPr>
              <a:t>Resûlü</a:t>
            </a:r>
            <a:r>
              <a:rPr lang="tr-TR" sz="2000" dirty="0">
                <a:solidFill>
                  <a:schemeClr val="tx1">
                    <a:lumMod val="20000"/>
                    <a:lumOff val="80000"/>
                  </a:schemeClr>
                </a:solidFill>
              </a:rPr>
              <a:t> (</a:t>
            </a:r>
            <a:r>
              <a:rPr lang="tr-TR" sz="2000" dirty="0" err="1">
                <a:solidFill>
                  <a:schemeClr val="tx1">
                    <a:lumMod val="20000"/>
                    <a:lumOff val="80000"/>
                  </a:schemeClr>
                </a:solidFill>
              </a:rPr>
              <a:t>s.a.v</a:t>
            </a:r>
            <a:r>
              <a:rPr lang="tr-TR" sz="2000" dirty="0">
                <a:solidFill>
                  <a:schemeClr val="tx1">
                    <a:lumMod val="20000"/>
                    <a:lumOff val="80000"/>
                  </a:schemeClr>
                </a:solidFill>
              </a:rPr>
              <a:t>.) de ona,</a:t>
            </a:r>
          </a:p>
          <a:p>
            <a:r>
              <a:rPr lang="tr-TR" sz="2000" dirty="0">
                <a:solidFill>
                  <a:schemeClr val="tx1">
                    <a:lumMod val="20000"/>
                    <a:lumOff val="80000"/>
                  </a:schemeClr>
                </a:solidFill>
              </a:rPr>
              <a:t>“Onlar da ne iyi binicidirler! Babaları ise onlardan da hayırlıdır.” diye cevap verdi.</a:t>
            </a:r>
          </a:p>
        </p:txBody>
      </p:sp>
      <p:pic>
        <p:nvPicPr>
          <p:cNvPr id="32770" name="Picture 2" descr="http://www.hurrem.com/wp-content/uploads/2014/05/ruyada-cocuk-gorme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887980"/>
            <a:ext cx="4284564" cy="285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96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27</a:t>
            </a:fld>
            <a:endParaRPr lang="en-US" altLang="tr-TR"/>
          </a:p>
        </p:txBody>
      </p:sp>
      <p:sp>
        <p:nvSpPr>
          <p:cNvPr id="6" name="Yuvarlatılmış Dikdörtgen 5"/>
          <p:cNvSpPr/>
          <p:nvPr/>
        </p:nvSpPr>
        <p:spPr>
          <a:xfrm>
            <a:off x="329513" y="188640"/>
            <a:ext cx="8363272" cy="266429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Bir evi yuva yapan, bireyler arasındaki sevgi ve saygıdır. Küçüklerin büyüklerine saygı ve hürmetle davrandığı, büyüklerin de küçüklerine sevgi ve merhametle yaklaştığı bir aile kuşkusuz mutlu bir ailedir. Sevgili peygamberimiz ailede sevgi ve saygının büyük bir önemi olduğuna inanırdı. Kendisi çocukluğunda büyüklerine karşı saygıda kusur etmezdi. Büyüyüp kendi yuvasını kurduğunda da çocuklarına ve çevresindekilere karşı sevgide en güzel örnek davranışları sergilerdi. </a:t>
            </a:r>
          </a:p>
        </p:txBody>
      </p:sp>
      <p:pic>
        <p:nvPicPr>
          <p:cNvPr id="33794" name="Picture 2" descr="http://www.dentrealmarket.com/modules/catalog/products/pr_01_9476_min.jpg?rev=1378984832"/>
          <p:cNvPicPr>
            <a:picLocks noChangeAspect="1" noChangeArrowheads="1"/>
          </p:cNvPicPr>
          <p:nvPr/>
        </p:nvPicPr>
        <p:blipFill rotWithShape="1">
          <a:blip r:embed="rId2">
            <a:extLst>
              <a:ext uri="{28A0092B-C50C-407E-A947-70E740481C1C}">
                <a14:useLocalDpi xmlns:a14="http://schemas.microsoft.com/office/drawing/2010/main" val="0"/>
              </a:ext>
            </a:extLst>
          </a:blip>
          <a:srcRect t="6300" b="5501"/>
          <a:stretch/>
        </p:blipFill>
        <p:spPr bwMode="auto">
          <a:xfrm>
            <a:off x="2195736" y="3068960"/>
            <a:ext cx="4005064" cy="353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6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28</a:t>
            </a:fld>
            <a:endParaRPr lang="en-US" altLang="tr-TR"/>
          </a:p>
        </p:txBody>
      </p:sp>
      <p:sp>
        <p:nvSpPr>
          <p:cNvPr id="6" name="Yuvarlatılmış Dikdörtgen 5"/>
          <p:cNvSpPr/>
          <p:nvPr/>
        </p:nvSpPr>
        <p:spPr>
          <a:xfrm>
            <a:off x="329513" y="188640"/>
            <a:ext cx="8363272" cy="266429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ailesinde büyüklerin ayrı bir yeri ve saygınlığı vardı. Küçükler büyüklerinin emirlerini tutar, onlara hizmet etmekten hoşlanırdı. Onlara hizmet etmeyi bela ve sıkıntılardan uzak durmanın ve Allah’ın rızasını kazanmanın bir yolu olarak görürdü. Büyükler de küçüklerini Allah’ın bir emaneti olarak kabul eder, onlara sevgi ve şefkatle yaklaşırdı. </a:t>
            </a:r>
          </a:p>
        </p:txBody>
      </p:sp>
      <p:pic>
        <p:nvPicPr>
          <p:cNvPr id="34818" name="Picture 2" descr="http://2.bp.blogspot.com/-i4fqtJI6asE/Ua6WdLj5dVI/AAAAAAAAEpk/D_6bsJln5OE/s1600/Keluarga+comel+&amp;+geb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041212"/>
            <a:ext cx="5615956" cy="374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2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29</a:t>
            </a:fld>
            <a:endParaRPr lang="en-US" altLang="tr-TR"/>
          </a:p>
        </p:txBody>
      </p:sp>
      <p:sp>
        <p:nvSpPr>
          <p:cNvPr id="6" name="Yuvarlatılmış Dikdörtgen 5"/>
          <p:cNvSpPr/>
          <p:nvPr/>
        </p:nvSpPr>
        <p:spPr>
          <a:xfrm>
            <a:off x="329513" y="188640"/>
            <a:ext cx="8363272" cy="266429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Bir seferinde 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torunları Hz. Hasan ve Hüseyin, biricik dedelerinden kendilerine bir deve almasını istediler. Efendimiz (</a:t>
            </a:r>
            <a:r>
              <a:rPr lang="tr-TR" sz="2000" dirty="0" err="1">
                <a:solidFill>
                  <a:schemeClr val="tx1">
                    <a:lumMod val="20000"/>
                    <a:lumOff val="80000"/>
                  </a:schemeClr>
                </a:solidFill>
              </a:rPr>
              <a:t>s.a.v</a:t>
            </a:r>
            <a:r>
              <a:rPr lang="tr-TR" sz="2000" dirty="0">
                <a:solidFill>
                  <a:schemeClr val="tx1">
                    <a:lumMod val="20000"/>
                    <a:lumOff val="80000"/>
                  </a:schemeClr>
                </a:solidFill>
              </a:rPr>
              <a:t>.) torunlarını üzmek istemiyordu ama o an için deve alma imkânı yoktu. Torunlarının gönlünü almak isteyen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elleri ve ayakları üzerinde durarak, biricik torunlarına, “Haydi, binin bakalım sırtıma.” demiş ve onları eğlendirmişti.”</a:t>
            </a:r>
          </a:p>
        </p:txBody>
      </p:sp>
      <p:pic>
        <p:nvPicPr>
          <p:cNvPr id="35842" name="Picture 2" descr="http://sayanghanyauntukmu.com/wp-content/uploads/2014/08/a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137168"/>
            <a:ext cx="3720832" cy="372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559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600" dirty="0"/>
              <a:t>3. Kardeşler Arasındaki İlişkiler</a:t>
            </a:r>
          </a:p>
        </p:txBody>
      </p:sp>
      <p:sp>
        <p:nvSpPr>
          <p:cNvPr id="4" name="Slayt Numarası Yer Tutucusu 3"/>
          <p:cNvSpPr>
            <a:spLocks noGrp="1"/>
          </p:cNvSpPr>
          <p:nvPr>
            <p:ph type="sldNum" sz="quarter" idx="12"/>
          </p:nvPr>
        </p:nvSpPr>
        <p:spPr/>
        <p:txBody>
          <a:bodyPr/>
          <a:lstStyle/>
          <a:p>
            <a:fld id="{55356D0E-559C-41D7-A4CA-EE6A41767EFB}" type="slidenum">
              <a:rPr lang="en-US" altLang="tr-TR" smtClean="0"/>
              <a:pPr/>
              <a:t>3</a:t>
            </a:fld>
            <a:endParaRPr lang="en-US" altLang="tr-TR"/>
          </a:p>
        </p:txBody>
      </p:sp>
      <p:sp>
        <p:nvSpPr>
          <p:cNvPr id="5" name="Yuvarlatılmış Dikdörtgen 4"/>
          <p:cNvSpPr/>
          <p:nvPr/>
        </p:nvSpPr>
        <p:spPr>
          <a:xfrm>
            <a:off x="179512" y="1176338"/>
            <a:ext cx="8363272" cy="153258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Allah </a:t>
            </a:r>
            <a:r>
              <a:rPr lang="tr-TR" sz="2000" dirty="0" err="1">
                <a:solidFill>
                  <a:schemeClr val="tx1">
                    <a:lumMod val="20000"/>
                    <a:lumOff val="80000"/>
                  </a:schemeClr>
                </a:solidFill>
              </a:rPr>
              <a:t>Resûlü</a:t>
            </a:r>
            <a:r>
              <a:rPr lang="tr-TR" sz="2000" dirty="0">
                <a:solidFill>
                  <a:schemeClr val="tx1">
                    <a:lumMod val="20000"/>
                    <a:lumOff val="80000"/>
                  </a:schemeClr>
                </a:solidFill>
              </a:rPr>
              <a:t> (</a:t>
            </a:r>
            <a:r>
              <a:rPr lang="tr-TR" sz="2000" dirty="0" err="1">
                <a:solidFill>
                  <a:schemeClr val="tx1">
                    <a:lumMod val="20000"/>
                    <a:lumOff val="80000"/>
                  </a:schemeClr>
                </a:solidFill>
              </a:rPr>
              <a:t>s.a.v</a:t>
            </a:r>
            <a:r>
              <a:rPr lang="tr-TR" sz="2000" dirty="0">
                <a:solidFill>
                  <a:schemeClr val="tx1">
                    <a:lumMod val="20000"/>
                    <a:lumOff val="80000"/>
                  </a:schemeClr>
                </a:solidFill>
              </a:rPr>
              <a:t>.) şöyle buyurmuştur:</a:t>
            </a:r>
          </a:p>
          <a:p>
            <a:r>
              <a:rPr lang="tr-TR" sz="2000" dirty="0">
                <a:solidFill>
                  <a:schemeClr val="tx1">
                    <a:lumMod val="20000"/>
                    <a:lumOff val="80000"/>
                  </a:schemeClr>
                </a:solidFill>
              </a:rPr>
              <a:t>“Müslüman Müslümanın kardeşidir. Ona zulmederek haksızlık yapmaz, onu zalimlere de teslim etmez. Kim, kardeşinin bir ihtiyacını giderirse Allah da onun ihtiyacını giderir.”</a:t>
            </a:r>
          </a:p>
        </p:txBody>
      </p:sp>
      <p:pic>
        <p:nvPicPr>
          <p:cNvPr id="14338" name="Picture 2" descr="http://1.bp.blogspot.com/-nuqOFjDh9uI/ThB0wiscBCI/AAAAAAAAAD8/DFkfZbkRTjg/s1600/childr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2875433"/>
            <a:ext cx="6552728" cy="385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307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30</a:t>
            </a:fld>
            <a:endParaRPr lang="en-US" altLang="tr-TR"/>
          </a:p>
        </p:txBody>
      </p:sp>
      <p:sp>
        <p:nvSpPr>
          <p:cNvPr id="6" name="Yuvarlatılmış Dikdörtgen 5"/>
          <p:cNvSpPr/>
          <p:nvPr/>
        </p:nvSpPr>
        <p:spPr>
          <a:xfrm>
            <a:off x="329513" y="188640"/>
            <a:ext cx="8363272" cy="2016224"/>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ailesinde birinin sevinci tüm aile bireylerinin sevinci olurdu. Aileye yeni bir üye katıldığında kurban kesilir, yemekler hazırlanıp dostlarla yenilirdi. Bayramlarda tüm aile fertleri bayramlaşır, bayram sevinci birlikte yaşanırdı.</a:t>
            </a:r>
          </a:p>
        </p:txBody>
      </p:sp>
      <p:pic>
        <p:nvPicPr>
          <p:cNvPr id="36866" name="Picture 2" descr="http://www.haber35.com.tr/images/haberler/diyarbakir_5_harem_i_serifte_13_asirlik_bayramlasma_gelenegi_h1188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10" y="2348880"/>
            <a:ext cx="8426354" cy="43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071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31</a:t>
            </a:fld>
            <a:endParaRPr lang="en-US" altLang="tr-TR"/>
          </a:p>
        </p:txBody>
      </p:sp>
      <p:sp>
        <p:nvSpPr>
          <p:cNvPr id="6" name="Yuvarlatılmış Dikdörtgen 5"/>
          <p:cNvSpPr/>
          <p:nvPr/>
        </p:nvSpPr>
        <p:spPr>
          <a:xfrm>
            <a:off x="329513" y="188640"/>
            <a:ext cx="8363272" cy="2016224"/>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Hz. Peygamber (</a:t>
            </a:r>
            <a:r>
              <a:rPr lang="tr-TR" sz="2000" dirty="0" err="1">
                <a:solidFill>
                  <a:schemeClr val="tx1">
                    <a:lumMod val="20000"/>
                    <a:lumOff val="80000"/>
                  </a:schemeClr>
                </a:solidFill>
              </a:rPr>
              <a:t>s.a.v</a:t>
            </a:r>
            <a:r>
              <a:rPr lang="tr-TR" sz="2000" dirty="0">
                <a:solidFill>
                  <a:schemeClr val="tx1">
                    <a:lumMod val="20000"/>
                    <a:lumOff val="80000"/>
                  </a:schemeClr>
                </a:solidFill>
              </a:rPr>
              <a:t>.) ve ailesi pek çok zorluk ve sıkıntı da yaşamıştır. Aile fertleri, aralarındaki büyük sevgi ve saygı sayesinde bu zor günlerde şikâyet etmek yerine sıkıntılara el birliği ile karşı koyar, birbirleriyle kenetlenirlerdi. Evlenip ayrı bir yuva kuran aile bireyleri asla birbirlerinden kopmaz, zor zamanlarda birbirlerine destek olmaya devam ederlerdi.</a:t>
            </a:r>
          </a:p>
        </p:txBody>
      </p:sp>
      <p:pic>
        <p:nvPicPr>
          <p:cNvPr id="3074" name="Picture 2" descr="http://2.bp.blogspot.com/-duh8OhRHxAo/Upg4iefoy1I/AAAAAAAACJg/FwYv-zCy5Uw/s1600/IMG_05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687" y="2351218"/>
            <a:ext cx="7968924" cy="448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13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32</a:t>
            </a:fld>
            <a:endParaRPr lang="en-US" altLang="tr-TR"/>
          </a:p>
        </p:txBody>
      </p:sp>
      <p:sp>
        <p:nvSpPr>
          <p:cNvPr id="6" name="Yuvarlatılmış Dikdörtgen 5"/>
          <p:cNvSpPr/>
          <p:nvPr/>
        </p:nvSpPr>
        <p:spPr>
          <a:xfrm>
            <a:off x="329513" y="188640"/>
            <a:ext cx="8363272" cy="158417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Mutlu bir yuvamızın olabilmesi için bizim de Peygamberimiz ve ailesini örnek almamız, Peygamberimizin (</a:t>
            </a:r>
            <a:r>
              <a:rPr lang="tr-TR" sz="2000" dirty="0" err="1">
                <a:solidFill>
                  <a:schemeClr val="tx1">
                    <a:lumMod val="20000"/>
                    <a:lumOff val="80000"/>
                  </a:schemeClr>
                </a:solidFill>
              </a:rPr>
              <a:t>s.a.v</a:t>
            </a:r>
            <a:r>
              <a:rPr lang="tr-TR" sz="2000" dirty="0">
                <a:solidFill>
                  <a:schemeClr val="tx1">
                    <a:lumMod val="20000"/>
                    <a:lumOff val="80000"/>
                  </a:schemeClr>
                </a:solidFill>
              </a:rPr>
              <a:t>.) aile bireyleri gibi birbirimize sevgiyle, saygıyla yaklaşmamız gerekir.</a:t>
            </a:r>
          </a:p>
        </p:txBody>
      </p:sp>
      <p:pic>
        <p:nvPicPr>
          <p:cNvPr id="4098" name="Picture 2" descr="http://www.terbaek.net/wp-content/uploads/2013/11/tips-keluarga-bahagia.jpg"/>
          <p:cNvPicPr>
            <a:picLocks noChangeAspect="1" noChangeArrowheads="1"/>
          </p:cNvPicPr>
          <p:nvPr/>
        </p:nvPicPr>
        <p:blipFill rotWithShape="1">
          <a:blip r:embed="rId2">
            <a:extLst>
              <a:ext uri="{28A0092B-C50C-407E-A947-70E740481C1C}">
                <a14:useLocalDpi xmlns:a14="http://schemas.microsoft.com/office/drawing/2010/main" val="0"/>
              </a:ext>
            </a:extLst>
          </a:blip>
          <a:srcRect t="13795" b="8086"/>
          <a:stretch/>
        </p:blipFill>
        <p:spPr bwMode="auto">
          <a:xfrm>
            <a:off x="683568" y="2132856"/>
            <a:ext cx="762000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19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33</a:t>
            </a:fld>
            <a:endParaRPr lang="en-US" altLang="tr-TR"/>
          </a:p>
        </p:txBody>
      </p:sp>
      <p:sp>
        <p:nvSpPr>
          <p:cNvPr id="6" name="Yuvarlatılmış Dikdörtgen 5"/>
          <p:cNvSpPr/>
          <p:nvPr/>
        </p:nvSpPr>
        <p:spPr>
          <a:xfrm>
            <a:off x="329513" y="188640"/>
            <a:ext cx="8363272" cy="180020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Hz. </a:t>
            </a:r>
            <a:r>
              <a:rPr lang="tr-TR" sz="2000" dirty="0" err="1">
                <a:solidFill>
                  <a:schemeClr val="tx1">
                    <a:lumMod val="20000"/>
                    <a:lumOff val="80000"/>
                  </a:schemeClr>
                </a:solidFill>
              </a:rPr>
              <a:t>Aişe</a:t>
            </a:r>
            <a:r>
              <a:rPr lang="tr-TR" sz="2000" dirty="0">
                <a:solidFill>
                  <a:schemeClr val="tx1">
                    <a:lumMod val="20000"/>
                    <a:lumOff val="80000"/>
                  </a:schemeClr>
                </a:solidFill>
              </a:rPr>
              <a:t> (</a:t>
            </a:r>
            <a:r>
              <a:rPr lang="tr-TR" sz="2000" dirty="0" err="1">
                <a:solidFill>
                  <a:schemeClr val="tx1">
                    <a:lumMod val="20000"/>
                    <a:lumOff val="80000"/>
                  </a:schemeClr>
                </a:solidFill>
              </a:rPr>
              <a:t>r.anha</a:t>
            </a:r>
            <a:r>
              <a:rPr lang="tr-TR" sz="2000" dirty="0">
                <a:solidFill>
                  <a:schemeClr val="tx1">
                    <a:lumMod val="20000"/>
                    <a:lumOff val="80000"/>
                  </a:schemeClr>
                </a:solidFill>
              </a:rPr>
              <a:t>) annemiz şöyle anlatır:</a:t>
            </a:r>
          </a:p>
          <a:p>
            <a:r>
              <a:rPr lang="tr-TR" sz="2000" dirty="0">
                <a:solidFill>
                  <a:schemeClr val="tx1">
                    <a:lumMod val="20000"/>
                    <a:lumOff val="80000"/>
                  </a:schemeClr>
                </a:solidFill>
              </a:rPr>
              <a:t>- Ahlakı Hz. Peygamberden (</a:t>
            </a:r>
            <a:r>
              <a:rPr lang="tr-TR" sz="2000" dirty="0" err="1">
                <a:solidFill>
                  <a:schemeClr val="tx1">
                    <a:lumMod val="20000"/>
                    <a:lumOff val="80000"/>
                  </a:schemeClr>
                </a:solidFill>
              </a:rPr>
              <a:t>s.a.v</a:t>
            </a:r>
            <a:r>
              <a:rPr lang="tr-TR" sz="2000" dirty="0">
                <a:solidFill>
                  <a:schemeClr val="tx1">
                    <a:lumMod val="20000"/>
                    <a:lumOff val="80000"/>
                  </a:schemeClr>
                </a:solidFill>
              </a:rPr>
              <a:t>.) daha güzel bir başkası yoktur. Ashabından ya da ailesinden kim onu çağırsa hemen “Buyur!” derdi. Sahip olduğu yüce ahlak sebebiyle Allah Teâlâ, “Şüphesiz ki sen yüce bir ahlak üzeresin.” (Kalem </a:t>
            </a:r>
            <a:r>
              <a:rPr lang="tr-TR" sz="2000" dirty="0" err="1">
                <a:solidFill>
                  <a:schemeClr val="tx1">
                    <a:lumMod val="20000"/>
                    <a:lumOff val="80000"/>
                  </a:schemeClr>
                </a:solidFill>
              </a:rPr>
              <a:t>sûresi</a:t>
            </a:r>
            <a:r>
              <a:rPr lang="tr-TR" sz="2000" dirty="0">
                <a:solidFill>
                  <a:schemeClr val="tx1">
                    <a:lumMod val="20000"/>
                    <a:lumOff val="80000"/>
                  </a:schemeClr>
                </a:solidFill>
              </a:rPr>
              <a:t>, 4. ayet) ayetini indirdi.” </a:t>
            </a:r>
          </a:p>
        </p:txBody>
      </p:sp>
      <p:pic>
        <p:nvPicPr>
          <p:cNvPr id="5122" name="Picture 2" descr="http://3.bp.blogspot.com/-vc2KlBP1YJM/Ui3KpLvvUCI/AAAAAAAAASE/IxV4W4WQKZU/s640/wis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363" y="2307167"/>
            <a:ext cx="4664452" cy="441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53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r>
              <a:rPr lang="tr-TR" altLang="tr-TR" dirty="0"/>
              <a:t>Peygamberimiz ve Aile</a:t>
            </a:r>
            <a:endParaRPr lang="en-US" altLang="tr-TR" dirty="0">
              <a:solidFill>
                <a:schemeClr val="accent1"/>
              </a:solidFill>
            </a:endParaRPr>
          </a:p>
        </p:txBody>
      </p:sp>
      <p:sp>
        <p:nvSpPr>
          <p:cNvPr id="87111" name="AutoShape 71"/>
          <p:cNvSpPr>
            <a:spLocks noChangeArrowheads="1"/>
          </p:cNvSpPr>
          <p:nvPr/>
        </p:nvSpPr>
        <p:spPr bwMode="gray">
          <a:xfrm>
            <a:off x="2514600" y="1871663"/>
            <a:ext cx="4343400" cy="457200"/>
          </a:xfrm>
          <a:prstGeom prst="roundRect">
            <a:avLst>
              <a:gd name="adj" fmla="val 16667"/>
            </a:avLst>
          </a:prstGeom>
          <a:solidFill>
            <a:schemeClr val="accent2"/>
          </a:solidFill>
          <a:ln w="12700" algn="ctr">
            <a:solidFill>
              <a:schemeClr val="accent2"/>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13" name="Text Box 73"/>
          <p:cNvSpPr txBox="1">
            <a:spLocks noChangeArrowheads="1"/>
          </p:cNvSpPr>
          <p:nvPr/>
        </p:nvSpPr>
        <p:spPr bwMode="gray">
          <a:xfrm>
            <a:off x="2743200" y="1927225"/>
            <a:ext cx="39890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b="1" dirty="0">
                <a:solidFill>
                  <a:srgbClr val="000000"/>
                </a:solidFill>
                <a:cs typeface="Arial" charset="0"/>
              </a:rPr>
              <a:t>Eşine  ve çocuklarına değer verirdi</a:t>
            </a:r>
            <a:endParaRPr lang="en-US" altLang="tr-TR" b="1" dirty="0">
              <a:solidFill>
                <a:srgbClr val="000000"/>
              </a:solidFill>
              <a:cs typeface="Arial" charset="0"/>
            </a:endParaRPr>
          </a:p>
        </p:txBody>
      </p:sp>
      <p:sp>
        <p:nvSpPr>
          <p:cNvPr id="87116" name="AutoShape 76"/>
          <p:cNvSpPr>
            <a:spLocks noChangeArrowheads="1"/>
          </p:cNvSpPr>
          <p:nvPr/>
        </p:nvSpPr>
        <p:spPr bwMode="gray">
          <a:xfrm>
            <a:off x="2514600" y="2633663"/>
            <a:ext cx="4343400" cy="457200"/>
          </a:xfrm>
          <a:prstGeom prst="roundRect">
            <a:avLst>
              <a:gd name="adj" fmla="val 16667"/>
            </a:avLst>
          </a:prstGeom>
          <a:solidFill>
            <a:srgbClr val="00B0F0"/>
          </a:solidFill>
          <a:ln w="12700" algn="ctr">
            <a:solidFill>
              <a:schemeClr val="folHlink"/>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18" name="Text Box 78"/>
          <p:cNvSpPr txBox="1">
            <a:spLocks noChangeArrowheads="1"/>
          </p:cNvSpPr>
          <p:nvPr/>
        </p:nvSpPr>
        <p:spPr bwMode="gray">
          <a:xfrm>
            <a:off x="2743200" y="2689225"/>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tr-TR" altLang="tr-TR" b="1" dirty="0">
                <a:solidFill>
                  <a:srgbClr val="000000"/>
                </a:solidFill>
                <a:cs typeface="Arial" charset="0"/>
              </a:rPr>
              <a:t>Ailesine danışırdı</a:t>
            </a:r>
            <a:endParaRPr lang="en-US" altLang="tr-TR" b="1" dirty="0">
              <a:solidFill>
                <a:srgbClr val="000000"/>
              </a:solidFill>
              <a:cs typeface="Arial" charset="0"/>
            </a:endParaRPr>
          </a:p>
        </p:txBody>
      </p:sp>
      <p:sp>
        <p:nvSpPr>
          <p:cNvPr id="87121" name="AutoShape 81"/>
          <p:cNvSpPr>
            <a:spLocks noChangeArrowheads="1"/>
          </p:cNvSpPr>
          <p:nvPr/>
        </p:nvSpPr>
        <p:spPr bwMode="gray">
          <a:xfrm>
            <a:off x="2514600" y="3395663"/>
            <a:ext cx="4343400" cy="457200"/>
          </a:xfrm>
          <a:prstGeom prst="roundRect">
            <a:avLst>
              <a:gd name="adj" fmla="val 16667"/>
            </a:avLst>
          </a:prstGeom>
          <a:solidFill>
            <a:schemeClr val="accent5">
              <a:lumMod val="75000"/>
            </a:schemeClr>
          </a:solidFill>
          <a:ln w="12700" algn="ctr">
            <a:solidFill>
              <a:schemeClr val="bg2"/>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23" name="Text Box 83"/>
          <p:cNvSpPr txBox="1">
            <a:spLocks noChangeArrowheads="1"/>
          </p:cNvSpPr>
          <p:nvPr/>
        </p:nvSpPr>
        <p:spPr bwMode="gray">
          <a:xfrm>
            <a:off x="2743200" y="3451225"/>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tr-TR" altLang="tr-TR" b="1" dirty="0">
                <a:solidFill>
                  <a:srgbClr val="000000"/>
                </a:solidFill>
                <a:cs typeface="Arial" charset="0"/>
              </a:rPr>
              <a:t>Çocuklarına karşı şefkatliydi</a:t>
            </a:r>
            <a:endParaRPr lang="en-US" altLang="tr-TR" b="1" dirty="0">
              <a:solidFill>
                <a:srgbClr val="000000"/>
              </a:solidFill>
              <a:cs typeface="Arial" charset="0"/>
            </a:endParaRPr>
          </a:p>
        </p:txBody>
      </p:sp>
      <p:sp>
        <p:nvSpPr>
          <p:cNvPr id="87130" name="AutoShape 90"/>
          <p:cNvSpPr>
            <a:spLocks noChangeArrowheads="1"/>
          </p:cNvSpPr>
          <p:nvPr/>
        </p:nvSpPr>
        <p:spPr bwMode="gray">
          <a:xfrm>
            <a:off x="2514600" y="4191000"/>
            <a:ext cx="4343400" cy="457200"/>
          </a:xfrm>
          <a:prstGeom prst="roundRect">
            <a:avLst>
              <a:gd name="adj" fmla="val 16667"/>
            </a:avLst>
          </a:prstGeom>
          <a:solidFill>
            <a:srgbClr val="025198"/>
          </a:solidFill>
          <a:ln w="12700" algn="ctr">
            <a:solidFill>
              <a:schemeClr val="accent2"/>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31" name="Text Box 91"/>
          <p:cNvSpPr txBox="1">
            <a:spLocks noChangeArrowheads="1"/>
          </p:cNvSpPr>
          <p:nvPr/>
        </p:nvSpPr>
        <p:spPr bwMode="gray">
          <a:xfrm>
            <a:off x="2743200" y="4246563"/>
            <a:ext cx="342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tr-TR" altLang="tr-TR" b="1" dirty="0">
                <a:solidFill>
                  <a:srgbClr val="000000"/>
                </a:solidFill>
                <a:cs typeface="Arial" charset="0"/>
              </a:rPr>
              <a:t>Ailesini çok severdi</a:t>
            </a:r>
            <a:endParaRPr lang="en-US" altLang="tr-TR" b="1" dirty="0">
              <a:solidFill>
                <a:srgbClr val="000000"/>
              </a:solidFill>
              <a:cs typeface="Arial" charset="0"/>
            </a:endParaRPr>
          </a:p>
        </p:txBody>
      </p:sp>
      <p:sp>
        <p:nvSpPr>
          <p:cNvPr id="87132" name="AutoShape 92"/>
          <p:cNvSpPr>
            <a:spLocks noChangeArrowheads="1"/>
          </p:cNvSpPr>
          <p:nvPr/>
        </p:nvSpPr>
        <p:spPr bwMode="gray">
          <a:xfrm>
            <a:off x="2514600" y="4953000"/>
            <a:ext cx="4343400" cy="457200"/>
          </a:xfrm>
          <a:prstGeom prst="roundRect">
            <a:avLst>
              <a:gd name="adj" fmla="val 16667"/>
            </a:avLst>
          </a:prstGeom>
          <a:solidFill>
            <a:srgbClr val="FFC000"/>
          </a:solidFill>
          <a:ln w="12700" algn="ctr">
            <a:solidFill>
              <a:schemeClr val="folHlink"/>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33" name="Text Box 93"/>
          <p:cNvSpPr txBox="1">
            <a:spLocks noChangeArrowheads="1"/>
          </p:cNvSpPr>
          <p:nvPr/>
        </p:nvSpPr>
        <p:spPr bwMode="gray">
          <a:xfrm>
            <a:off x="2743200" y="5008563"/>
            <a:ext cx="342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tr-TR" altLang="tr-TR" b="1" dirty="0">
                <a:solidFill>
                  <a:srgbClr val="000000"/>
                </a:solidFill>
                <a:cs typeface="Arial" charset="0"/>
              </a:rPr>
              <a:t>Evlilik ve nikâha önem verirdi</a:t>
            </a:r>
            <a:endParaRPr lang="en-US" altLang="tr-TR" b="1" dirty="0">
              <a:solidFill>
                <a:srgbClr val="000000"/>
              </a:solidFill>
              <a:cs typeface="Arial" charset="0"/>
            </a:endParaRPr>
          </a:p>
        </p:txBody>
      </p:sp>
    </p:spTree>
    <p:extLst>
      <p:ext uri="{BB962C8B-B14F-4D97-AF65-F5344CB8AC3E}">
        <p14:creationId xmlns:p14="http://schemas.microsoft.com/office/powerpoint/2010/main" val="1367353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1660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tr-TR" altLang="tr-TR">
              <a:solidFill>
                <a:srgbClr val="2B166E"/>
              </a:solidFill>
              <a:latin typeface="Arial" pitchFamily="34" charset="0"/>
              <a:cs typeface="Arial" charset="0"/>
            </a:endParaRPr>
          </a:p>
        </p:txBody>
      </p:sp>
      <p:sp>
        <p:nvSpPr>
          <p:cNvPr id="88110" name="AutoShape 46"/>
          <p:cNvSpPr>
            <a:spLocks noChangeArrowheads="1"/>
          </p:cNvSpPr>
          <p:nvPr/>
        </p:nvSpPr>
        <p:spPr bwMode="ltGray">
          <a:xfrm rot="5400000">
            <a:off x="-1053355" y="14747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11" name="AutoShape 47"/>
          <p:cNvSpPr>
            <a:spLocks noChangeArrowheads="1"/>
          </p:cNvSpPr>
          <p:nvPr/>
        </p:nvSpPr>
        <p:spPr bwMode="ltGray">
          <a:xfrm flipH="1">
            <a:off x="295075" y="2564721"/>
            <a:ext cx="2643790" cy="2189842"/>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bg2">
                  <a:alpha val="56000"/>
                </a:schemeClr>
              </a:gs>
              <a:gs pos="100000">
                <a:schemeClr val="bg2">
                  <a:gamma/>
                  <a:tint val="0"/>
                  <a:invGamma/>
                  <a:alpha val="48000"/>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tr-TR" sz="2400" b="1" dirty="0">
              <a:solidFill>
                <a:srgbClr val="2B166E"/>
              </a:solidFill>
              <a:latin typeface="Arial" pitchFamily="34" charset="0"/>
              <a:cs typeface="Arial" charset="0"/>
            </a:endParaRPr>
          </a:p>
          <a:p>
            <a:pPr fontAlgn="base">
              <a:spcBef>
                <a:spcPct val="0"/>
              </a:spcBef>
              <a:spcAft>
                <a:spcPct val="0"/>
              </a:spcAft>
            </a:pPr>
            <a:endParaRPr lang="tr-TR" sz="2400" b="1" dirty="0">
              <a:solidFill>
                <a:srgbClr val="2B166E"/>
              </a:solidFill>
              <a:latin typeface="Arial" pitchFamily="34" charset="0"/>
              <a:cs typeface="Arial" charset="0"/>
            </a:endParaRPr>
          </a:p>
          <a:p>
            <a:pPr fontAlgn="base">
              <a:spcBef>
                <a:spcPct val="0"/>
              </a:spcBef>
              <a:spcAft>
                <a:spcPct val="0"/>
              </a:spcAft>
            </a:pPr>
            <a:endParaRPr lang="tr-TR" sz="2400" b="1" dirty="0">
              <a:solidFill>
                <a:srgbClr val="2B166E"/>
              </a:solidFill>
              <a:latin typeface="Arial" pitchFamily="34" charset="0"/>
              <a:cs typeface="Arial" charset="0"/>
            </a:endParaRPr>
          </a:p>
          <a:p>
            <a:pPr fontAlgn="base">
              <a:spcBef>
                <a:spcPct val="0"/>
              </a:spcBef>
              <a:spcAft>
                <a:spcPct val="0"/>
              </a:spcAft>
            </a:pPr>
            <a:r>
              <a:rPr lang="tr-TR" sz="2400" b="1" dirty="0">
                <a:solidFill>
                  <a:srgbClr val="2B166E"/>
                </a:solidFill>
                <a:latin typeface="Arial" pitchFamily="34" charset="0"/>
                <a:cs typeface="Arial" charset="0"/>
              </a:rPr>
              <a:t>AİLEDE</a:t>
            </a:r>
          </a:p>
          <a:p>
            <a:pPr fontAlgn="base">
              <a:spcBef>
                <a:spcPct val="0"/>
              </a:spcBef>
              <a:spcAft>
                <a:spcPct val="0"/>
              </a:spcAft>
            </a:pPr>
            <a:r>
              <a:rPr lang="tr-TR" sz="2400" b="1" dirty="0">
                <a:solidFill>
                  <a:srgbClr val="2B166E"/>
                </a:solidFill>
                <a:latin typeface="Arial" pitchFamily="34" charset="0"/>
                <a:cs typeface="Arial" charset="0"/>
              </a:rPr>
              <a:t>İYİ</a:t>
            </a:r>
          </a:p>
          <a:p>
            <a:pPr fontAlgn="base">
              <a:spcBef>
                <a:spcPct val="0"/>
              </a:spcBef>
              <a:spcAft>
                <a:spcPct val="0"/>
              </a:spcAft>
            </a:pPr>
            <a:r>
              <a:rPr lang="tr-TR" sz="2400" b="1" dirty="0">
                <a:solidFill>
                  <a:srgbClr val="2B166E"/>
                </a:solidFill>
                <a:latin typeface="Arial" pitchFamily="34" charset="0"/>
                <a:cs typeface="Arial" charset="0"/>
              </a:rPr>
              <a:t>GEÇİNMENİN</a:t>
            </a:r>
          </a:p>
          <a:p>
            <a:pPr fontAlgn="base">
              <a:spcBef>
                <a:spcPct val="0"/>
              </a:spcBef>
              <a:spcAft>
                <a:spcPct val="0"/>
              </a:spcAft>
            </a:pPr>
            <a:r>
              <a:rPr lang="tr-TR" sz="2400" b="1" dirty="0">
                <a:solidFill>
                  <a:srgbClr val="2B166E"/>
                </a:solidFill>
                <a:latin typeface="Arial" pitchFamily="34" charset="0"/>
                <a:cs typeface="Arial" charset="0"/>
              </a:rPr>
              <a:t>ANAHTARLARI</a:t>
            </a:r>
          </a:p>
        </p:txBody>
      </p:sp>
      <p:sp>
        <p:nvSpPr>
          <p:cNvPr id="88112" name="AutoShape 48"/>
          <p:cNvSpPr>
            <a:spLocks noChangeArrowheads="1"/>
          </p:cNvSpPr>
          <p:nvPr/>
        </p:nvSpPr>
        <p:spPr bwMode="gray">
          <a:xfrm>
            <a:off x="3208858" y="5099050"/>
            <a:ext cx="4419600" cy="508000"/>
          </a:xfrm>
          <a:prstGeom prst="roundRect">
            <a:avLst>
              <a:gd name="adj" fmla="val 50000"/>
            </a:avLst>
          </a:prstGeom>
          <a:noFill/>
          <a:ln w="57150" algn="ctr">
            <a:solidFill>
              <a:srgbClr val="000099"/>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b="1" dirty="0">
                <a:solidFill>
                  <a:srgbClr val="336699"/>
                </a:solidFill>
                <a:latin typeface="Arial" pitchFamily="34" charset="0"/>
                <a:cs typeface="Arial" charset="0"/>
              </a:rPr>
              <a:t>Sadakat (bağlılık)</a:t>
            </a:r>
            <a:endParaRPr lang="en-US" altLang="tr-TR" b="1" dirty="0">
              <a:solidFill>
                <a:srgbClr val="336699"/>
              </a:solidFill>
              <a:latin typeface="Arial" pitchFamily="34" charset="0"/>
              <a:cs typeface="Arial" charset="0"/>
            </a:endParaRPr>
          </a:p>
        </p:txBody>
      </p:sp>
      <p:sp>
        <p:nvSpPr>
          <p:cNvPr id="88113" name="AutoShape 49"/>
          <p:cNvSpPr>
            <a:spLocks noChangeArrowheads="1"/>
          </p:cNvSpPr>
          <p:nvPr/>
        </p:nvSpPr>
        <p:spPr bwMode="gray">
          <a:xfrm>
            <a:off x="3704158" y="4271963"/>
            <a:ext cx="4419600" cy="508000"/>
          </a:xfrm>
          <a:prstGeom prst="roundRect">
            <a:avLst>
              <a:gd name="adj" fmla="val 50000"/>
            </a:avLst>
          </a:prstGeom>
          <a:noFill/>
          <a:ln w="57150" algn="ctr">
            <a:solidFill>
              <a:srgbClr val="000099"/>
            </a:solid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b="1" dirty="0">
                <a:solidFill>
                  <a:srgbClr val="336699"/>
                </a:solidFill>
                <a:latin typeface="Arial" pitchFamily="34" charset="0"/>
                <a:cs typeface="Arial" charset="0"/>
              </a:rPr>
              <a:t>Nitelikli berber vakit geçirme</a:t>
            </a:r>
            <a:endParaRPr lang="en-US" altLang="tr-TR" b="1" dirty="0">
              <a:solidFill>
                <a:srgbClr val="336699"/>
              </a:solidFill>
              <a:latin typeface="Arial" pitchFamily="34" charset="0"/>
              <a:cs typeface="Arial" charset="0"/>
            </a:endParaRPr>
          </a:p>
        </p:txBody>
      </p:sp>
      <p:sp>
        <p:nvSpPr>
          <p:cNvPr id="88114" name="AutoShape 50"/>
          <p:cNvSpPr>
            <a:spLocks noChangeArrowheads="1"/>
          </p:cNvSpPr>
          <p:nvPr/>
        </p:nvSpPr>
        <p:spPr bwMode="gray">
          <a:xfrm>
            <a:off x="3824808" y="3459163"/>
            <a:ext cx="4419600" cy="508000"/>
          </a:xfrm>
          <a:prstGeom prst="roundRect">
            <a:avLst>
              <a:gd name="adj" fmla="val 50000"/>
            </a:avLst>
          </a:prstGeom>
          <a:noFill/>
          <a:ln w="57150" algn="ctr">
            <a:solidFill>
              <a:srgbClr val="000099"/>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b="1" dirty="0">
                <a:solidFill>
                  <a:srgbClr val="336699"/>
                </a:solidFill>
                <a:latin typeface="Arial" pitchFamily="34" charset="0"/>
                <a:cs typeface="Arial" charset="0"/>
              </a:rPr>
              <a:t>Kendisine benzetmeye çalışmama</a:t>
            </a:r>
            <a:endParaRPr lang="en-US" altLang="tr-TR" b="1" dirty="0">
              <a:solidFill>
                <a:srgbClr val="336699"/>
              </a:solidFill>
              <a:latin typeface="Arial" pitchFamily="34" charset="0"/>
              <a:cs typeface="Arial" charset="0"/>
            </a:endParaRPr>
          </a:p>
        </p:txBody>
      </p:sp>
      <p:sp>
        <p:nvSpPr>
          <p:cNvPr id="88115" name="AutoShape 51"/>
          <p:cNvSpPr>
            <a:spLocks noChangeArrowheads="1"/>
          </p:cNvSpPr>
          <p:nvPr/>
        </p:nvSpPr>
        <p:spPr bwMode="gray">
          <a:xfrm>
            <a:off x="3672408" y="2590800"/>
            <a:ext cx="4419600" cy="508000"/>
          </a:xfrm>
          <a:prstGeom prst="roundRect">
            <a:avLst>
              <a:gd name="adj" fmla="val 50000"/>
            </a:avLst>
          </a:prstGeom>
          <a:noFill/>
          <a:ln w="57150" algn="ctr">
            <a:solidFill>
              <a:srgbClr val="000099"/>
            </a:solidFill>
            <a:round/>
            <a:headEnd/>
            <a:tailEnd/>
          </a:ln>
          <a:effectLst/>
          <a:extLst>
            <a:ext uri="{909E8E84-426E-40DD-AFC4-6F175D3DCCD1}">
              <a14:hiddenFill xmlns:a14="http://schemas.microsoft.com/office/drawing/2010/main">
                <a:gradFill rotWithShape="1">
                  <a:gsLst>
                    <a:gs pos="0">
                      <a:schemeClr val="hlink">
                        <a:gamma/>
                        <a:tint val="0"/>
                        <a:invGamma/>
                      </a:schemeClr>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b="1" dirty="0">
                <a:solidFill>
                  <a:srgbClr val="336699"/>
                </a:solidFill>
                <a:latin typeface="Arial" pitchFamily="34" charset="0"/>
                <a:cs typeface="Arial" charset="0"/>
              </a:rPr>
              <a:t>Koşulsuz sevgi ve saygı</a:t>
            </a:r>
            <a:endParaRPr lang="en-US" altLang="tr-TR" b="1" dirty="0">
              <a:solidFill>
                <a:srgbClr val="336699"/>
              </a:solidFill>
              <a:latin typeface="Arial" pitchFamily="34" charset="0"/>
              <a:cs typeface="Arial" charset="0"/>
            </a:endParaRPr>
          </a:p>
        </p:txBody>
      </p:sp>
      <p:sp>
        <p:nvSpPr>
          <p:cNvPr id="88116" name="AutoShape 52"/>
          <p:cNvSpPr>
            <a:spLocks noChangeArrowheads="1"/>
          </p:cNvSpPr>
          <p:nvPr/>
        </p:nvSpPr>
        <p:spPr bwMode="gray">
          <a:xfrm>
            <a:off x="3151708" y="1820863"/>
            <a:ext cx="4419600" cy="508000"/>
          </a:xfrm>
          <a:prstGeom prst="roundRect">
            <a:avLst>
              <a:gd name="adj" fmla="val 50000"/>
            </a:avLst>
          </a:prstGeom>
          <a:noFill/>
          <a:ln w="57150" algn="ctr">
            <a:solidFill>
              <a:srgbClr val="000099"/>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b="1" dirty="0">
                <a:solidFill>
                  <a:srgbClr val="336699"/>
                </a:solidFill>
                <a:latin typeface="Arial" pitchFamily="34" charset="0"/>
                <a:cs typeface="Arial" charset="0"/>
              </a:rPr>
              <a:t>Bazı hataları görmemek (hoşgörü)</a:t>
            </a:r>
            <a:endParaRPr lang="en-US" altLang="tr-TR" b="1" dirty="0">
              <a:solidFill>
                <a:srgbClr val="336699"/>
              </a:solidFill>
              <a:latin typeface="Arial" pitchFamily="34" charset="0"/>
              <a:cs typeface="Arial" charset="0"/>
            </a:endParaRPr>
          </a:p>
        </p:txBody>
      </p:sp>
      <p:grpSp>
        <p:nvGrpSpPr>
          <p:cNvPr id="88117" name="Group 53"/>
          <p:cNvGrpSpPr>
            <a:grpSpLocks/>
          </p:cNvGrpSpPr>
          <p:nvPr/>
        </p:nvGrpSpPr>
        <p:grpSpPr bwMode="auto">
          <a:xfrm>
            <a:off x="2834208" y="1909763"/>
            <a:ext cx="381000" cy="381000"/>
            <a:chOff x="2078" y="1680"/>
            <a:chExt cx="1615" cy="1615"/>
          </a:xfrm>
        </p:grpSpPr>
        <p:sp>
          <p:nvSpPr>
            <p:cNvPr id="88118"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19"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0" name="Oval 56"/>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1" name="Oval 57"/>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2" name="Oval 58"/>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3" name="Oval 59"/>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grpSp>
      <p:grpSp>
        <p:nvGrpSpPr>
          <p:cNvPr id="88124" name="Group 60"/>
          <p:cNvGrpSpPr>
            <a:grpSpLocks/>
          </p:cNvGrpSpPr>
          <p:nvPr/>
        </p:nvGrpSpPr>
        <p:grpSpPr bwMode="auto">
          <a:xfrm>
            <a:off x="3367608" y="2697163"/>
            <a:ext cx="381000" cy="381000"/>
            <a:chOff x="2078" y="1680"/>
            <a:chExt cx="1615" cy="1615"/>
          </a:xfrm>
        </p:grpSpPr>
        <p:sp>
          <p:nvSpPr>
            <p:cNvPr id="88125" name="Oval 61"/>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6" name="Oval 62"/>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7" name="Oval 63"/>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8" name="Oval 64"/>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29" name="Oval 65"/>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30" name="Oval 66"/>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grpSp>
      <p:grpSp>
        <p:nvGrpSpPr>
          <p:cNvPr id="88131" name="Group 67"/>
          <p:cNvGrpSpPr>
            <a:grpSpLocks/>
          </p:cNvGrpSpPr>
          <p:nvPr/>
        </p:nvGrpSpPr>
        <p:grpSpPr bwMode="auto">
          <a:xfrm>
            <a:off x="3520008" y="3535363"/>
            <a:ext cx="381000" cy="381000"/>
            <a:chOff x="2078" y="1680"/>
            <a:chExt cx="1615" cy="1615"/>
          </a:xfrm>
        </p:grpSpPr>
        <p:sp>
          <p:nvSpPr>
            <p:cNvPr id="88132" name="Oval 68"/>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33" name="Oval 69"/>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34" name="Oval 70"/>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35" name="Oval 71"/>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36" name="Oval 72"/>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37" name="Oval 73"/>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grpSp>
      <p:grpSp>
        <p:nvGrpSpPr>
          <p:cNvPr id="88138" name="Group 74"/>
          <p:cNvGrpSpPr>
            <a:grpSpLocks/>
          </p:cNvGrpSpPr>
          <p:nvPr/>
        </p:nvGrpSpPr>
        <p:grpSpPr bwMode="auto">
          <a:xfrm>
            <a:off x="3367608" y="4373563"/>
            <a:ext cx="381000" cy="381000"/>
            <a:chOff x="2078" y="1680"/>
            <a:chExt cx="1615" cy="1615"/>
          </a:xfrm>
        </p:grpSpPr>
        <p:sp>
          <p:nvSpPr>
            <p:cNvPr id="88139" name="Oval 75"/>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0" name="Oval 76"/>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1" name="Oval 77"/>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2" name="Oval 78"/>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3" name="Oval 79"/>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4" name="Oval 80"/>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grpSp>
      <p:grpSp>
        <p:nvGrpSpPr>
          <p:cNvPr id="88145" name="Group 81"/>
          <p:cNvGrpSpPr>
            <a:grpSpLocks/>
          </p:cNvGrpSpPr>
          <p:nvPr/>
        </p:nvGrpSpPr>
        <p:grpSpPr bwMode="auto">
          <a:xfrm>
            <a:off x="2910408" y="5148263"/>
            <a:ext cx="355600" cy="381000"/>
            <a:chOff x="2078" y="1680"/>
            <a:chExt cx="1615" cy="1615"/>
          </a:xfrm>
        </p:grpSpPr>
        <p:sp>
          <p:nvSpPr>
            <p:cNvPr id="88146" name="Oval 8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7" name="Oval 8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8" name="Oval 8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49" name="Oval 85"/>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50" name="Oval 8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88151" name="Oval 87"/>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grpSp>
      <p:sp>
        <p:nvSpPr>
          <p:cNvPr id="48" name="AutoShape 48"/>
          <p:cNvSpPr>
            <a:spLocks noChangeArrowheads="1"/>
          </p:cNvSpPr>
          <p:nvPr/>
        </p:nvSpPr>
        <p:spPr bwMode="gray">
          <a:xfrm>
            <a:off x="2502024" y="5783264"/>
            <a:ext cx="4419600" cy="508000"/>
          </a:xfrm>
          <a:prstGeom prst="roundRect">
            <a:avLst>
              <a:gd name="adj" fmla="val 50000"/>
            </a:avLst>
          </a:prstGeom>
          <a:noFill/>
          <a:ln w="57150" algn="ctr">
            <a:solidFill>
              <a:srgbClr val="000099"/>
            </a:solidFill>
            <a:round/>
            <a:headEnd/>
            <a:tailEnd/>
          </a:ln>
          <a:effectLst/>
          <a:extLst>
            <a:ext uri="{909E8E84-426E-40DD-AFC4-6F175D3DCCD1}">
              <a14:hiddenFill xmlns:a14="http://schemas.microsoft.com/office/drawing/2010/main">
                <a:gradFill rotWithShape="1">
                  <a:gsLst>
                    <a:gs pos="0">
                      <a:schemeClr val="accent1">
                        <a:gamma/>
                        <a:tint val="0"/>
                        <a:invGamma/>
                      </a:schemeClr>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b="1" dirty="0">
                <a:solidFill>
                  <a:srgbClr val="336699"/>
                </a:solidFill>
                <a:latin typeface="Arial" pitchFamily="34" charset="0"/>
                <a:cs typeface="Arial" charset="0"/>
              </a:rPr>
              <a:t>  Acı günde, tatlı günde beraberlik</a:t>
            </a:r>
            <a:endParaRPr lang="en-US" altLang="tr-TR" b="1" dirty="0">
              <a:solidFill>
                <a:srgbClr val="336699"/>
              </a:solidFill>
              <a:latin typeface="Arial" pitchFamily="34" charset="0"/>
              <a:cs typeface="Arial" charset="0"/>
            </a:endParaRPr>
          </a:p>
        </p:txBody>
      </p:sp>
      <p:grpSp>
        <p:nvGrpSpPr>
          <p:cNvPr id="49" name="Group 53"/>
          <p:cNvGrpSpPr>
            <a:grpSpLocks/>
          </p:cNvGrpSpPr>
          <p:nvPr/>
        </p:nvGrpSpPr>
        <p:grpSpPr bwMode="auto">
          <a:xfrm>
            <a:off x="2311524" y="5846764"/>
            <a:ext cx="381000" cy="381000"/>
            <a:chOff x="2078" y="1680"/>
            <a:chExt cx="1615" cy="1615"/>
          </a:xfrm>
        </p:grpSpPr>
        <p:sp>
          <p:nvSpPr>
            <p:cNvPr id="50"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51"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2B166E"/>
                </a:solidFill>
                <a:latin typeface="Arial" pitchFamily="34" charset="0"/>
                <a:cs typeface="Arial" charset="0"/>
              </a:endParaRPr>
            </a:p>
          </p:txBody>
        </p:sp>
        <p:sp>
          <p:nvSpPr>
            <p:cNvPr id="52" name="Oval 56"/>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53" name="Oval 57"/>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54" name="Oval 58"/>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sp>
          <p:nvSpPr>
            <p:cNvPr id="55" name="Oval 59"/>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2B166E"/>
                </a:solidFill>
                <a:latin typeface="Arial" pitchFamily="34" charset="0"/>
                <a:cs typeface="Arial" charset="0"/>
              </a:endParaRPr>
            </a:p>
          </p:txBody>
        </p:sp>
      </p:grpSp>
    </p:spTree>
    <p:extLst>
      <p:ext uri="{BB962C8B-B14F-4D97-AF65-F5344CB8AC3E}">
        <p14:creationId xmlns:p14="http://schemas.microsoft.com/office/powerpoint/2010/main" val="1445011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a:solidFill>
                  <a:srgbClr val="1C1C1C"/>
                </a:solidFill>
              </a:rPr>
              <a:t>Eşlerin Birbirlerine Karşı Görevleri </a:t>
            </a:r>
            <a:endParaRPr lang="en-US" altLang="tr-TR" dirty="0">
              <a:solidFill>
                <a:srgbClr val="1C1C1C"/>
              </a:solidFill>
            </a:endParaRPr>
          </a:p>
        </p:txBody>
      </p:sp>
      <p:sp>
        <p:nvSpPr>
          <p:cNvPr id="6" name="AutoShape 6"/>
          <p:cNvSpPr>
            <a:spLocks noChangeArrowheads="1"/>
          </p:cNvSpPr>
          <p:nvPr/>
        </p:nvSpPr>
        <p:spPr bwMode="gray">
          <a:xfrm>
            <a:off x="1547664" y="4396705"/>
            <a:ext cx="6906418"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tr-TR" altLang="tr-TR" sz="2400" b="1" dirty="0">
                <a:solidFill>
                  <a:srgbClr val="000000"/>
                </a:solidFill>
                <a:cs typeface="Arial" charset="0"/>
              </a:rPr>
              <a:t>Saygı</a:t>
            </a:r>
            <a:endParaRPr lang="en-US" altLang="tr-TR" b="1" dirty="0">
              <a:solidFill>
                <a:srgbClr val="000000"/>
              </a:solidFill>
              <a:cs typeface="Arial" charset="0"/>
            </a:endParaRPr>
          </a:p>
        </p:txBody>
      </p:sp>
      <p:sp>
        <p:nvSpPr>
          <p:cNvPr id="7" name="AutoShape 7"/>
          <p:cNvSpPr>
            <a:spLocks noChangeArrowheads="1"/>
          </p:cNvSpPr>
          <p:nvPr/>
        </p:nvSpPr>
        <p:spPr bwMode="gray">
          <a:xfrm>
            <a:off x="1585764" y="3634705"/>
            <a:ext cx="6906418"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tr-TR" altLang="tr-TR" sz="2400" b="1" dirty="0">
                <a:solidFill>
                  <a:srgbClr val="000000"/>
                </a:solidFill>
                <a:cs typeface="Arial" charset="0"/>
              </a:rPr>
              <a:t>İffetini koruma</a:t>
            </a:r>
            <a:endParaRPr lang="en-US" altLang="tr-TR" sz="2400" b="1" dirty="0">
              <a:solidFill>
                <a:srgbClr val="000000"/>
              </a:solidFill>
              <a:cs typeface="Arial" charset="0"/>
            </a:endParaRPr>
          </a:p>
        </p:txBody>
      </p:sp>
      <p:sp>
        <p:nvSpPr>
          <p:cNvPr id="8" name="AutoShape 8"/>
          <p:cNvSpPr>
            <a:spLocks noChangeArrowheads="1"/>
          </p:cNvSpPr>
          <p:nvPr/>
        </p:nvSpPr>
        <p:spPr bwMode="gray">
          <a:xfrm>
            <a:off x="1554014" y="2872705"/>
            <a:ext cx="6906418"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tr-TR" altLang="tr-TR" sz="2400" b="1" dirty="0">
                <a:solidFill>
                  <a:srgbClr val="000000"/>
                </a:solidFill>
                <a:cs typeface="Arial" charset="0"/>
              </a:rPr>
              <a:t>Günlük ihtiyaçlarının giderilmesi</a:t>
            </a:r>
            <a:endParaRPr lang="en-US" altLang="tr-TR" sz="2400" b="1" dirty="0">
              <a:solidFill>
                <a:srgbClr val="000000"/>
              </a:solidFill>
              <a:cs typeface="Arial" charset="0"/>
            </a:endParaRPr>
          </a:p>
        </p:txBody>
      </p:sp>
      <p:sp>
        <p:nvSpPr>
          <p:cNvPr id="9" name="AutoShape 9"/>
          <p:cNvSpPr>
            <a:spLocks noChangeArrowheads="1"/>
          </p:cNvSpPr>
          <p:nvPr/>
        </p:nvSpPr>
        <p:spPr bwMode="gray">
          <a:xfrm>
            <a:off x="1554014" y="2110705"/>
            <a:ext cx="6906418"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tr-TR" altLang="tr-TR" sz="2400" b="1" dirty="0">
                <a:solidFill>
                  <a:srgbClr val="000000"/>
                </a:solidFill>
                <a:cs typeface="Arial" charset="0"/>
              </a:rPr>
              <a:t>Sabır</a:t>
            </a:r>
            <a:endParaRPr lang="en-US" altLang="tr-TR" sz="2400" b="1" dirty="0">
              <a:solidFill>
                <a:srgbClr val="000000"/>
              </a:solidFill>
              <a:cs typeface="Arial" charset="0"/>
            </a:endParaRPr>
          </a:p>
        </p:txBody>
      </p:sp>
      <p:sp>
        <p:nvSpPr>
          <p:cNvPr id="10" name="AutoShape 10"/>
          <p:cNvSpPr>
            <a:spLocks noChangeArrowheads="1"/>
          </p:cNvSpPr>
          <p:nvPr/>
        </p:nvSpPr>
        <p:spPr bwMode="gray">
          <a:xfrm>
            <a:off x="1554014" y="1340768"/>
            <a:ext cx="6906418"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tr-TR" altLang="tr-TR" sz="2400" b="1" dirty="0">
                <a:solidFill>
                  <a:srgbClr val="000000"/>
                </a:solidFill>
                <a:cs typeface="Arial" charset="0"/>
              </a:rPr>
              <a:t>Nazik davranış</a:t>
            </a:r>
            <a:endParaRPr lang="en-US" altLang="tr-TR" sz="2400" b="1" dirty="0">
              <a:solidFill>
                <a:srgbClr val="000000"/>
              </a:solidFill>
              <a:cs typeface="Arial" charset="0"/>
            </a:endParaRPr>
          </a:p>
        </p:txBody>
      </p:sp>
      <p:grpSp>
        <p:nvGrpSpPr>
          <p:cNvPr id="11" name="Group 11"/>
          <p:cNvGrpSpPr>
            <a:grpSpLocks/>
          </p:cNvGrpSpPr>
          <p:nvPr/>
        </p:nvGrpSpPr>
        <p:grpSpPr bwMode="auto">
          <a:xfrm>
            <a:off x="1227825" y="1429668"/>
            <a:ext cx="678044" cy="381000"/>
            <a:chOff x="2078" y="1680"/>
            <a:chExt cx="1615" cy="1615"/>
          </a:xfrm>
        </p:grpSpPr>
        <p:sp>
          <p:nvSpPr>
            <p:cNvPr id="12"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13"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14"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15"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16"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sp>
          <p:nvSpPr>
            <p:cNvPr id="17"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grpSp>
      <p:grpSp>
        <p:nvGrpSpPr>
          <p:cNvPr id="18" name="Group 18"/>
          <p:cNvGrpSpPr>
            <a:grpSpLocks/>
          </p:cNvGrpSpPr>
          <p:nvPr/>
        </p:nvGrpSpPr>
        <p:grpSpPr bwMode="auto">
          <a:xfrm>
            <a:off x="1240525" y="2217068"/>
            <a:ext cx="678044" cy="381000"/>
            <a:chOff x="2078" y="1680"/>
            <a:chExt cx="1615" cy="1615"/>
          </a:xfrm>
        </p:grpSpPr>
        <p:sp>
          <p:nvSpPr>
            <p:cNvPr id="19" name="Oval 19"/>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20" name="Oval 20"/>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21" name="Oval 21"/>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22" name="Oval 22"/>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23" name="Oval 23"/>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sp>
          <p:nvSpPr>
            <p:cNvPr id="24" name="Oval 24"/>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grpSp>
      <p:grpSp>
        <p:nvGrpSpPr>
          <p:cNvPr id="25" name="Group 25"/>
          <p:cNvGrpSpPr>
            <a:grpSpLocks/>
          </p:cNvGrpSpPr>
          <p:nvPr/>
        </p:nvGrpSpPr>
        <p:grpSpPr bwMode="auto">
          <a:xfrm>
            <a:off x="1240525" y="2948905"/>
            <a:ext cx="678044" cy="381000"/>
            <a:chOff x="2078" y="1680"/>
            <a:chExt cx="1615" cy="1615"/>
          </a:xfrm>
        </p:grpSpPr>
        <p:sp>
          <p:nvSpPr>
            <p:cNvPr id="26"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27" name="Oval 27"/>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28" name="Oval 28"/>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29" name="Oval 29"/>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30" name="Oval 30"/>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sp>
          <p:nvSpPr>
            <p:cNvPr id="31" name="Oval 31"/>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grpSp>
      <p:grpSp>
        <p:nvGrpSpPr>
          <p:cNvPr id="32" name="Group 32"/>
          <p:cNvGrpSpPr>
            <a:grpSpLocks/>
          </p:cNvGrpSpPr>
          <p:nvPr/>
        </p:nvGrpSpPr>
        <p:grpSpPr bwMode="auto">
          <a:xfrm>
            <a:off x="1240525" y="3736305"/>
            <a:ext cx="678044" cy="381000"/>
            <a:chOff x="2078" y="1680"/>
            <a:chExt cx="1615" cy="1615"/>
          </a:xfrm>
        </p:grpSpPr>
        <p:sp>
          <p:nvSpPr>
            <p:cNvPr id="33" name="Oval 33"/>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34" name="Oval 34"/>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35" name="Oval 35"/>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36" name="Oval 36"/>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37" name="Oval 37"/>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sp>
          <p:nvSpPr>
            <p:cNvPr id="38" name="Oval 38"/>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grpSp>
      <p:grpSp>
        <p:nvGrpSpPr>
          <p:cNvPr id="39" name="Group 39"/>
          <p:cNvGrpSpPr>
            <a:grpSpLocks/>
          </p:cNvGrpSpPr>
          <p:nvPr/>
        </p:nvGrpSpPr>
        <p:grpSpPr bwMode="auto">
          <a:xfrm>
            <a:off x="1245904" y="4445918"/>
            <a:ext cx="632842" cy="381000"/>
            <a:chOff x="2078" y="1680"/>
            <a:chExt cx="1615" cy="1615"/>
          </a:xfrm>
        </p:grpSpPr>
        <p:sp>
          <p:nvSpPr>
            <p:cNvPr id="40"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41"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42"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43"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44"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sp>
          <p:nvSpPr>
            <p:cNvPr id="45" name="Oval 45"/>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grpSp>
      <p:sp>
        <p:nvSpPr>
          <p:cNvPr id="51" name="AutoShape 10"/>
          <p:cNvSpPr>
            <a:spLocks noChangeArrowheads="1"/>
          </p:cNvSpPr>
          <p:nvPr/>
        </p:nvSpPr>
        <p:spPr bwMode="gray">
          <a:xfrm>
            <a:off x="1547664" y="5229200"/>
            <a:ext cx="6906418"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eaLnBrk="0" fontAlgn="base" hangingPunct="0">
              <a:spcBef>
                <a:spcPct val="0"/>
              </a:spcBef>
              <a:spcAft>
                <a:spcPct val="0"/>
              </a:spcAft>
            </a:pPr>
            <a:r>
              <a:rPr lang="tr-TR" altLang="tr-TR" sz="2400" b="1" dirty="0">
                <a:solidFill>
                  <a:srgbClr val="000000"/>
                </a:solidFill>
                <a:cs typeface="Arial" charset="0"/>
              </a:rPr>
              <a:t>Sevgi</a:t>
            </a:r>
            <a:endParaRPr lang="en-US" altLang="tr-TR" b="1" dirty="0">
              <a:solidFill>
                <a:srgbClr val="000000"/>
              </a:solidFill>
              <a:cs typeface="Arial" charset="0"/>
            </a:endParaRPr>
          </a:p>
        </p:txBody>
      </p:sp>
      <p:grpSp>
        <p:nvGrpSpPr>
          <p:cNvPr id="52" name="Group 11"/>
          <p:cNvGrpSpPr>
            <a:grpSpLocks/>
          </p:cNvGrpSpPr>
          <p:nvPr/>
        </p:nvGrpSpPr>
        <p:grpSpPr bwMode="auto">
          <a:xfrm>
            <a:off x="1221475" y="5318100"/>
            <a:ext cx="678044" cy="381000"/>
            <a:chOff x="2078" y="1680"/>
            <a:chExt cx="1615" cy="1615"/>
          </a:xfrm>
        </p:grpSpPr>
        <p:sp>
          <p:nvSpPr>
            <p:cNvPr id="53"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54"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55"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56"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1F5281"/>
                </a:solidFill>
                <a:cs typeface="Arial" charset="0"/>
              </a:endParaRPr>
            </a:p>
          </p:txBody>
        </p:sp>
        <p:sp>
          <p:nvSpPr>
            <p:cNvPr id="57"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sp>
          <p:nvSpPr>
            <p:cNvPr id="58"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1F5281"/>
                </a:solidFill>
                <a:cs typeface="Arial" charset="0"/>
              </a:endParaRPr>
            </a:p>
          </p:txBody>
        </p:sp>
      </p:grpSp>
    </p:spTree>
    <p:extLst>
      <p:ext uri="{BB962C8B-B14F-4D97-AF65-F5344CB8AC3E}">
        <p14:creationId xmlns:p14="http://schemas.microsoft.com/office/powerpoint/2010/main" val="286605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11" name="AutoShape 71"/>
          <p:cNvSpPr>
            <a:spLocks noChangeArrowheads="1"/>
          </p:cNvSpPr>
          <p:nvPr/>
        </p:nvSpPr>
        <p:spPr bwMode="gray">
          <a:xfrm>
            <a:off x="1115616" y="1628800"/>
            <a:ext cx="6377880" cy="457200"/>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tr-TR">
              <a:solidFill>
                <a:srgbClr val="1F5281"/>
              </a:solidFill>
            </a:endParaRPr>
          </a:p>
        </p:txBody>
      </p:sp>
      <p:sp>
        <p:nvSpPr>
          <p:cNvPr id="87113" name="Text Box 73"/>
          <p:cNvSpPr txBox="1">
            <a:spLocks noChangeArrowheads="1"/>
          </p:cNvSpPr>
          <p:nvPr/>
        </p:nvSpPr>
        <p:spPr bwMode="gray">
          <a:xfrm>
            <a:off x="1547664" y="1684362"/>
            <a:ext cx="58326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Doğduğu zaman güzel isim vermek</a:t>
            </a:r>
            <a:endParaRPr lang="en-US" altLang="tr-TR" sz="2400" b="1" dirty="0">
              <a:solidFill>
                <a:srgbClr val="000000"/>
              </a:solidFill>
              <a:cs typeface="Arial" charset="0"/>
            </a:endParaRPr>
          </a:p>
        </p:txBody>
      </p:sp>
      <p:sp>
        <p:nvSpPr>
          <p:cNvPr id="87116" name="AutoShape 76"/>
          <p:cNvSpPr>
            <a:spLocks noChangeArrowheads="1"/>
          </p:cNvSpPr>
          <p:nvPr/>
        </p:nvSpPr>
        <p:spPr bwMode="gray">
          <a:xfrm>
            <a:off x="1115616" y="2251720"/>
            <a:ext cx="6377880" cy="457200"/>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no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18" name="Text Box 78"/>
          <p:cNvSpPr txBox="1">
            <a:spLocks noChangeArrowheads="1"/>
          </p:cNvSpPr>
          <p:nvPr/>
        </p:nvSpPr>
        <p:spPr bwMode="gray">
          <a:xfrm>
            <a:off x="1187624" y="2307282"/>
            <a:ext cx="6336704" cy="461665"/>
          </a:xfrm>
          <a:prstGeom prst="rect">
            <a:avLst/>
          </a:prstGeom>
          <a:solidFill>
            <a:srgbClr val="FFC000"/>
          </a:solidFill>
          <a:ln>
            <a:noFill/>
          </a:ln>
          <a:effec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Güzel terbiye etmek</a:t>
            </a:r>
            <a:endParaRPr lang="en-US" altLang="tr-TR" sz="2400" b="1" dirty="0">
              <a:solidFill>
                <a:srgbClr val="000000"/>
              </a:solidFill>
              <a:cs typeface="Arial" charset="0"/>
            </a:endParaRPr>
          </a:p>
        </p:txBody>
      </p:sp>
      <p:sp>
        <p:nvSpPr>
          <p:cNvPr id="87121" name="AutoShape 81"/>
          <p:cNvSpPr>
            <a:spLocks noChangeArrowheads="1"/>
          </p:cNvSpPr>
          <p:nvPr/>
        </p:nvSpPr>
        <p:spPr bwMode="gray">
          <a:xfrm>
            <a:off x="1187624" y="2852936"/>
            <a:ext cx="6305872" cy="457200"/>
          </a:xfrm>
          <a:prstGeom prst="roundRect">
            <a:avLst>
              <a:gd name="adj" fmla="val 16667"/>
            </a:avLst>
          </a:prstGeom>
          <a:gradFill rotWithShape="1">
            <a:gsLst>
              <a:gs pos="0">
                <a:schemeClr val="bg2">
                  <a:gamma/>
                  <a:tint val="21176"/>
                  <a:invGamma/>
                </a:schemeClr>
              </a:gs>
              <a:gs pos="100000">
                <a:schemeClr val="bg2"/>
              </a:gs>
            </a:gsLst>
            <a:lin ang="0" scaled="1"/>
          </a:gradFill>
          <a:ln w="12700" algn="ctr">
            <a:solidFill>
              <a:schemeClr val="bg2"/>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23" name="Text Box 83"/>
          <p:cNvSpPr txBox="1">
            <a:spLocks noChangeArrowheads="1"/>
          </p:cNvSpPr>
          <p:nvPr/>
        </p:nvSpPr>
        <p:spPr bwMode="gray">
          <a:xfrm>
            <a:off x="1331640" y="2888014"/>
            <a:ext cx="63367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İyi bir eğitim almasını sağlamak</a:t>
            </a:r>
            <a:endParaRPr lang="en-US" altLang="tr-TR" sz="2400" b="1" dirty="0">
              <a:solidFill>
                <a:srgbClr val="000000"/>
              </a:solidFill>
              <a:cs typeface="Arial" charset="0"/>
            </a:endParaRPr>
          </a:p>
        </p:txBody>
      </p:sp>
      <p:sp>
        <p:nvSpPr>
          <p:cNvPr id="87130" name="AutoShape 90"/>
          <p:cNvSpPr>
            <a:spLocks noChangeArrowheads="1"/>
          </p:cNvSpPr>
          <p:nvPr/>
        </p:nvSpPr>
        <p:spPr bwMode="gray">
          <a:xfrm>
            <a:off x="1187624" y="3429000"/>
            <a:ext cx="6305872" cy="457200"/>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accent2"/>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31" name="Text Box 91"/>
          <p:cNvSpPr txBox="1">
            <a:spLocks noChangeArrowheads="1"/>
          </p:cNvSpPr>
          <p:nvPr/>
        </p:nvSpPr>
        <p:spPr bwMode="gray">
          <a:xfrm>
            <a:off x="1187624" y="3484563"/>
            <a:ext cx="63367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Bedensel ve psikolojik sağlığını korumak</a:t>
            </a:r>
            <a:endParaRPr lang="en-US" altLang="tr-TR" sz="2400" b="1" dirty="0">
              <a:solidFill>
                <a:srgbClr val="000000"/>
              </a:solidFill>
              <a:cs typeface="Arial" charset="0"/>
            </a:endParaRPr>
          </a:p>
        </p:txBody>
      </p:sp>
      <p:sp>
        <p:nvSpPr>
          <p:cNvPr id="87132" name="AutoShape 92"/>
          <p:cNvSpPr>
            <a:spLocks noChangeArrowheads="1"/>
          </p:cNvSpPr>
          <p:nvPr/>
        </p:nvSpPr>
        <p:spPr bwMode="gray">
          <a:xfrm>
            <a:off x="1187624" y="4077072"/>
            <a:ext cx="6305872" cy="457200"/>
          </a:xfrm>
          <a:prstGeom prst="roundRect">
            <a:avLst>
              <a:gd name="adj" fmla="val 16667"/>
            </a:avLst>
          </a:prstGeom>
          <a:solidFill>
            <a:schemeClr val="accent1">
              <a:lumMod val="60000"/>
              <a:lumOff val="40000"/>
            </a:schemeClr>
          </a:solidFill>
          <a:ln w="12700" algn="ctr">
            <a:solidFill>
              <a:schemeClr val="folHlink"/>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87133" name="Text Box 93"/>
          <p:cNvSpPr txBox="1">
            <a:spLocks noChangeArrowheads="1"/>
          </p:cNvSpPr>
          <p:nvPr/>
        </p:nvSpPr>
        <p:spPr bwMode="gray">
          <a:xfrm>
            <a:off x="1475656" y="4132635"/>
            <a:ext cx="6336704" cy="461665"/>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Evlendirmek</a:t>
            </a:r>
            <a:endParaRPr lang="en-US" altLang="tr-TR" sz="2400" b="1" dirty="0">
              <a:solidFill>
                <a:srgbClr val="000000"/>
              </a:solidFill>
              <a:cs typeface="Arial" charset="0"/>
            </a:endParaRPr>
          </a:p>
        </p:txBody>
      </p:sp>
      <p:sp>
        <p:nvSpPr>
          <p:cNvPr id="15" name="Başlık 1"/>
          <p:cNvSpPr>
            <a:spLocks noGrp="1"/>
          </p:cNvSpPr>
          <p:nvPr>
            <p:ph type="title"/>
          </p:nvPr>
        </p:nvSpPr>
        <p:spPr>
          <a:xfrm>
            <a:off x="457200" y="274638"/>
            <a:ext cx="8229600" cy="1138138"/>
          </a:xfrm>
          <a:solidFill>
            <a:srgbClr val="FFC000"/>
          </a:solidFill>
          <a:ln w="76200">
            <a:solidFill>
              <a:srgbClr val="FF0000"/>
            </a:solidFill>
          </a:ln>
        </p:spPr>
        <p:txBody>
          <a:bodyPr/>
          <a:lstStyle/>
          <a:p>
            <a:pPr algn="ctr"/>
            <a:r>
              <a:rPr lang="tr-TR" dirty="0"/>
              <a:t>Anne-babanın çocuklarına karşı görevleri</a:t>
            </a:r>
          </a:p>
        </p:txBody>
      </p:sp>
      <p:sp>
        <p:nvSpPr>
          <p:cNvPr id="16" name="AutoShape 92"/>
          <p:cNvSpPr>
            <a:spLocks noChangeArrowheads="1"/>
          </p:cNvSpPr>
          <p:nvPr/>
        </p:nvSpPr>
        <p:spPr bwMode="gray">
          <a:xfrm>
            <a:off x="1187624" y="4653136"/>
            <a:ext cx="6305872" cy="457200"/>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no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17" name="Text Box 93"/>
          <p:cNvSpPr txBox="1">
            <a:spLocks noChangeArrowheads="1"/>
          </p:cNvSpPr>
          <p:nvPr/>
        </p:nvSpPr>
        <p:spPr bwMode="gray">
          <a:xfrm>
            <a:off x="1259632" y="4708699"/>
            <a:ext cx="6336704" cy="461665"/>
          </a:xfrm>
          <a:prstGeom prst="rect">
            <a:avLst/>
          </a:prstGeom>
          <a:solidFill>
            <a:srgbClr val="FFC000"/>
          </a:solidFill>
          <a:ln>
            <a:noFill/>
          </a:ln>
          <a:effec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Çocukları arasında ayırım yapmamak</a:t>
            </a:r>
            <a:endParaRPr lang="en-US" altLang="tr-TR" sz="2400" b="1" dirty="0">
              <a:solidFill>
                <a:srgbClr val="000000"/>
              </a:solidFill>
              <a:cs typeface="Arial" charset="0"/>
            </a:endParaRPr>
          </a:p>
        </p:txBody>
      </p:sp>
      <p:sp>
        <p:nvSpPr>
          <p:cNvPr id="18" name="AutoShape 92"/>
          <p:cNvSpPr>
            <a:spLocks noChangeArrowheads="1"/>
          </p:cNvSpPr>
          <p:nvPr/>
        </p:nvSpPr>
        <p:spPr bwMode="gray">
          <a:xfrm>
            <a:off x="1187624" y="5316735"/>
            <a:ext cx="6305872" cy="457200"/>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solidFill>
              <a:schemeClr val="folHlink"/>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19" name="Text Box 93"/>
          <p:cNvSpPr txBox="1">
            <a:spLocks noChangeArrowheads="1"/>
          </p:cNvSpPr>
          <p:nvPr/>
        </p:nvSpPr>
        <p:spPr bwMode="gray">
          <a:xfrm>
            <a:off x="1475656" y="5372298"/>
            <a:ext cx="63367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Koşulsuz sevmek</a:t>
            </a:r>
            <a:endParaRPr lang="en-US" altLang="tr-TR" sz="2400" b="1" dirty="0">
              <a:solidFill>
                <a:srgbClr val="000000"/>
              </a:solidFill>
              <a:cs typeface="Arial" charset="0"/>
            </a:endParaRPr>
          </a:p>
        </p:txBody>
      </p:sp>
      <p:sp>
        <p:nvSpPr>
          <p:cNvPr id="20" name="AutoShape 92"/>
          <p:cNvSpPr>
            <a:spLocks noChangeArrowheads="1"/>
          </p:cNvSpPr>
          <p:nvPr/>
        </p:nvSpPr>
        <p:spPr bwMode="gray">
          <a:xfrm>
            <a:off x="1187624" y="5892799"/>
            <a:ext cx="6305872" cy="457200"/>
          </a:xfrm>
          <a:prstGeom prst="roundRect">
            <a:avLst>
              <a:gd name="adj" fmla="val 16667"/>
            </a:avLst>
          </a:prstGeom>
          <a:solidFill>
            <a:srgbClr val="FFC000"/>
          </a:solidFill>
          <a:ln w="12700" algn="ctr">
            <a:solidFill>
              <a:srgbClr val="92D050"/>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tr-TR">
              <a:solidFill>
                <a:srgbClr val="1F5281"/>
              </a:solidFill>
              <a:cs typeface="Arial" charset="0"/>
            </a:endParaRPr>
          </a:p>
        </p:txBody>
      </p:sp>
      <p:sp>
        <p:nvSpPr>
          <p:cNvPr id="21" name="Text Box 93"/>
          <p:cNvSpPr txBox="1">
            <a:spLocks noChangeArrowheads="1"/>
          </p:cNvSpPr>
          <p:nvPr/>
        </p:nvSpPr>
        <p:spPr bwMode="gray">
          <a:xfrm>
            <a:off x="1475656" y="5948362"/>
            <a:ext cx="6336704" cy="461665"/>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tr-TR" altLang="tr-TR" sz="2400" b="1" dirty="0">
                <a:solidFill>
                  <a:srgbClr val="000000"/>
                </a:solidFill>
                <a:cs typeface="Arial" charset="0"/>
              </a:rPr>
              <a:t>Çocukları arasında </a:t>
            </a:r>
            <a:r>
              <a:rPr lang="tr-TR" altLang="tr-TR" sz="2400" b="1">
                <a:solidFill>
                  <a:srgbClr val="000000"/>
                </a:solidFill>
                <a:cs typeface="Arial" charset="0"/>
              </a:rPr>
              <a:t>adaletli davranmak</a:t>
            </a:r>
            <a:endParaRPr lang="en-US" altLang="tr-TR" sz="2400" b="1" dirty="0">
              <a:solidFill>
                <a:srgbClr val="000000"/>
              </a:solidFill>
              <a:cs typeface="Arial" charset="0"/>
            </a:endParaRPr>
          </a:p>
        </p:txBody>
      </p:sp>
    </p:spTree>
    <p:extLst>
      <p:ext uri="{BB962C8B-B14F-4D97-AF65-F5344CB8AC3E}">
        <p14:creationId xmlns:p14="http://schemas.microsoft.com/office/powerpoint/2010/main" val="3738294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emın\Desktop\dd\resimler\yet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408" y="476672"/>
            <a:ext cx="4572000" cy="6048375"/>
          </a:xfrm>
          <a:prstGeom prst="rect">
            <a:avLst/>
          </a:prstGeom>
          <a:noFill/>
          <a:extLst>
            <a:ext uri="{909E8E84-426E-40DD-AFC4-6F175D3DCCD1}">
              <a14:hiddenFill xmlns:a14="http://schemas.microsoft.com/office/drawing/2010/main">
                <a:solidFill>
                  <a:srgbClr val="FFFFFF"/>
                </a:solidFill>
              </a14:hiddenFill>
            </a:ext>
          </a:extLst>
        </p:spPr>
      </p:pic>
      <p:sp>
        <p:nvSpPr>
          <p:cNvPr id="6" name="Yuvarlatılmış Dikdörtgen 5"/>
          <p:cNvSpPr/>
          <p:nvPr/>
        </p:nvSpPr>
        <p:spPr>
          <a:xfrm rot="19404877">
            <a:off x="-244535" y="2716514"/>
            <a:ext cx="487828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3600" dirty="0">
                <a:solidFill>
                  <a:srgbClr val="FFFFFF"/>
                </a:solidFill>
              </a:rPr>
              <a:t>İhmal etmeyelim</a:t>
            </a:r>
          </a:p>
        </p:txBody>
      </p:sp>
    </p:spTree>
    <p:extLst>
      <p:ext uri="{BB962C8B-B14F-4D97-AF65-F5344CB8AC3E}">
        <p14:creationId xmlns:p14="http://schemas.microsoft.com/office/powerpoint/2010/main" val="2143491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200" dirty="0"/>
              <a:t> Çocukların Anne ve Babalarına Karşı Görevleri</a:t>
            </a:r>
          </a:p>
        </p:txBody>
      </p:sp>
      <p:sp>
        <p:nvSpPr>
          <p:cNvPr id="6" name="AutoShape 6"/>
          <p:cNvSpPr>
            <a:spLocks noChangeArrowheads="1"/>
          </p:cNvSpPr>
          <p:nvPr/>
        </p:nvSpPr>
        <p:spPr bwMode="gray">
          <a:xfrm>
            <a:off x="3642692" y="4876800"/>
            <a:ext cx="4419600"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Onlar için dua etmek</a:t>
            </a:r>
            <a:endParaRPr lang="en-US" altLang="tr-TR" sz="2400" b="1" dirty="0">
              <a:solidFill>
                <a:srgbClr val="000000"/>
              </a:solidFill>
              <a:cs typeface="Arial" charset="0"/>
            </a:endParaRPr>
          </a:p>
        </p:txBody>
      </p:sp>
      <p:sp>
        <p:nvSpPr>
          <p:cNvPr id="7" name="AutoShape 7"/>
          <p:cNvSpPr>
            <a:spLocks noChangeArrowheads="1"/>
          </p:cNvSpPr>
          <p:nvPr/>
        </p:nvSpPr>
        <p:spPr bwMode="gray">
          <a:xfrm>
            <a:off x="3680792" y="4114800"/>
            <a:ext cx="4419600"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Onları incitmemek</a:t>
            </a:r>
            <a:endParaRPr lang="en-US" altLang="tr-TR" sz="2400" b="1" dirty="0">
              <a:solidFill>
                <a:srgbClr val="000000"/>
              </a:solidFill>
              <a:cs typeface="Arial" charset="0"/>
            </a:endParaRPr>
          </a:p>
        </p:txBody>
      </p:sp>
      <p:sp>
        <p:nvSpPr>
          <p:cNvPr id="8" name="AutoShape 8"/>
          <p:cNvSpPr>
            <a:spLocks noChangeArrowheads="1"/>
          </p:cNvSpPr>
          <p:nvPr/>
        </p:nvSpPr>
        <p:spPr bwMode="gray">
          <a:xfrm>
            <a:off x="3649042" y="3352800"/>
            <a:ext cx="4419600"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Tatlı sözlü, güler yüzlü olmak</a:t>
            </a:r>
            <a:endParaRPr lang="en-US" altLang="tr-TR" sz="2400" b="1" dirty="0">
              <a:solidFill>
                <a:srgbClr val="000000"/>
              </a:solidFill>
              <a:cs typeface="Arial" charset="0"/>
            </a:endParaRPr>
          </a:p>
        </p:txBody>
      </p:sp>
      <p:sp>
        <p:nvSpPr>
          <p:cNvPr id="9" name="AutoShape 9"/>
          <p:cNvSpPr>
            <a:spLocks noChangeArrowheads="1"/>
          </p:cNvSpPr>
          <p:nvPr/>
        </p:nvSpPr>
        <p:spPr bwMode="gray">
          <a:xfrm>
            <a:off x="3649042" y="2590800"/>
            <a:ext cx="4419600"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Öf bile dememek</a:t>
            </a:r>
            <a:endParaRPr lang="en-US" altLang="tr-TR" sz="2400" b="1" dirty="0">
              <a:solidFill>
                <a:srgbClr val="000000"/>
              </a:solidFill>
              <a:cs typeface="Arial" charset="0"/>
            </a:endParaRPr>
          </a:p>
        </p:txBody>
      </p:sp>
      <p:sp>
        <p:nvSpPr>
          <p:cNvPr id="10" name="AutoShape 10"/>
          <p:cNvSpPr>
            <a:spLocks noChangeArrowheads="1"/>
          </p:cNvSpPr>
          <p:nvPr/>
        </p:nvSpPr>
        <p:spPr bwMode="gray">
          <a:xfrm>
            <a:off x="3649042" y="1820863"/>
            <a:ext cx="4419600"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Saygılı ve sevgili olmak</a:t>
            </a:r>
            <a:endParaRPr lang="en-US" altLang="tr-TR" sz="2400" b="1" dirty="0">
              <a:solidFill>
                <a:srgbClr val="000000"/>
              </a:solidFill>
              <a:cs typeface="Arial" charset="0"/>
            </a:endParaRPr>
          </a:p>
        </p:txBody>
      </p:sp>
      <p:grpSp>
        <p:nvGrpSpPr>
          <p:cNvPr id="11" name="Group 11"/>
          <p:cNvGrpSpPr>
            <a:grpSpLocks/>
          </p:cNvGrpSpPr>
          <p:nvPr/>
        </p:nvGrpSpPr>
        <p:grpSpPr bwMode="auto">
          <a:xfrm>
            <a:off x="3331542" y="1909763"/>
            <a:ext cx="381000" cy="381000"/>
            <a:chOff x="2078" y="1680"/>
            <a:chExt cx="1615" cy="1615"/>
          </a:xfrm>
        </p:grpSpPr>
        <p:sp>
          <p:nvSpPr>
            <p:cNvPr id="12"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13"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14"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15"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16"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17"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18" name="Group 18"/>
          <p:cNvGrpSpPr>
            <a:grpSpLocks/>
          </p:cNvGrpSpPr>
          <p:nvPr/>
        </p:nvGrpSpPr>
        <p:grpSpPr bwMode="auto">
          <a:xfrm>
            <a:off x="3344242" y="2697163"/>
            <a:ext cx="381000" cy="381000"/>
            <a:chOff x="2078" y="1680"/>
            <a:chExt cx="1615" cy="1615"/>
          </a:xfrm>
        </p:grpSpPr>
        <p:sp>
          <p:nvSpPr>
            <p:cNvPr id="19" name="Oval 19"/>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0" name="Oval 20"/>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1" name="Oval 21"/>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22" name="Oval 22"/>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23" name="Oval 23"/>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24" name="Oval 24"/>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25" name="Group 25"/>
          <p:cNvGrpSpPr>
            <a:grpSpLocks/>
          </p:cNvGrpSpPr>
          <p:nvPr/>
        </p:nvGrpSpPr>
        <p:grpSpPr bwMode="auto">
          <a:xfrm>
            <a:off x="3344242" y="3429000"/>
            <a:ext cx="381000" cy="381000"/>
            <a:chOff x="2078" y="1680"/>
            <a:chExt cx="1615" cy="1615"/>
          </a:xfrm>
        </p:grpSpPr>
        <p:sp>
          <p:nvSpPr>
            <p:cNvPr id="26"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7" name="Oval 27"/>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8" name="Oval 28"/>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29" name="Oval 29"/>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0" name="Oval 30"/>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31" name="Oval 31"/>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32" name="Group 32"/>
          <p:cNvGrpSpPr>
            <a:grpSpLocks/>
          </p:cNvGrpSpPr>
          <p:nvPr/>
        </p:nvGrpSpPr>
        <p:grpSpPr bwMode="auto">
          <a:xfrm>
            <a:off x="3344242" y="4216400"/>
            <a:ext cx="381000" cy="381000"/>
            <a:chOff x="2078" y="1680"/>
            <a:chExt cx="1615" cy="1615"/>
          </a:xfrm>
        </p:grpSpPr>
        <p:sp>
          <p:nvSpPr>
            <p:cNvPr id="33" name="Oval 33"/>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34" name="Oval 34"/>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35" name="Oval 35"/>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6" name="Oval 36"/>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7" name="Oval 37"/>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38" name="Oval 38"/>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39" name="Group 39"/>
          <p:cNvGrpSpPr>
            <a:grpSpLocks/>
          </p:cNvGrpSpPr>
          <p:nvPr/>
        </p:nvGrpSpPr>
        <p:grpSpPr bwMode="auto">
          <a:xfrm>
            <a:off x="3344242" y="4926013"/>
            <a:ext cx="355600" cy="381000"/>
            <a:chOff x="2078" y="1680"/>
            <a:chExt cx="1615" cy="1615"/>
          </a:xfrm>
        </p:grpSpPr>
        <p:sp>
          <p:nvSpPr>
            <p:cNvPr id="40"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41"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42"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43"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44"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45" name="Oval 45"/>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
        <p:nvSpPr>
          <p:cNvPr id="46" name="AutoShape 10"/>
          <p:cNvSpPr>
            <a:spLocks noChangeArrowheads="1"/>
          </p:cNvSpPr>
          <p:nvPr/>
        </p:nvSpPr>
        <p:spPr bwMode="gray">
          <a:xfrm>
            <a:off x="3640010" y="5589240"/>
            <a:ext cx="4419600"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Sabırla muamele etmek</a:t>
            </a:r>
            <a:endParaRPr lang="en-US" altLang="tr-TR" sz="2400" b="1" dirty="0">
              <a:solidFill>
                <a:srgbClr val="000000"/>
              </a:solidFill>
              <a:cs typeface="Arial" charset="0"/>
            </a:endParaRPr>
          </a:p>
        </p:txBody>
      </p:sp>
      <p:grpSp>
        <p:nvGrpSpPr>
          <p:cNvPr id="47" name="Group 11"/>
          <p:cNvGrpSpPr>
            <a:grpSpLocks/>
          </p:cNvGrpSpPr>
          <p:nvPr/>
        </p:nvGrpSpPr>
        <p:grpSpPr bwMode="auto">
          <a:xfrm>
            <a:off x="3322510" y="5678140"/>
            <a:ext cx="381000" cy="381000"/>
            <a:chOff x="2078" y="1680"/>
            <a:chExt cx="1615" cy="1615"/>
          </a:xfrm>
        </p:grpSpPr>
        <p:sp>
          <p:nvSpPr>
            <p:cNvPr id="48"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49"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0"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51"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52"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53"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
        <p:nvSpPr>
          <p:cNvPr id="54" name="AutoShape 6"/>
          <p:cNvSpPr>
            <a:spLocks noChangeArrowheads="1"/>
          </p:cNvSpPr>
          <p:nvPr/>
        </p:nvSpPr>
        <p:spPr bwMode="gray">
          <a:xfrm>
            <a:off x="3593487" y="1124744"/>
            <a:ext cx="4419600"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Konuşurken sesimizi kısmak</a:t>
            </a:r>
            <a:endParaRPr lang="en-US" altLang="tr-TR" sz="2400" b="1" dirty="0">
              <a:solidFill>
                <a:srgbClr val="000000"/>
              </a:solidFill>
              <a:cs typeface="Arial" charset="0"/>
            </a:endParaRPr>
          </a:p>
        </p:txBody>
      </p:sp>
      <p:grpSp>
        <p:nvGrpSpPr>
          <p:cNvPr id="55" name="Group 39"/>
          <p:cNvGrpSpPr>
            <a:grpSpLocks/>
          </p:cNvGrpSpPr>
          <p:nvPr/>
        </p:nvGrpSpPr>
        <p:grpSpPr bwMode="auto">
          <a:xfrm>
            <a:off x="3295037" y="1173957"/>
            <a:ext cx="355600" cy="381000"/>
            <a:chOff x="2078" y="1680"/>
            <a:chExt cx="1615" cy="1615"/>
          </a:xfrm>
        </p:grpSpPr>
        <p:sp>
          <p:nvSpPr>
            <p:cNvPr id="56"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7"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8"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59"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60"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61" name="Oval 45"/>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
        <p:nvSpPr>
          <p:cNvPr id="62" name="Yuvarlatılmış Dikdörtgen 61"/>
          <p:cNvSpPr/>
          <p:nvPr/>
        </p:nvSpPr>
        <p:spPr>
          <a:xfrm rot="18601055">
            <a:off x="11527" y="3652996"/>
            <a:ext cx="3689073" cy="792088"/>
          </a:xfrm>
          <a:prstGeom prst="roundRect">
            <a:avLst/>
          </a:prstGeom>
          <a:solidFill>
            <a:schemeClr val="accent4">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2400" dirty="0">
                <a:solidFill>
                  <a:srgbClr val="FFFFFF"/>
                </a:solidFill>
              </a:rPr>
              <a:t>Hadis: Cennet anaların ayakları altındadır.</a:t>
            </a:r>
          </a:p>
        </p:txBody>
      </p:sp>
    </p:spTree>
    <p:extLst>
      <p:ext uri="{BB962C8B-B14F-4D97-AF65-F5344CB8AC3E}">
        <p14:creationId xmlns:p14="http://schemas.microsoft.com/office/powerpoint/2010/main" val="35564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4</a:t>
            </a:fld>
            <a:endParaRPr lang="en-US" altLang="tr-TR"/>
          </a:p>
        </p:txBody>
      </p:sp>
      <p:sp>
        <p:nvSpPr>
          <p:cNvPr id="6" name="Yuvarlatılmış Dikdörtgen 5"/>
          <p:cNvSpPr/>
          <p:nvPr/>
        </p:nvSpPr>
        <p:spPr>
          <a:xfrm>
            <a:off x="329513" y="188640"/>
            <a:ext cx="8363272" cy="266429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kardeşliğe ve kardeşlik duygusuna çok değer verirdi. Aynı ailede yaşayan kardeşlerin birbirine karşı hak ve sorumluluklarının olduğunu anlatırdı. Her konudaki davranışları bize örnek olan 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-kardeşleri olmadığı için- sütkardeşleri ile olan ilişkilerinde de mükemmel örnek olmuş, onlarla iyi geçinmiştir.</a:t>
            </a:r>
          </a:p>
        </p:txBody>
      </p:sp>
      <p:pic>
        <p:nvPicPr>
          <p:cNvPr id="15362" name="Picture 2" descr="http://ppbdpalembang.files.wordpress.com/2013/04/child-cinta-kasi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024664"/>
            <a:ext cx="4929082" cy="369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6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098"/>
          </a:xfrm>
        </p:spPr>
        <p:txBody>
          <a:bodyPr/>
          <a:lstStyle/>
          <a:p>
            <a:pPr algn="ctr"/>
            <a:r>
              <a:rPr lang="tr-TR" sz="2200" dirty="0"/>
              <a:t> Çocukların Birbirlerine  Karşı Görevleri</a:t>
            </a:r>
          </a:p>
        </p:txBody>
      </p:sp>
      <p:sp>
        <p:nvSpPr>
          <p:cNvPr id="7" name="AutoShape 6"/>
          <p:cNvSpPr>
            <a:spLocks noChangeArrowheads="1"/>
          </p:cNvSpPr>
          <p:nvPr/>
        </p:nvSpPr>
        <p:spPr bwMode="gray">
          <a:xfrm>
            <a:off x="2471383" y="4365104"/>
            <a:ext cx="4995664"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Samimi ve sadakatli olmak</a:t>
            </a:r>
            <a:endParaRPr lang="en-US" altLang="tr-TR" sz="2400" b="1" dirty="0">
              <a:solidFill>
                <a:srgbClr val="000000"/>
              </a:solidFill>
              <a:cs typeface="Arial" charset="0"/>
            </a:endParaRPr>
          </a:p>
        </p:txBody>
      </p:sp>
      <p:sp>
        <p:nvSpPr>
          <p:cNvPr id="8" name="AutoShape 7"/>
          <p:cNvSpPr>
            <a:spLocks noChangeArrowheads="1"/>
          </p:cNvSpPr>
          <p:nvPr/>
        </p:nvSpPr>
        <p:spPr bwMode="gray">
          <a:xfrm>
            <a:off x="2509483" y="3713088"/>
            <a:ext cx="4995664"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Paylaşmak</a:t>
            </a:r>
            <a:endParaRPr lang="en-US" altLang="tr-TR" sz="2400" b="1" dirty="0">
              <a:solidFill>
                <a:srgbClr val="000000"/>
              </a:solidFill>
              <a:cs typeface="Arial" charset="0"/>
            </a:endParaRPr>
          </a:p>
        </p:txBody>
      </p:sp>
      <p:sp>
        <p:nvSpPr>
          <p:cNvPr id="9" name="AutoShape 8"/>
          <p:cNvSpPr>
            <a:spLocks noChangeArrowheads="1"/>
          </p:cNvSpPr>
          <p:nvPr/>
        </p:nvSpPr>
        <p:spPr bwMode="gray">
          <a:xfrm>
            <a:off x="2477733" y="3068960"/>
            <a:ext cx="4995664"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Kardeşlik bağını devam ettirmek</a:t>
            </a:r>
            <a:endParaRPr lang="en-US" altLang="tr-TR" sz="2400" b="1" dirty="0">
              <a:solidFill>
                <a:srgbClr val="000000"/>
              </a:solidFill>
              <a:cs typeface="Arial" charset="0"/>
            </a:endParaRPr>
          </a:p>
        </p:txBody>
      </p:sp>
      <p:sp>
        <p:nvSpPr>
          <p:cNvPr id="10" name="AutoShape 9"/>
          <p:cNvSpPr>
            <a:spLocks noChangeArrowheads="1"/>
          </p:cNvSpPr>
          <p:nvPr/>
        </p:nvSpPr>
        <p:spPr bwMode="gray">
          <a:xfrm>
            <a:off x="2477733" y="2420888"/>
            <a:ext cx="4995664"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Adaletli davranmak</a:t>
            </a:r>
            <a:endParaRPr lang="en-US" altLang="tr-TR" sz="2400" b="1" dirty="0">
              <a:solidFill>
                <a:srgbClr val="000000"/>
              </a:solidFill>
              <a:cs typeface="Arial" charset="0"/>
            </a:endParaRPr>
          </a:p>
        </p:txBody>
      </p:sp>
      <p:sp>
        <p:nvSpPr>
          <p:cNvPr id="11" name="AutoShape 10"/>
          <p:cNvSpPr>
            <a:spLocks noChangeArrowheads="1"/>
          </p:cNvSpPr>
          <p:nvPr/>
        </p:nvSpPr>
        <p:spPr bwMode="gray">
          <a:xfrm>
            <a:off x="2477733" y="1768872"/>
            <a:ext cx="4995664"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Kıskanmamak</a:t>
            </a:r>
            <a:endParaRPr lang="en-US" altLang="tr-TR" sz="2400" b="1" dirty="0">
              <a:solidFill>
                <a:srgbClr val="000000"/>
              </a:solidFill>
              <a:cs typeface="Arial" charset="0"/>
            </a:endParaRPr>
          </a:p>
        </p:txBody>
      </p:sp>
      <p:grpSp>
        <p:nvGrpSpPr>
          <p:cNvPr id="12" name="Group 11"/>
          <p:cNvGrpSpPr>
            <a:grpSpLocks/>
          </p:cNvGrpSpPr>
          <p:nvPr/>
        </p:nvGrpSpPr>
        <p:grpSpPr bwMode="auto">
          <a:xfrm>
            <a:off x="2160233" y="1857772"/>
            <a:ext cx="381000" cy="381000"/>
            <a:chOff x="2078" y="1680"/>
            <a:chExt cx="1615" cy="1615"/>
          </a:xfrm>
        </p:grpSpPr>
        <p:sp>
          <p:nvSpPr>
            <p:cNvPr id="13"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14"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15"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16"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17"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18"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19" name="Group 18"/>
          <p:cNvGrpSpPr>
            <a:grpSpLocks/>
          </p:cNvGrpSpPr>
          <p:nvPr/>
        </p:nvGrpSpPr>
        <p:grpSpPr bwMode="auto">
          <a:xfrm>
            <a:off x="2172933" y="2527251"/>
            <a:ext cx="381000" cy="381000"/>
            <a:chOff x="2078" y="1680"/>
            <a:chExt cx="1615" cy="1615"/>
          </a:xfrm>
        </p:grpSpPr>
        <p:sp>
          <p:nvSpPr>
            <p:cNvPr id="20" name="Oval 19"/>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1" name="Oval 20"/>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2" name="Oval 21"/>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23" name="Oval 22"/>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24" name="Oval 23"/>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25" name="Oval 24"/>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26" name="Group 25"/>
          <p:cNvGrpSpPr>
            <a:grpSpLocks/>
          </p:cNvGrpSpPr>
          <p:nvPr/>
        </p:nvGrpSpPr>
        <p:grpSpPr bwMode="auto">
          <a:xfrm>
            <a:off x="2172933" y="3145160"/>
            <a:ext cx="381000" cy="381000"/>
            <a:chOff x="2078" y="1680"/>
            <a:chExt cx="1615" cy="1615"/>
          </a:xfrm>
        </p:grpSpPr>
        <p:sp>
          <p:nvSpPr>
            <p:cNvPr id="27"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8" name="Oval 27"/>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29" name="Oval 28"/>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0" name="Oval 29"/>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1" name="Oval 30"/>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32" name="Oval 31"/>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33" name="Group 32"/>
          <p:cNvGrpSpPr>
            <a:grpSpLocks/>
          </p:cNvGrpSpPr>
          <p:nvPr/>
        </p:nvGrpSpPr>
        <p:grpSpPr bwMode="auto">
          <a:xfrm>
            <a:off x="2172933" y="3814688"/>
            <a:ext cx="381000" cy="381000"/>
            <a:chOff x="2078" y="1680"/>
            <a:chExt cx="1615" cy="1615"/>
          </a:xfrm>
        </p:grpSpPr>
        <p:sp>
          <p:nvSpPr>
            <p:cNvPr id="34" name="Oval 33"/>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35" name="Oval 34"/>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36" name="Oval 35"/>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7" name="Oval 36"/>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38" name="Oval 37"/>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39" name="Oval 38"/>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grpSp>
        <p:nvGrpSpPr>
          <p:cNvPr id="40" name="Group 39"/>
          <p:cNvGrpSpPr>
            <a:grpSpLocks/>
          </p:cNvGrpSpPr>
          <p:nvPr/>
        </p:nvGrpSpPr>
        <p:grpSpPr bwMode="auto">
          <a:xfrm>
            <a:off x="2172933" y="4414317"/>
            <a:ext cx="355600" cy="381000"/>
            <a:chOff x="2078" y="1680"/>
            <a:chExt cx="1615" cy="1615"/>
          </a:xfrm>
        </p:grpSpPr>
        <p:sp>
          <p:nvSpPr>
            <p:cNvPr id="41"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42"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43"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44"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45"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46" name="Oval 45"/>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
        <p:nvSpPr>
          <p:cNvPr id="47" name="AutoShape 10"/>
          <p:cNvSpPr>
            <a:spLocks noChangeArrowheads="1"/>
          </p:cNvSpPr>
          <p:nvPr/>
        </p:nvSpPr>
        <p:spPr bwMode="gray">
          <a:xfrm>
            <a:off x="2468701" y="5013176"/>
            <a:ext cx="4995664"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Dayanışmak ve desteklemek</a:t>
            </a:r>
            <a:endParaRPr lang="en-US" altLang="tr-TR" sz="2400" b="1" dirty="0">
              <a:solidFill>
                <a:srgbClr val="000000"/>
              </a:solidFill>
              <a:cs typeface="Arial" charset="0"/>
            </a:endParaRPr>
          </a:p>
        </p:txBody>
      </p:sp>
      <p:grpSp>
        <p:nvGrpSpPr>
          <p:cNvPr id="48" name="Group 11"/>
          <p:cNvGrpSpPr>
            <a:grpSpLocks/>
          </p:cNvGrpSpPr>
          <p:nvPr/>
        </p:nvGrpSpPr>
        <p:grpSpPr bwMode="auto">
          <a:xfrm>
            <a:off x="2151201" y="5102076"/>
            <a:ext cx="381000" cy="381000"/>
            <a:chOff x="2078" y="1680"/>
            <a:chExt cx="1615" cy="1615"/>
          </a:xfrm>
        </p:grpSpPr>
        <p:sp>
          <p:nvSpPr>
            <p:cNvPr id="49"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0"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1"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52"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53"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54"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
        <p:nvSpPr>
          <p:cNvPr id="55" name="AutoShape 6"/>
          <p:cNvSpPr>
            <a:spLocks noChangeArrowheads="1"/>
          </p:cNvSpPr>
          <p:nvPr/>
        </p:nvSpPr>
        <p:spPr bwMode="gray">
          <a:xfrm>
            <a:off x="2422178" y="1124744"/>
            <a:ext cx="4995664" cy="508000"/>
          </a:xfrm>
          <a:prstGeom prst="roundRect">
            <a:avLst>
              <a:gd name="adj" fmla="val 50000"/>
            </a:avLst>
          </a:prstGeom>
          <a:gradFill rotWithShape="1">
            <a:gsLst>
              <a:gs pos="0">
                <a:schemeClr val="accent1">
                  <a:gamma/>
                  <a:tint val="0"/>
                  <a:invGamma/>
                </a:schemeClr>
              </a:gs>
              <a:gs pos="100000">
                <a:schemeClr val="accent1"/>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Sevgi ve saygılı olmak</a:t>
            </a:r>
            <a:endParaRPr lang="en-US" altLang="tr-TR" sz="2400" b="1" dirty="0">
              <a:solidFill>
                <a:srgbClr val="000000"/>
              </a:solidFill>
              <a:cs typeface="Arial" charset="0"/>
            </a:endParaRPr>
          </a:p>
        </p:txBody>
      </p:sp>
      <p:grpSp>
        <p:nvGrpSpPr>
          <p:cNvPr id="56" name="Group 39"/>
          <p:cNvGrpSpPr>
            <a:grpSpLocks/>
          </p:cNvGrpSpPr>
          <p:nvPr/>
        </p:nvGrpSpPr>
        <p:grpSpPr bwMode="auto">
          <a:xfrm>
            <a:off x="2123728" y="1173957"/>
            <a:ext cx="355600" cy="381000"/>
            <a:chOff x="2078" y="1680"/>
            <a:chExt cx="1615" cy="1615"/>
          </a:xfrm>
        </p:grpSpPr>
        <p:sp>
          <p:nvSpPr>
            <p:cNvPr id="57"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8"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59"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60"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61"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62" name="Oval 45"/>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
        <p:nvSpPr>
          <p:cNvPr id="63" name="AutoShape 9"/>
          <p:cNvSpPr>
            <a:spLocks noChangeArrowheads="1"/>
          </p:cNvSpPr>
          <p:nvPr/>
        </p:nvSpPr>
        <p:spPr bwMode="gray">
          <a:xfrm>
            <a:off x="2477733" y="5661248"/>
            <a:ext cx="4995664" cy="508000"/>
          </a:xfrm>
          <a:prstGeom prst="roundRect">
            <a:avLst>
              <a:gd name="adj" fmla="val 50000"/>
            </a:avLst>
          </a:prstGeom>
          <a:gradFill rotWithShape="1">
            <a:gsLst>
              <a:gs pos="0">
                <a:schemeClr val="hlink">
                  <a:gamma/>
                  <a:tint val="0"/>
                  <a:invGamma/>
                </a:schemeClr>
              </a:gs>
              <a:gs pos="100000">
                <a:schemeClr val="hlink"/>
              </a:gs>
            </a:gsLst>
            <a:lin ang="0" scaled="1"/>
          </a:gra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0" fontAlgn="base" hangingPunct="0">
              <a:spcBef>
                <a:spcPct val="0"/>
              </a:spcBef>
              <a:spcAft>
                <a:spcPct val="0"/>
              </a:spcAft>
            </a:pPr>
            <a:r>
              <a:rPr lang="tr-TR" altLang="tr-TR" sz="2400" b="1" dirty="0">
                <a:solidFill>
                  <a:srgbClr val="000000"/>
                </a:solidFill>
                <a:cs typeface="Arial" charset="0"/>
              </a:rPr>
              <a:t>Sorunlarına çözüm bulmak</a:t>
            </a:r>
            <a:endParaRPr lang="en-US" altLang="tr-TR" sz="2400" b="1" dirty="0">
              <a:solidFill>
                <a:srgbClr val="000000"/>
              </a:solidFill>
              <a:cs typeface="Arial" charset="0"/>
            </a:endParaRPr>
          </a:p>
        </p:txBody>
      </p:sp>
      <p:grpSp>
        <p:nvGrpSpPr>
          <p:cNvPr id="64" name="Group 18"/>
          <p:cNvGrpSpPr>
            <a:grpSpLocks/>
          </p:cNvGrpSpPr>
          <p:nvPr/>
        </p:nvGrpSpPr>
        <p:grpSpPr bwMode="auto">
          <a:xfrm>
            <a:off x="2172933" y="5767611"/>
            <a:ext cx="381000" cy="381000"/>
            <a:chOff x="2078" y="1680"/>
            <a:chExt cx="1615" cy="1615"/>
          </a:xfrm>
        </p:grpSpPr>
        <p:sp>
          <p:nvSpPr>
            <p:cNvPr id="65" name="Oval 6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66" name="Oval 6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pPr>
              <a:endParaRPr lang="tr-TR">
                <a:solidFill>
                  <a:srgbClr val="004386"/>
                </a:solidFill>
                <a:cs typeface="Arial" charset="0"/>
              </a:endParaRPr>
            </a:p>
          </p:txBody>
        </p:sp>
        <p:sp>
          <p:nvSpPr>
            <p:cNvPr id="67" name="Oval 66"/>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68" name="Oval 67"/>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pPr>
              <a:endParaRPr lang="tr-TR">
                <a:solidFill>
                  <a:srgbClr val="004386"/>
                </a:solidFill>
                <a:cs typeface="Arial" charset="0"/>
              </a:endParaRPr>
            </a:p>
          </p:txBody>
        </p:sp>
        <p:sp>
          <p:nvSpPr>
            <p:cNvPr id="69" name="Oval 68"/>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sp>
          <p:nvSpPr>
            <p:cNvPr id="70" name="Oval 69"/>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pPr>
              <a:endParaRPr lang="tr-TR">
                <a:solidFill>
                  <a:srgbClr val="004386"/>
                </a:solidFill>
                <a:cs typeface="Arial" charset="0"/>
              </a:endParaRPr>
            </a:p>
          </p:txBody>
        </p:sp>
      </p:grpSp>
    </p:spTree>
    <p:extLst>
      <p:ext uri="{BB962C8B-B14F-4D97-AF65-F5344CB8AC3E}">
        <p14:creationId xmlns:p14="http://schemas.microsoft.com/office/powerpoint/2010/main" val="2575248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emın\Desktop\dd\resimler\karde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77010"/>
            <a:ext cx="5472607" cy="606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90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5"/>
          <p:cNvSpPr txBox="1">
            <a:spLocks noChangeArrowheads="1"/>
          </p:cNvSpPr>
          <p:nvPr/>
        </p:nvSpPr>
        <p:spPr bwMode="auto">
          <a:xfrm>
            <a:off x="1907704" y="1905000"/>
            <a:ext cx="69042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tr-TR" altLang="tr-TR" sz="2400" dirty="0">
                <a:solidFill>
                  <a:srgbClr val="000000"/>
                </a:solidFill>
                <a:cs typeface="Arial" charset="0"/>
              </a:rPr>
              <a:t>1.  Akrabalık bağlarını devam ettirmeliyiz</a:t>
            </a:r>
            <a:endParaRPr lang="en-US" altLang="tr-TR" sz="2400" dirty="0">
              <a:solidFill>
                <a:srgbClr val="000000"/>
              </a:solidFill>
              <a:cs typeface="Arial" charset="0"/>
            </a:endParaRPr>
          </a:p>
        </p:txBody>
      </p:sp>
      <p:grpSp>
        <p:nvGrpSpPr>
          <p:cNvPr id="17" name="Group 52"/>
          <p:cNvGrpSpPr>
            <a:grpSpLocks/>
          </p:cNvGrpSpPr>
          <p:nvPr/>
        </p:nvGrpSpPr>
        <p:grpSpPr bwMode="auto">
          <a:xfrm>
            <a:off x="1216847" y="3668713"/>
            <a:ext cx="7531687" cy="530225"/>
            <a:chOff x="1239" y="1296"/>
            <a:chExt cx="4766" cy="334"/>
          </a:xfrm>
        </p:grpSpPr>
        <p:sp>
          <p:nvSpPr>
            <p:cNvPr id="18" name="Line 53"/>
            <p:cNvSpPr>
              <a:spLocks noChangeShapeType="1"/>
            </p:cNvSpPr>
            <p:nvPr/>
          </p:nvSpPr>
          <p:spPr bwMode="auto">
            <a:xfrm flipV="1">
              <a:off x="1392" y="1573"/>
              <a:ext cx="4436" cy="9"/>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grpSp>
          <p:nvGrpSpPr>
            <p:cNvPr id="19" name="Group 54"/>
            <p:cNvGrpSpPr>
              <a:grpSpLocks/>
            </p:cNvGrpSpPr>
            <p:nvPr/>
          </p:nvGrpSpPr>
          <p:grpSpPr bwMode="auto">
            <a:xfrm>
              <a:off x="1239" y="1515"/>
              <a:ext cx="115" cy="115"/>
              <a:chOff x="1239" y="1515"/>
              <a:chExt cx="115" cy="115"/>
            </a:xfrm>
          </p:grpSpPr>
          <p:sp>
            <p:nvSpPr>
              <p:cNvPr id="21" name="AutoShape 55"/>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sp>
            <p:nvSpPr>
              <p:cNvPr id="22" name="AutoShape 56"/>
              <p:cNvSpPr>
                <a:spLocks noChangeArrowheads="1"/>
              </p:cNvSpPr>
              <p:nvPr/>
            </p:nvSpPr>
            <p:spPr bwMode="gray">
              <a:xfrm rot="18900000" flipH="1">
                <a:off x="1239" y="1515"/>
                <a:ext cx="115" cy="115"/>
              </a:xfrm>
              <a:prstGeom prst="rtTriangle">
                <a:avLst/>
              </a:prstGeom>
              <a:solidFill>
                <a:schemeClr val="accent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grpSp>
        <p:sp>
          <p:nvSpPr>
            <p:cNvPr id="20" name="Text Box 57"/>
            <p:cNvSpPr txBox="1">
              <a:spLocks noChangeArrowheads="1"/>
            </p:cNvSpPr>
            <p:nvPr/>
          </p:nvSpPr>
          <p:spPr bwMode="auto">
            <a:xfrm>
              <a:off x="1716" y="1296"/>
              <a:ext cx="428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tr-TR" sz="2400" dirty="0">
                  <a:solidFill>
                    <a:srgbClr val="000000"/>
                  </a:solidFill>
                  <a:cs typeface="Arial" charset="0"/>
                </a:rPr>
                <a:t>3. </a:t>
              </a:r>
              <a:r>
                <a:rPr lang="tr-TR" altLang="tr-TR" sz="2400" dirty="0">
                  <a:solidFill>
                    <a:srgbClr val="000000"/>
                  </a:solidFill>
                  <a:cs typeface="Arial" charset="0"/>
                </a:rPr>
                <a:t>İhtiyacı durumunda maddi destek vermeliyiz</a:t>
              </a:r>
              <a:endParaRPr lang="en-US" altLang="tr-TR" sz="2400" dirty="0">
                <a:solidFill>
                  <a:srgbClr val="000000"/>
                </a:solidFill>
                <a:cs typeface="Arial" charset="0"/>
              </a:endParaRPr>
            </a:p>
          </p:txBody>
        </p:sp>
      </p:grpSp>
      <p:sp>
        <p:nvSpPr>
          <p:cNvPr id="2" name="Başlık 1"/>
          <p:cNvSpPr>
            <a:spLocks noGrp="1"/>
          </p:cNvSpPr>
          <p:nvPr>
            <p:ph type="title"/>
          </p:nvPr>
        </p:nvSpPr>
        <p:spPr/>
        <p:txBody>
          <a:bodyPr/>
          <a:lstStyle/>
          <a:p>
            <a:pPr algn="ctr"/>
            <a:r>
              <a:rPr lang="tr-TR" sz="2200" dirty="0"/>
              <a:t> Diğer Aile Büyüklerine Karşı Görevler</a:t>
            </a:r>
          </a:p>
        </p:txBody>
      </p:sp>
      <p:sp>
        <p:nvSpPr>
          <p:cNvPr id="6" name="Line 41"/>
          <p:cNvSpPr>
            <a:spLocks noChangeShapeType="1"/>
          </p:cNvSpPr>
          <p:nvPr/>
        </p:nvSpPr>
        <p:spPr bwMode="auto">
          <a:xfrm>
            <a:off x="1563126" y="2359025"/>
            <a:ext cx="6896653" cy="38646"/>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grpSp>
        <p:nvGrpSpPr>
          <p:cNvPr id="7" name="Group 42"/>
          <p:cNvGrpSpPr>
            <a:grpSpLocks/>
          </p:cNvGrpSpPr>
          <p:nvPr/>
        </p:nvGrpSpPr>
        <p:grpSpPr bwMode="auto">
          <a:xfrm>
            <a:off x="1321711" y="2177299"/>
            <a:ext cx="182562" cy="182562"/>
            <a:chOff x="1239" y="1515"/>
            <a:chExt cx="115" cy="115"/>
          </a:xfrm>
        </p:grpSpPr>
        <p:sp>
          <p:nvSpPr>
            <p:cNvPr id="8" name="AutoShape 43"/>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sp>
          <p:nvSpPr>
            <p:cNvPr id="9" name="AutoShape 44"/>
            <p:cNvSpPr>
              <a:spLocks noChangeArrowheads="1"/>
            </p:cNvSpPr>
            <p:nvPr/>
          </p:nvSpPr>
          <p:spPr bwMode="gray">
            <a:xfrm rot="18900000" flipH="1">
              <a:off x="1239" y="1515"/>
              <a:ext cx="115" cy="115"/>
            </a:xfrm>
            <a:prstGeom prst="rtTriangle">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a:solidFill>
                  <a:srgbClr val="1F5281"/>
                </a:solidFill>
                <a:cs typeface="Arial" charset="0"/>
              </a:endParaRPr>
            </a:p>
          </p:txBody>
        </p:sp>
      </p:grpSp>
      <p:grpSp>
        <p:nvGrpSpPr>
          <p:cNvPr id="11" name="Group 46"/>
          <p:cNvGrpSpPr>
            <a:grpSpLocks/>
          </p:cNvGrpSpPr>
          <p:nvPr/>
        </p:nvGrpSpPr>
        <p:grpSpPr bwMode="auto">
          <a:xfrm>
            <a:off x="1243134" y="2819400"/>
            <a:ext cx="7217297" cy="530225"/>
            <a:chOff x="1239" y="1296"/>
            <a:chExt cx="3177" cy="334"/>
          </a:xfrm>
        </p:grpSpPr>
        <p:sp>
          <p:nvSpPr>
            <p:cNvPr id="12" name="Line 47"/>
            <p:cNvSpPr>
              <a:spLocks noChangeShapeType="1"/>
            </p:cNvSpPr>
            <p:nvPr/>
          </p:nvSpPr>
          <p:spPr bwMode="auto">
            <a:xfrm>
              <a:off x="1392" y="1582"/>
              <a:ext cx="3024"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grpSp>
          <p:nvGrpSpPr>
            <p:cNvPr id="13" name="Group 48"/>
            <p:cNvGrpSpPr>
              <a:grpSpLocks/>
            </p:cNvGrpSpPr>
            <p:nvPr/>
          </p:nvGrpSpPr>
          <p:grpSpPr bwMode="auto">
            <a:xfrm>
              <a:off x="1239" y="1515"/>
              <a:ext cx="115" cy="115"/>
              <a:chOff x="1239" y="1515"/>
              <a:chExt cx="115" cy="115"/>
            </a:xfrm>
          </p:grpSpPr>
          <p:sp>
            <p:nvSpPr>
              <p:cNvPr id="15" name="AutoShape 49"/>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sp>
            <p:nvSpPr>
              <p:cNvPr id="16" name="AutoShape 50"/>
              <p:cNvSpPr>
                <a:spLocks noChangeArrowheads="1"/>
              </p:cNvSpPr>
              <p:nvPr/>
            </p:nvSpPr>
            <p:spPr bwMode="gray">
              <a:xfrm rot="18900000" flipH="1">
                <a:off x="1239" y="1515"/>
                <a:ext cx="115" cy="115"/>
              </a:xfrm>
              <a:prstGeom prst="rtTriangle">
                <a:avLst/>
              </a:prstGeom>
              <a:solidFill>
                <a:schemeClr val="fo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grpSp>
        <p:sp>
          <p:nvSpPr>
            <p:cNvPr id="14" name="Text Box 51"/>
            <p:cNvSpPr txBox="1">
              <a:spLocks noChangeArrowheads="1"/>
            </p:cNvSpPr>
            <p:nvPr/>
          </p:nvSpPr>
          <p:spPr bwMode="auto">
            <a:xfrm>
              <a:off x="1600" y="1296"/>
              <a:ext cx="273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tr-TR" sz="2400" dirty="0">
                  <a:solidFill>
                    <a:srgbClr val="000000"/>
                  </a:solidFill>
                  <a:cs typeface="Arial" charset="0"/>
                </a:rPr>
                <a:t>2. </a:t>
              </a:r>
              <a:r>
                <a:rPr lang="tr-TR" altLang="tr-TR" sz="2400" dirty="0">
                  <a:solidFill>
                    <a:srgbClr val="000000"/>
                  </a:solidFill>
                  <a:cs typeface="Arial" charset="0"/>
                </a:rPr>
                <a:t>Manevi destek vermeliyiz</a:t>
              </a:r>
              <a:endParaRPr lang="en-US" altLang="tr-TR" sz="2400" dirty="0">
                <a:solidFill>
                  <a:srgbClr val="000000"/>
                </a:solidFill>
                <a:cs typeface="Arial" charset="0"/>
              </a:endParaRPr>
            </a:p>
          </p:txBody>
        </p:sp>
      </p:grpSp>
      <p:grpSp>
        <p:nvGrpSpPr>
          <p:cNvPr id="23" name="Group 58"/>
          <p:cNvGrpSpPr>
            <a:grpSpLocks/>
          </p:cNvGrpSpPr>
          <p:nvPr/>
        </p:nvGrpSpPr>
        <p:grpSpPr bwMode="auto">
          <a:xfrm>
            <a:off x="1283902" y="4648200"/>
            <a:ext cx="7175877" cy="530225"/>
            <a:chOff x="1239" y="1296"/>
            <a:chExt cx="3932" cy="334"/>
          </a:xfrm>
        </p:grpSpPr>
        <p:sp>
          <p:nvSpPr>
            <p:cNvPr id="24" name="Line 59"/>
            <p:cNvSpPr>
              <a:spLocks noChangeShapeType="1"/>
            </p:cNvSpPr>
            <p:nvPr/>
          </p:nvSpPr>
          <p:spPr bwMode="auto">
            <a:xfrm flipV="1">
              <a:off x="1392" y="1573"/>
              <a:ext cx="3779" cy="9"/>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grpSp>
          <p:nvGrpSpPr>
            <p:cNvPr id="25" name="Group 60"/>
            <p:cNvGrpSpPr>
              <a:grpSpLocks/>
            </p:cNvGrpSpPr>
            <p:nvPr/>
          </p:nvGrpSpPr>
          <p:grpSpPr bwMode="auto">
            <a:xfrm>
              <a:off x="1239" y="1515"/>
              <a:ext cx="115" cy="115"/>
              <a:chOff x="1239" y="1515"/>
              <a:chExt cx="115" cy="115"/>
            </a:xfrm>
          </p:grpSpPr>
          <p:sp>
            <p:nvSpPr>
              <p:cNvPr id="27" name="AutoShape 61"/>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sp>
            <p:nvSpPr>
              <p:cNvPr id="28" name="AutoShape 62"/>
              <p:cNvSpPr>
                <a:spLocks noChangeArrowheads="1"/>
              </p:cNvSpPr>
              <p:nvPr/>
            </p:nvSpPr>
            <p:spPr bwMode="gray">
              <a:xfrm rot="18900000" flipH="1">
                <a:off x="1239" y="1515"/>
                <a:ext cx="115" cy="115"/>
              </a:xfrm>
              <a:prstGeom prst="rtTriangle">
                <a:avLst/>
              </a:prstGeom>
              <a:solidFill>
                <a:schemeClr val="accent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sz="2400">
                  <a:solidFill>
                    <a:srgbClr val="1F5281"/>
                  </a:solidFill>
                  <a:cs typeface="Arial" charset="0"/>
                </a:endParaRPr>
              </a:p>
            </p:txBody>
          </p:sp>
        </p:grpSp>
        <p:sp>
          <p:nvSpPr>
            <p:cNvPr id="26" name="Text Box 63"/>
            <p:cNvSpPr txBox="1">
              <a:spLocks noChangeArrowheads="1"/>
            </p:cNvSpPr>
            <p:nvPr/>
          </p:nvSpPr>
          <p:spPr bwMode="auto">
            <a:xfrm>
              <a:off x="1659" y="1296"/>
              <a:ext cx="281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tr-TR" sz="2400" dirty="0">
                  <a:solidFill>
                    <a:srgbClr val="000000"/>
                  </a:solidFill>
                  <a:cs typeface="Arial" charset="0"/>
                </a:rPr>
                <a:t>4. </a:t>
              </a:r>
              <a:r>
                <a:rPr lang="tr-TR" altLang="tr-TR" sz="2400" dirty="0">
                  <a:solidFill>
                    <a:srgbClr val="000000"/>
                  </a:solidFill>
                  <a:cs typeface="Arial" charset="0"/>
                </a:rPr>
                <a:t>Sevgi ve saygı duymalıyız</a:t>
              </a:r>
              <a:endParaRPr lang="en-US" altLang="tr-TR" sz="2400" dirty="0">
                <a:solidFill>
                  <a:srgbClr val="000000"/>
                </a:solidFill>
                <a:cs typeface="Arial" charset="0"/>
              </a:endParaRPr>
            </a:p>
          </p:txBody>
        </p:sp>
      </p:grpSp>
      <p:sp>
        <p:nvSpPr>
          <p:cNvPr id="29" name="Yuvarlatılmış Dikdörtgen 28"/>
          <p:cNvSpPr/>
          <p:nvPr/>
        </p:nvSpPr>
        <p:spPr>
          <a:xfrm>
            <a:off x="1388840" y="5589240"/>
            <a:ext cx="6567536" cy="79208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tr-TR" sz="2800" b="1" u="sng" dirty="0">
                <a:solidFill>
                  <a:srgbClr val="FFFFFF"/>
                </a:solidFill>
              </a:rPr>
              <a:t>Sıla-ı Rahim</a:t>
            </a:r>
            <a:r>
              <a:rPr lang="tr-TR" sz="2800" dirty="0">
                <a:solidFill>
                  <a:srgbClr val="FFFFFF"/>
                </a:solidFill>
              </a:rPr>
              <a:t>: Akrabalık bağlarının devam ettirilmesidir</a:t>
            </a:r>
          </a:p>
        </p:txBody>
      </p:sp>
    </p:spTree>
    <p:extLst>
      <p:ext uri="{BB962C8B-B14F-4D97-AF65-F5344CB8AC3E}">
        <p14:creationId xmlns:p14="http://schemas.microsoft.com/office/powerpoint/2010/main" val="50624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1"/>
          </p:nvPr>
        </p:nvSpPr>
        <p:spPr/>
        <p:txBody>
          <a:bodyPr/>
          <a:lstStyle/>
          <a:p>
            <a:fld id="{7761400F-3A57-428C-9C57-C7AAAD9A3F1F}" type="slidenum">
              <a:rPr lang="en-US" altLang="tr-TR" smtClean="0">
                <a:solidFill>
                  <a:srgbClr val="000000"/>
                </a:solidFill>
              </a:rPr>
              <a:pPr/>
              <a:t>43</a:t>
            </a:fld>
            <a:endParaRPr lang="en-US" altLang="tr-TR">
              <a:solidFill>
                <a:srgbClr val="000000"/>
              </a:solidFill>
            </a:endParaRPr>
          </a:p>
        </p:txBody>
      </p:sp>
      <p:pic>
        <p:nvPicPr>
          <p:cNvPr id="4" name="Resim 9">
            <a:extLst>
              <a:ext uri="{FF2B5EF4-FFF2-40B4-BE49-F238E27FC236}">
                <a16:creationId xmlns:a16="http://schemas.microsoft.com/office/drawing/2014/main" id="{D0E79B92-CE93-4D01-B05A-394E515D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a:hlinkClick r:id="rId3"/>
            <a:extLst>
              <a:ext uri="{FF2B5EF4-FFF2-40B4-BE49-F238E27FC236}">
                <a16:creationId xmlns:a16="http://schemas.microsoft.com/office/drawing/2014/main" id="{3581CD97-CE78-48ED-B916-DDB09CB2C3D4}"/>
              </a:ext>
            </a:extLst>
          </p:cNvPr>
          <p:cNvSpPr/>
          <p:nvPr/>
        </p:nvSpPr>
        <p:spPr>
          <a:xfrm>
            <a:off x="1908175" y="5445125"/>
            <a:ext cx="2879725"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Dikdörtgen 6">
            <a:hlinkClick r:id="rId4"/>
            <a:extLst>
              <a:ext uri="{FF2B5EF4-FFF2-40B4-BE49-F238E27FC236}">
                <a16:creationId xmlns:a16="http://schemas.microsoft.com/office/drawing/2014/main" id="{79082B41-1652-4A66-A460-205639673D02}"/>
              </a:ext>
            </a:extLst>
          </p:cNvPr>
          <p:cNvSpPr/>
          <p:nvPr/>
        </p:nvSpPr>
        <p:spPr>
          <a:xfrm>
            <a:off x="5003800" y="5445125"/>
            <a:ext cx="2881313"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95490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5</a:t>
            </a:fld>
            <a:endParaRPr lang="en-US" altLang="tr-TR"/>
          </a:p>
        </p:txBody>
      </p:sp>
      <p:sp>
        <p:nvSpPr>
          <p:cNvPr id="6" name="Yuvarlatılmış Dikdörtgen 5"/>
          <p:cNvSpPr/>
          <p:nvPr/>
        </p:nvSpPr>
        <p:spPr>
          <a:xfrm>
            <a:off x="329513" y="188640"/>
            <a:ext cx="8363272" cy="1872208"/>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sütkardeşi Şeyma yaş itibariyle Efendimizden (</a:t>
            </a:r>
            <a:r>
              <a:rPr lang="tr-TR" sz="2000" dirty="0" err="1">
                <a:solidFill>
                  <a:schemeClr val="tx1">
                    <a:lumMod val="20000"/>
                    <a:lumOff val="80000"/>
                  </a:schemeClr>
                </a:solidFill>
              </a:rPr>
              <a:t>s.a.v</a:t>
            </a:r>
            <a:r>
              <a:rPr lang="tr-TR" sz="2000" dirty="0">
                <a:solidFill>
                  <a:schemeClr val="tx1">
                    <a:lumMod val="20000"/>
                    <a:lumOff val="80000"/>
                  </a:schemeClr>
                </a:solidFill>
              </a:rPr>
              <a:t>.) büyüktü. Şeyma, sütkardeşi küçük Muhammed (</a:t>
            </a:r>
            <a:r>
              <a:rPr lang="tr-TR" sz="2000" dirty="0" err="1">
                <a:solidFill>
                  <a:schemeClr val="tx1">
                    <a:lumMod val="20000"/>
                    <a:lumOff val="80000"/>
                  </a:schemeClr>
                </a:solidFill>
              </a:rPr>
              <a:t>s.a.v</a:t>
            </a:r>
            <a:r>
              <a:rPr lang="tr-TR" sz="2000" dirty="0">
                <a:solidFill>
                  <a:schemeClr val="tx1">
                    <a:lumMod val="20000"/>
                    <a:lumOff val="80000"/>
                  </a:schemeClr>
                </a:solidFill>
              </a:rPr>
              <a:t>.)’e çok hizmet etmişti. Ona yemek yedirir, sevgi ve şefkatle onu kucaklar, elinden tutar gezdirirdi.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de Şeyma’ya sevgisini gösterir ve ona her zaman saygılı davranırdı.</a:t>
            </a:r>
          </a:p>
        </p:txBody>
      </p:sp>
      <p:pic>
        <p:nvPicPr>
          <p:cNvPr id="16386" name="Picture 2" descr="http://www.sekolahonline.info/allimages/agus_happy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222865"/>
            <a:ext cx="6120680" cy="45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1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6</a:t>
            </a:fld>
            <a:endParaRPr lang="en-US" altLang="tr-TR"/>
          </a:p>
        </p:txBody>
      </p:sp>
      <p:sp>
        <p:nvSpPr>
          <p:cNvPr id="6" name="Yuvarlatılmış Dikdörtgen 5"/>
          <p:cNvSpPr/>
          <p:nvPr/>
        </p:nvSpPr>
        <p:spPr>
          <a:xfrm>
            <a:off x="329513" y="188640"/>
            <a:ext cx="8363272" cy="2520280"/>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Kardeşleriyle güzel geçinen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bu konuda çocuklarına ve çevresine de öğütler verir ve şöyle buyururdu:</a:t>
            </a:r>
          </a:p>
          <a:p>
            <a:r>
              <a:rPr lang="tr-TR" sz="2000" dirty="0">
                <a:solidFill>
                  <a:schemeClr val="tx1">
                    <a:lumMod val="20000"/>
                    <a:lumOff val="80000"/>
                  </a:schemeClr>
                </a:solidFill>
              </a:rPr>
              <a:t>“Müminler birbirlerini sevmekte, birbirlerine acımakta ve birbirlerini korumakta bir vücuda benzerler. Vücudun bir organı hasta olduğu zaman, diğer organlar da bu sebeple uykusuzluğa ve ateşli hastalığa tutulur.” Efendimiz (</a:t>
            </a:r>
            <a:r>
              <a:rPr lang="tr-TR" sz="2000" dirty="0" err="1">
                <a:solidFill>
                  <a:schemeClr val="tx1">
                    <a:lumMod val="20000"/>
                    <a:lumOff val="80000"/>
                  </a:schemeClr>
                </a:solidFill>
              </a:rPr>
              <a:t>s.a.v</a:t>
            </a:r>
            <a:r>
              <a:rPr lang="tr-TR" sz="2000" dirty="0">
                <a:solidFill>
                  <a:schemeClr val="tx1">
                    <a:lumMod val="20000"/>
                    <a:lumOff val="80000"/>
                  </a:schemeClr>
                </a:solidFill>
              </a:rPr>
              <a:t>.) bu sözleriyle kardeşlerin birbirlerine her zaman yardımcı olmalarını ve birbirlerinin sıkıntılarını gidermelerini isterdi. </a:t>
            </a:r>
          </a:p>
        </p:txBody>
      </p:sp>
      <p:pic>
        <p:nvPicPr>
          <p:cNvPr id="17410" name="Picture 2" descr="http://3.bp.blogspot.com/-yurQ6iytT1g/T8M2VHEpN6I/AAAAAAAAAEU/jfq-FAUtwkg/s1600/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96" y="2859311"/>
            <a:ext cx="5149552" cy="386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87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7</a:t>
            </a:fld>
            <a:endParaRPr lang="en-US" altLang="tr-TR"/>
          </a:p>
        </p:txBody>
      </p:sp>
      <p:sp>
        <p:nvSpPr>
          <p:cNvPr id="6" name="Yuvarlatılmış Dikdörtgen 5"/>
          <p:cNvSpPr/>
          <p:nvPr/>
        </p:nvSpPr>
        <p:spPr>
          <a:xfrm>
            <a:off x="329513" y="188640"/>
            <a:ext cx="8363272" cy="302433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Müslüman Müslümanın kardeşidir.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bir Müslümanın diğer Müslüman kardeşleriyle nasıl geçinmesi gerektiğini de şöyle anlatırdı:</a:t>
            </a:r>
          </a:p>
          <a:p>
            <a:r>
              <a:rPr lang="tr-TR" sz="2000" dirty="0">
                <a:solidFill>
                  <a:schemeClr val="tx1">
                    <a:lumMod val="20000"/>
                    <a:lumOff val="80000"/>
                  </a:schemeClr>
                </a:solidFill>
              </a:rPr>
              <a:t>“Bir kimse, bir müminden dünya sıkıntılarından birini giderirse, Allah da kıyamet gününde o müminin sıkıntılarından birini giderir. Bir kimse, darda kalana kolaylık gösterirse, Allah da ona dünya ve ahirette kolaylık gösterir. Bir kimse, bir Müslümanın bir kusurunu örterse, Allah da onun dünya ve ahiretteki kusurlarını örter. Mümin kul din kardeşinin yardım ettiği sürece, Allah da o kuluna yardım eder.</a:t>
            </a:r>
          </a:p>
        </p:txBody>
      </p:sp>
      <p:pic>
        <p:nvPicPr>
          <p:cNvPr id="5" name="Resim 4"/>
          <p:cNvPicPr>
            <a:picLocks noChangeAspect="1"/>
          </p:cNvPicPr>
          <p:nvPr/>
        </p:nvPicPr>
        <p:blipFill>
          <a:blip r:embed="rId2"/>
          <a:stretch>
            <a:fillRect/>
          </a:stretch>
        </p:blipFill>
        <p:spPr>
          <a:xfrm>
            <a:off x="1153081" y="3380233"/>
            <a:ext cx="6466919" cy="3341242"/>
          </a:xfrm>
          <a:prstGeom prst="rect">
            <a:avLst/>
          </a:prstGeom>
        </p:spPr>
      </p:pic>
    </p:spTree>
    <p:extLst>
      <p:ext uri="{BB962C8B-B14F-4D97-AF65-F5344CB8AC3E}">
        <p14:creationId xmlns:p14="http://schemas.microsoft.com/office/powerpoint/2010/main" val="409543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8</a:t>
            </a:fld>
            <a:endParaRPr lang="en-US" altLang="tr-TR"/>
          </a:p>
        </p:txBody>
      </p:sp>
      <p:sp>
        <p:nvSpPr>
          <p:cNvPr id="6" name="Yuvarlatılmış Dikdörtgen 5"/>
          <p:cNvSpPr/>
          <p:nvPr/>
        </p:nvSpPr>
        <p:spPr>
          <a:xfrm>
            <a:off x="329513" y="188640"/>
            <a:ext cx="8363272" cy="3024336"/>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Sevgili 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kardeşler arasında dargınlık olmasını asla hoş karşılamazdı. “Bir müminin, kardeşini üç günden fazla terk edip ona küs durması helâl değildir. Üç gün geçmişse, onunla karşılaşıp selam versin. Eğer selamını alırsa, her ikisi de sevapta ortak olurlar. Yok, eğer selamını almazsa, almayan günaha girmiş olur. Selam veren ise küs durmaktan çıkmış olur.” buyurarak küslüğü bitirmek için önce davranan kişinin kazançlı olduğunu anlatırdı. Ayrıca, herhangi bir sebeple aralarında dargınlık olan kardeşlerin barıştırılarak aralarının düzeltilmesini emrederdi.</a:t>
            </a:r>
          </a:p>
        </p:txBody>
      </p:sp>
      <p:pic>
        <p:nvPicPr>
          <p:cNvPr id="5" name="Picture 2" descr="http://www.kardeslikahlaki.org/index_files/kardeslik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56992"/>
            <a:ext cx="6624736" cy="342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55356D0E-559C-41D7-A4CA-EE6A41767EFB}" type="slidenum">
              <a:rPr lang="en-US" altLang="tr-TR" smtClean="0"/>
              <a:pPr/>
              <a:t>9</a:t>
            </a:fld>
            <a:endParaRPr lang="en-US" altLang="tr-TR"/>
          </a:p>
        </p:txBody>
      </p:sp>
      <p:sp>
        <p:nvSpPr>
          <p:cNvPr id="6" name="Yuvarlatılmış Dikdörtgen 5"/>
          <p:cNvSpPr/>
          <p:nvPr/>
        </p:nvSpPr>
        <p:spPr>
          <a:xfrm>
            <a:off x="329513" y="188640"/>
            <a:ext cx="8363272" cy="1728192"/>
          </a:xfrm>
          <a:prstGeom prst="roundRect">
            <a:avLst/>
          </a:prstGeom>
          <a:solidFill>
            <a:srgbClr val="7030A0"/>
          </a:solidFill>
          <a:ln w="76200">
            <a:solidFill>
              <a:schemeClr val="tx2">
                <a:lumMod val="75000"/>
              </a:schemeClr>
            </a:solidFill>
          </a:ln>
          <a:effectLst>
            <a:glow rad="228600">
              <a:schemeClr val="accent6">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r>
              <a:rPr lang="tr-TR" sz="2000" dirty="0">
                <a:solidFill>
                  <a:schemeClr val="tx1">
                    <a:lumMod val="20000"/>
                    <a:lumOff val="80000"/>
                  </a:schemeClr>
                </a:solidFill>
              </a:rPr>
              <a:t>Peygamberimiz (</a:t>
            </a:r>
            <a:r>
              <a:rPr lang="tr-TR" sz="2000" dirty="0" err="1">
                <a:solidFill>
                  <a:schemeClr val="tx1">
                    <a:lumMod val="20000"/>
                    <a:lumOff val="80000"/>
                  </a:schemeClr>
                </a:solidFill>
              </a:rPr>
              <a:t>s.a.v</a:t>
            </a:r>
            <a:r>
              <a:rPr lang="tr-TR" sz="2000" dirty="0">
                <a:solidFill>
                  <a:schemeClr val="tx1">
                    <a:lumMod val="20000"/>
                    <a:lumOff val="80000"/>
                  </a:schemeClr>
                </a:solidFill>
              </a:rPr>
              <a:t>.), çocuklarına kardeşlerin birbirlerine güler yüzle davranması gerektiğini ifade ederdi. İnsanın kardeşine güler yüzle davranmasının kendisi için bir sadaka olduğunu ve bu davranışın küçük görülmemesi gerektiğini söylerdi.</a:t>
            </a:r>
          </a:p>
        </p:txBody>
      </p:sp>
      <p:pic>
        <p:nvPicPr>
          <p:cNvPr id="19458" name="Picture 2" descr="http://www.larende.com/d/news/81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150" y="2060847"/>
            <a:ext cx="6214169" cy="4660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9835153"/>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D100_dark_2002">
  <a:themeElements>
    <a:clrScheme name="CD100_dark_2002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fontScheme name="CD100_dark_2002">
      <a:majorFont>
        <a:latin typeface="Arial"/>
        <a:ea typeface=""/>
        <a:cs typeface=""/>
      </a:majorFont>
      <a:minorFont>
        <a:latin typeface="Verdan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lnDef>
  </a:objectDefaults>
  <a:extraClrSchemeLst>
    <a:extraClrScheme>
      <a:clrScheme name="CD100_dark_2002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CD100_dark_2002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CD100_dark_2002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D100_dark_2002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CD100_dark_2002 5">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CD100_dark_2002 6">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126CD0"/>
        </a:hlink>
        <a:folHlink>
          <a:srgbClr val="009999"/>
        </a:folHlink>
      </a:clrScheme>
      <a:clrMap bg1="dk2" tx1="lt1" bg2="dk1" tx2="lt2" accent1="accent1" accent2="accent2" accent3="accent3" accent4="accent4" accent5="accent5" accent6="accent6" hlink="hlink" folHlink="folHlink"/>
    </a:extraClrScheme>
    <a:extraClrScheme>
      <a:clrScheme name="CD100_dark_2002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BBEAA8"/>
      </a:lt1>
      <a:dk2>
        <a:srgbClr val="063C60"/>
      </a:dk2>
      <a:lt2>
        <a:srgbClr val="FFFFFF"/>
      </a:lt2>
      <a:accent1>
        <a:srgbClr val="5598CF"/>
      </a:accent1>
      <a:accent2>
        <a:srgbClr val="AAD955"/>
      </a:accent2>
      <a:accent3>
        <a:srgbClr val="DAF3D1"/>
      </a:accent3>
      <a:accent4>
        <a:srgbClr val="000000"/>
      </a:accent4>
      <a:accent5>
        <a:srgbClr val="B4CAE4"/>
      </a:accent5>
      <a:accent6>
        <a:srgbClr val="9AC44C"/>
      </a:accent6>
      <a:hlink>
        <a:srgbClr val="C7AA6F"/>
      </a:hlink>
      <a:folHlink>
        <a:srgbClr val="9E65B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BBEAA8"/>
        </a:lt1>
        <a:dk2>
          <a:srgbClr val="063C60"/>
        </a:dk2>
        <a:lt2>
          <a:srgbClr val="FFFFFF"/>
        </a:lt2>
        <a:accent1>
          <a:srgbClr val="5598CF"/>
        </a:accent1>
        <a:accent2>
          <a:srgbClr val="AAD955"/>
        </a:accent2>
        <a:accent3>
          <a:srgbClr val="DAF3D1"/>
        </a:accent3>
        <a:accent4>
          <a:srgbClr val="000000"/>
        </a:accent4>
        <a:accent5>
          <a:srgbClr val="B4CAE4"/>
        </a:accent5>
        <a:accent6>
          <a:srgbClr val="9AC44C"/>
        </a:accent6>
        <a:hlink>
          <a:srgbClr val="C7AA6F"/>
        </a:hlink>
        <a:folHlink>
          <a:srgbClr val="9E65B7"/>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6EDA8"/>
        </a:lt1>
        <a:dk2>
          <a:srgbClr val="006600"/>
        </a:dk2>
        <a:lt2>
          <a:srgbClr val="FFFFFF"/>
        </a:lt2>
        <a:accent1>
          <a:srgbClr val="73C95B"/>
        </a:accent1>
        <a:accent2>
          <a:srgbClr val="F7C037"/>
        </a:accent2>
        <a:accent3>
          <a:srgbClr val="FAF4D1"/>
        </a:accent3>
        <a:accent4>
          <a:srgbClr val="000000"/>
        </a:accent4>
        <a:accent5>
          <a:srgbClr val="BCE1B5"/>
        </a:accent5>
        <a:accent6>
          <a:srgbClr val="E0AE31"/>
        </a:accent6>
        <a:hlink>
          <a:srgbClr val="2393CB"/>
        </a:hlink>
        <a:folHlink>
          <a:srgbClr val="CB057B"/>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CE6AE"/>
        </a:lt1>
        <a:dk2>
          <a:srgbClr val="800000"/>
        </a:dk2>
        <a:lt2>
          <a:srgbClr val="FFFFFF"/>
        </a:lt2>
        <a:accent1>
          <a:srgbClr val="F66C2E"/>
        </a:accent1>
        <a:accent2>
          <a:srgbClr val="F9DE3D"/>
        </a:accent2>
        <a:accent3>
          <a:srgbClr val="FDF0D3"/>
        </a:accent3>
        <a:accent4>
          <a:srgbClr val="000000"/>
        </a:accent4>
        <a:accent5>
          <a:srgbClr val="FABAAD"/>
        </a:accent5>
        <a:accent6>
          <a:srgbClr val="E2C936"/>
        </a:accent6>
        <a:hlink>
          <a:srgbClr val="6CCA85"/>
        </a:hlink>
        <a:folHlink>
          <a:srgbClr val="DCA44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3">
      <a:dk1>
        <a:srgbClr val="B2B9AF"/>
      </a:dk1>
      <a:lt1>
        <a:srgbClr val="D1D7C7"/>
      </a:lt1>
      <a:dk2>
        <a:srgbClr val="4F506D"/>
      </a:dk2>
      <a:lt2>
        <a:srgbClr val="333333"/>
      </a:lt2>
      <a:accent1>
        <a:srgbClr val="8C9484"/>
      </a:accent1>
      <a:accent2>
        <a:srgbClr val="A56F73"/>
      </a:accent2>
      <a:accent3>
        <a:srgbClr val="E5E8E0"/>
      </a:accent3>
      <a:accent4>
        <a:srgbClr val="979E95"/>
      </a:accent4>
      <a:accent5>
        <a:srgbClr val="C5C8C2"/>
      </a:accent5>
      <a:accent6>
        <a:srgbClr val="956468"/>
      </a:accent6>
      <a:hlink>
        <a:srgbClr val="6B7FAD"/>
      </a:hlink>
      <a:folHlink>
        <a:srgbClr val="A1836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BCB5AC"/>
        </a:dk1>
        <a:lt1>
          <a:srgbClr val="D9D3C5"/>
        </a:lt1>
        <a:dk2>
          <a:srgbClr val="537568"/>
        </a:dk2>
        <a:lt2>
          <a:srgbClr val="333333"/>
        </a:lt2>
        <a:accent1>
          <a:srgbClr val="9A9180"/>
        </a:accent1>
        <a:accent2>
          <a:srgbClr val="7573A1"/>
        </a:accent2>
        <a:accent3>
          <a:srgbClr val="E9E6DF"/>
        </a:accent3>
        <a:accent4>
          <a:srgbClr val="A09A92"/>
        </a:accent4>
        <a:accent5>
          <a:srgbClr val="CAC7C0"/>
        </a:accent5>
        <a:accent6>
          <a:srgbClr val="696891"/>
        </a:accent6>
        <a:hlink>
          <a:srgbClr val="AD6B83"/>
        </a:hlink>
        <a:folHlink>
          <a:srgbClr val="699F65"/>
        </a:folHlink>
      </a:clrScheme>
      <a:clrMap bg1="lt1" tx1="dk1" bg2="lt2" tx2="dk2" accent1="accent1" accent2="accent2" accent3="accent3" accent4="accent4" accent5="accent5" accent6="accent6" hlink="hlink" folHlink="folHlink"/>
    </a:extraClrScheme>
    <a:extraClrScheme>
      <a:clrScheme name="Default Design 2">
        <a:dk1>
          <a:srgbClr val="ACB4BC"/>
        </a:dk1>
        <a:lt1>
          <a:srgbClr val="C5CFD9"/>
        </a:lt1>
        <a:dk2>
          <a:srgbClr val="674553"/>
        </a:dk2>
        <a:lt2>
          <a:srgbClr val="333333"/>
        </a:lt2>
        <a:accent1>
          <a:srgbClr val="778EA1"/>
        </a:accent1>
        <a:accent2>
          <a:srgbClr val="A68A6E"/>
        </a:accent2>
        <a:accent3>
          <a:srgbClr val="DFE4E9"/>
        </a:accent3>
        <a:accent4>
          <a:srgbClr val="9299A0"/>
        </a:accent4>
        <a:accent5>
          <a:srgbClr val="BDC6CD"/>
        </a:accent5>
        <a:accent6>
          <a:srgbClr val="967D63"/>
        </a:accent6>
        <a:hlink>
          <a:srgbClr val="6AAE92"/>
        </a:hlink>
        <a:folHlink>
          <a:srgbClr val="AE7AAA"/>
        </a:folHlink>
      </a:clrScheme>
      <a:clrMap bg1="lt1" tx1="dk1" bg2="lt2" tx2="dk2" accent1="accent1" accent2="accent2" accent3="accent3" accent4="accent4" accent5="accent5" accent6="accent6" hlink="hlink" folHlink="folHlink"/>
    </a:extraClrScheme>
    <a:extraClrScheme>
      <a:clrScheme name="Default Design 3">
        <a:dk1>
          <a:srgbClr val="B2B9AF"/>
        </a:dk1>
        <a:lt1>
          <a:srgbClr val="D1D7C7"/>
        </a:lt1>
        <a:dk2>
          <a:srgbClr val="4F506D"/>
        </a:dk2>
        <a:lt2>
          <a:srgbClr val="333333"/>
        </a:lt2>
        <a:accent1>
          <a:srgbClr val="8C9484"/>
        </a:accent1>
        <a:accent2>
          <a:srgbClr val="A56F73"/>
        </a:accent2>
        <a:accent3>
          <a:srgbClr val="E5E8E0"/>
        </a:accent3>
        <a:accent4>
          <a:srgbClr val="979E95"/>
        </a:accent4>
        <a:accent5>
          <a:srgbClr val="C5C8C2"/>
        </a:accent5>
        <a:accent6>
          <a:srgbClr val="956468"/>
        </a:accent6>
        <a:hlink>
          <a:srgbClr val="6B7FAD"/>
        </a:hlink>
        <a:folHlink>
          <a:srgbClr val="A1836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 [HEM]">
  <a:themeElements>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fontScheme name="sample">
      <a:majorFont>
        <a:latin typeface="Verdan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113F71"/>
        </a:dk1>
        <a:lt1>
          <a:srgbClr val="FFFFFF"/>
        </a:lt1>
        <a:dk2>
          <a:srgbClr val="000000"/>
        </a:dk2>
        <a:lt2>
          <a:srgbClr val="C1D1D3"/>
        </a:lt2>
        <a:accent1>
          <a:srgbClr val="1966B3"/>
        </a:accent1>
        <a:accent2>
          <a:srgbClr val="99CC00"/>
        </a:accent2>
        <a:accent3>
          <a:srgbClr val="FFFFFF"/>
        </a:accent3>
        <a:accent4>
          <a:srgbClr val="0D345F"/>
        </a:accent4>
        <a:accent5>
          <a:srgbClr val="ABB8D6"/>
        </a:accent5>
        <a:accent6>
          <a:srgbClr val="8AB900"/>
        </a:accent6>
        <a:hlink>
          <a:srgbClr val="5AABCC"/>
        </a:hlink>
        <a:folHlink>
          <a:srgbClr val="648B8C"/>
        </a:folHlink>
      </a:clrScheme>
      <a:clrMap bg1="lt1" tx1="dk1" bg2="lt2" tx2="dk2" accent1="accent1" accent2="accent2" accent3="accent3" accent4="accent4" accent5="accent5" accent6="accent6" hlink="hlink" folHlink="folHlink"/>
    </a:extraClrScheme>
    <a:extraClrScheme>
      <a:clrScheme name="sample 2">
        <a:dk1>
          <a:srgbClr val="17416B"/>
        </a:dk1>
        <a:lt1>
          <a:srgbClr val="FFFFFF"/>
        </a:lt1>
        <a:dk2>
          <a:srgbClr val="000000"/>
        </a:dk2>
        <a:lt2>
          <a:srgbClr val="C1D1D3"/>
        </a:lt2>
        <a:accent1>
          <a:srgbClr val="584383"/>
        </a:accent1>
        <a:accent2>
          <a:srgbClr val="578C8D"/>
        </a:accent2>
        <a:accent3>
          <a:srgbClr val="FFFFFF"/>
        </a:accent3>
        <a:accent4>
          <a:srgbClr val="12365A"/>
        </a:accent4>
        <a:accent5>
          <a:srgbClr val="B4B0C1"/>
        </a:accent5>
        <a:accent6>
          <a:srgbClr val="4E7E7F"/>
        </a:accent6>
        <a:hlink>
          <a:srgbClr val="A478A6"/>
        </a:hlink>
        <a:folHlink>
          <a:srgbClr val="93965A"/>
        </a:folHlink>
      </a:clrScheme>
      <a:clrMap bg1="lt1" tx1="dk1" bg2="lt2" tx2="dk2" accent1="accent1" accent2="accent2" accent3="accent3" accent4="accent4" accent5="accent5" accent6="accent6" hlink="hlink" folHlink="folHlink"/>
    </a:extraClrScheme>
    <a:extraClrScheme>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6 [HEM]">
  <a:themeElements>
    <a:clrScheme name="sample 1">
      <a:dk1>
        <a:srgbClr val="2B166E"/>
      </a:dk1>
      <a:lt1>
        <a:srgbClr val="FFFFFF"/>
      </a:lt1>
      <a:dk2>
        <a:srgbClr val="336699"/>
      </a:dk2>
      <a:lt2>
        <a:srgbClr val="C0C0C0"/>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fontScheme name="sample">
      <a:majorFont>
        <a:latin typeface="Verdana"/>
        <a:ea typeface=""/>
        <a:cs typeface=""/>
      </a:majorFont>
      <a:minorFont>
        <a:latin typeface="Verdan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2B166E"/>
        </a:dk1>
        <a:lt1>
          <a:srgbClr val="FFFFFF"/>
        </a:lt1>
        <a:dk2>
          <a:srgbClr val="336699"/>
        </a:dk2>
        <a:lt2>
          <a:srgbClr val="C0C0C0"/>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sample 2">
        <a:dk1>
          <a:srgbClr val="1D528D"/>
        </a:dk1>
        <a:lt1>
          <a:srgbClr val="FFFFFF"/>
        </a:lt1>
        <a:dk2>
          <a:srgbClr val="000000"/>
        </a:dk2>
        <a:lt2>
          <a:srgbClr val="C0C0C0"/>
        </a:lt2>
        <a:accent1>
          <a:srgbClr val="2CA3C8"/>
        </a:accent1>
        <a:accent2>
          <a:srgbClr val="FF9900"/>
        </a:accent2>
        <a:accent3>
          <a:srgbClr val="FFFFFF"/>
        </a:accent3>
        <a:accent4>
          <a:srgbClr val="174578"/>
        </a:accent4>
        <a:accent5>
          <a:srgbClr val="ACCEE0"/>
        </a:accent5>
        <a:accent6>
          <a:srgbClr val="E78A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sample 3">
        <a:dk1>
          <a:srgbClr val="666633"/>
        </a:dk1>
        <a:lt1>
          <a:srgbClr val="FFFFFF"/>
        </a:lt1>
        <a:dk2>
          <a:srgbClr val="000000"/>
        </a:dk2>
        <a:lt2>
          <a:srgbClr val="D1C68D"/>
        </a:lt2>
        <a:accent1>
          <a:srgbClr val="C86C62"/>
        </a:accent1>
        <a:accent2>
          <a:srgbClr val="C78DD7"/>
        </a:accent2>
        <a:accent3>
          <a:srgbClr val="FFFFFF"/>
        </a:accent3>
        <a:accent4>
          <a:srgbClr val="56562A"/>
        </a:accent4>
        <a:accent5>
          <a:srgbClr val="E0BAB7"/>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21 [HEM]">
  <a:themeElements>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fontScheme name="sample">
      <a:majorFont>
        <a:latin typeface="Verdan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113F71"/>
        </a:dk1>
        <a:lt1>
          <a:srgbClr val="FFFFFF"/>
        </a:lt1>
        <a:dk2>
          <a:srgbClr val="000000"/>
        </a:dk2>
        <a:lt2>
          <a:srgbClr val="C1D1D3"/>
        </a:lt2>
        <a:accent1>
          <a:srgbClr val="1966B3"/>
        </a:accent1>
        <a:accent2>
          <a:srgbClr val="99CC00"/>
        </a:accent2>
        <a:accent3>
          <a:srgbClr val="FFFFFF"/>
        </a:accent3>
        <a:accent4>
          <a:srgbClr val="0D345F"/>
        </a:accent4>
        <a:accent5>
          <a:srgbClr val="ABB8D6"/>
        </a:accent5>
        <a:accent6>
          <a:srgbClr val="8AB900"/>
        </a:accent6>
        <a:hlink>
          <a:srgbClr val="5AABCC"/>
        </a:hlink>
        <a:folHlink>
          <a:srgbClr val="648B8C"/>
        </a:folHlink>
      </a:clrScheme>
      <a:clrMap bg1="lt1" tx1="dk1" bg2="lt2" tx2="dk2" accent1="accent1" accent2="accent2" accent3="accent3" accent4="accent4" accent5="accent5" accent6="accent6" hlink="hlink" folHlink="folHlink"/>
    </a:extraClrScheme>
    <a:extraClrScheme>
      <a:clrScheme name="sample 2">
        <a:dk1>
          <a:srgbClr val="17416B"/>
        </a:dk1>
        <a:lt1>
          <a:srgbClr val="FFFFFF"/>
        </a:lt1>
        <a:dk2>
          <a:srgbClr val="000000"/>
        </a:dk2>
        <a:lt2>
          <a:srgbClr val="C1D1D3"/>
        </a:lt2>
        <a:accent1>
          <a:srgbClr val="584383"/>
        </a:accent1>
        <a:accent2>
          <a:srgbClr val="578C8D"/>
        </a:accent2>
        <a:accent3>
          <a:srgbClr val="FFFFFF"/>
        </a:accent3>
        <a:accent4>
          <a:srgbClr val="12365A"/>
        </a:accent4>
        <a:accent5>
          <a:srgbClr val="B4B0C1"/>
        </a:accent5>
        <a:accent6>
          <a:srgbClr val="4E7E7F"/>
        </a:accent6>
        <a:hlink>
          <a:srgbClr val="A478A6"/>
        </a:hlink>
        <a:folHlink>
          <a:srgbClr val="93965A"/>
        </a:folHlink>
      </a:clrScheme>
      <a:clrMap bg1="lt1" tx1="dk1" bg2="lt2" tx2="dk2" accent1="accent1" accent2="accent2" accent3="accent3" accent4="accent4" accent5="accent5" accent6="accent6" hlink="hlink" folHlink="folHlink"/>
    </a:extraClrScheme>
    <a:extraClrScheme>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1131</TotalTime>
  <Words>1873</Words>
  <Application>Microsoft Office PowerPoint</Application>
  <PresentationFormat>Ekran Gösterisi (4:3)</PresentationFormat>
  <Paragraphs>147</Paragraphs>
  <Slides>43</Slides>
  <Notes>0</Notes>
  <HiddenSlides>0</HiddenSlides>
  <MMClips>0</MMClips>
  <ScaleCrop>false</ScaleCrop>
  <HeadingPairs>
    <vt:vector size="8" baseType="variant">
      <vt:variant>
        <vt:lpstr>Kullanılan Yazı Tipleri</vt:lpstr>
      </vt:variant>
      <vt:variant>
        <vt:i4>6</vt:i4>
      </vt:variant>
      <vt:variant>
        <vt:lpstr>Tema</vt:lpstr>
      </vt:variant>
      <vt:variant>
        <vt:i4>7</vt:i4>
      </vt:variant>
      <vt:variant>
        <vt:lpstr>Eklenmiş OLE Hizmet Programları</vt:lpstr>
      </vt:variant>
      <vt:variant>
        <vt:i4>1</vt:i4>
      </vt:variant>
      <vt:variant>
        <vt:lpstr>Slayt Başlıkları</vt:lpstr>
      </vt:variant>
      <vt:variant>
        <vt:i4>43</vt:i4>
      </vt:variant>
    </vt:vector>
  </HeadingPairs>
  <TitlesOfParts>
    <vt:vector size="57" baseType="lpstr">
      <vt:lpstr>Arial</vt:lpstr>
      <vt:lpstr>Arial Black</vt:lpstr>
      <vt:lpstr>Calibri</vt:lpstr>
      <vt:lpstr>Times New Roman</vt:lpstr>
      <vt:lpstr>Verdana</vt:lpstr>
      <vt:lpstr>Wingdings</vt:lpstr>
      <vt:lpstr>Diseño predeterminado</vt:lpstr>
      <vt:lpstr>CD100_dark_2002</vt:lpstr>
      <vt:lpstr>Default Design</vt:lpstr>
      <vt:lpstr>1_Default Design</vt:lpstr>
      <vt:lpstr>21 [HEM]</vt:lpstr>
      <vt:lpstr>2_6 [HEM]</vt:lpstr>
      <vt:lpstr>1_21 [HEM]</vt:lpstr>
      <vt:lpstr>Image</vt:lpstr>
      <vt:lpstr>Hz. Muhammed’in Hayatı</vt:lpstr>
      <vt:lpstr>2. Bölüm İçindekiler</vt:lpstr>
      <vt:lpstr>3. Kardeşler Arasındaki İlişkiler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4. Küçükleri Sevmek, Büyükleri Saymak</vt:lpstr>
      <vt:lpstr>PowerPoint Sunusu</vt:lpstr>
      <vt:lpstr>PowerPoint Sunusu</vt:lpstr>
      <vt:lpstr>Ailede Beş Sevgi Dili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Peygamberimiz ve Aile</vt:lpstr>
      <vt:lpstr>PowerPoint Sunusu</vt:lpstr>
      <vt:lpstr>Eşlerin Birbirlerine Karşı Görevleri </vt:lpstr>
      <vt:lpstr>Anne-babanın çocuklarına karşı görevleri</vt:lpstr>
      <vt:lpstr>PowerPoint Sunusu</vt:lpstr>
      <vt:lpstr> Çocukların Anne ve Babalarına Karşı Görevleri</vt:lpstr>
      <vt:lpstr> Çocukların Birbirlerine  Karşı Görevleri</vt:lpstr>
      <vt:lpstr>PowerPoint Sunusu</vt:lpstr>
      <vt:lpstr> Diğer Aile Büyüklerine Karşı Görevler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Hz. Muhammed’in Hayatı</dc:title>
  <cp:lastModifiedBy>MN_Dizgi-2</cp:lastModifiedBy>
  <cp:revision>129</cp:revision>
  <dcterms:created xsi:type="dcterms:W3CDTF">2014-09-04T19:32:10Z</dcterms:created>
  <dcterms:modified xsi:type="dcterms:W3CDTF">2022-11-30T13:32:59Z</dcterms:modified>
</cp:coreProperties>
</file>