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11" r:id="rId2"/>
    <p:sldMasterId id="2147483824" r:id="rId3"/>
  </p:sldMasterIdLst>
  <p:notesMasterIdLst>
    <p:notesMasterId r:id="rId29"/>
  </p:notesMasterIdLst>
  <p:sldIdLst>
    <p:sldId id="383" r:id="rId4"/>
    <p:sldId id="456" r:id="rId5"/>
    <p:sldId id="457" r:id="rId6"/>
    <p:sldId id="458" r:id="rId7"/>
    <p:sldId id="459" r:id="rId8"/>
    <p:sldId id="460" r:id="rId9"/>
    <p:sldId id="461" r:id="rId10"/>
    <p:sldId id="462" r:id="rId11"/>
    <p:sldId id="463" r:id="rId12"/>
    <p:sldId id="464" r:id="rId13"/>
    <p:sldId id="465" r:id="rId14"/>
    <p:sldId id="466" r:id="rId15"/>
    <p:sldId id="467" r:id="rId16"/>
    <p:sldId id="468" r:id="rId17"/>
    <p:sldId id="469" r:id="rId18"/>
    <p:sldId id="470" r:id="rId19"/>
    <p:sldId id="471" r:id="rId20"/>
    <p:sldId id="472" r:id="rId21"/>
    <p:sldId id="473" r:id="rId22"/>
    <p:sldId id="474" r:id="rId23"/>
    <p:sldId id="475" r:id="rId24"/>
    <p:sldId id="476" r:id="rId25"/>
    <p:sldId id="477" r:id="rId26"/>
    <p:sldId id="382" r:id="rId27"/>
    <p:sldId id="381"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2" autoAdjust="0"/>
    <p:restoredTop sz="94660"/>
  </p:normalViewPr>
  <p:slideViewPr>
    <p:cSldViewPr>
      <p:cViewPr varScale="1">
        <p:scale>
          <a:sx n="69" d="100"/>
          <a:sy n="69" d="100"/>
        </p:scale>
        <p:origin x="82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7D865-2C18-42D7-9B3E-DCA50CC09403}" type="datetimeFigureOut">
              <a:rPr lang="tr-TR" smtClean="0"/>
              <a:t>30.11.2022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A3D80-4CDF-4478-96D9-7233543483C2}" type="slidenum">
              <a:rPr lang="tr-TR" smtClean="0"/>
              <a:t>‹#›</a:t>
            </a:fld>
            <a:endParaRPr lang="tr-TR"/>
          </a:p>
        </p:txBody>
      </p:sp>
    </p:spTree>
    <p:extLst>
      <p:ext uri="{BB962C8B-B14F-4D97-AF65-F5344CB8AC3E}">
        <p14:creationId xmlns:p14="http://schemas.microsoft.com/office/powerpoint/2010/main" val="384922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F8A3D80-4CDF-4478-96D9-7233543483C2}" type="slidenum">
              <a:rPr lang="tr-TR" smtClean="0"/>
              <a:t>1</a:t>
            </a:fld>
            <a:endParaRPr lang="tr-TR"/>
          </a:p>
        </p:txBody>
      </p:sp>
    </p:spTree>
    <p:extLst>
      <p:ext uri="{BB962C8B-B14F-4D97-AF65-F5344CB8AC3E}">
        <p14:creationId xmlns:p14="http://schemas.microsoft.com/office/powerpoint/2010/main" val="4242326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090" name="Rectangle 18"/>
          <p:cNvSpPr>
            <a:spLocks noChangeArrowheads="1"/>
          </p:cNvSpPr>
          <p:nvPr/>
        </p:nvSpPr>
        <p:spPr bwMode="ltGray">
          <a:xfrm>
            <a:off x="0" y="6611938"/>
            <a:ext cx="9144000" cy="260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pic>
        <p:nvPicPr>
          <p:cNvPr id="309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7368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bwMode="gray">
          <a:xfrm>
            <a:off x="1371600" y="5867400"/>
            <a:ext cx="6553200" cy="533400"/>
          </a:xfrm>
        </p:spPr>
        <p:txBody>
          <a:bodyPr/>
          <a:lstStyle>
            <a:lvl1pPr marL="0" indent="0" algn="ctr">
              <a:buFont typeface="Wingdings" panose="05000000000000000000" pitchFamily="2" charset="2"/>
              <a:buNone/>
              <a:defRPr sz="1800" b="1">
                <a:solidFill>
                  <a:schemeClr val="tx2"/>
                </a:solidFill>
                <a:latin typeface="Verdana" panose="020B0604030504040204" pitchFamily="34" charset="0"/>
              </a:defRPr>
            </a:lvl1pPr>
          </a:lstStyle>
          <a:p>
            <a:pPr lvl="0"/>
            <a:r>
              <a:rPr lang="tr-TR" altLang="tr-TR" noProof="0"/>
              <a:t>Asıl alt başlık stilini düzenlemek için tıklatın</a:t>
            </a:r>
            <a:endParaRPr lang="en-US" altLang="tr-TR" noProof="0"/>
          </a:p>
        </p:txBody>
      </p:sp>
      <p:sp>
        <p:nvSpPr>
          <p:cNvPr id="3086" name="Text Box 14"/>
          <p:cNvSpPr txBox="1">
            <a:spLocks noChangeArrowheads="1"/>
          </p:cNvSpPr>
          <p:nvPr/>
        </p:nvSpPr>
        <p:spPr bwMode="auto">
          <a:xfrm>
            <a:off x="376238" y="228600"/>
            <a:ext cx="1147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1600" b="1" dirty="0">
                <a:solidFill>
                  <a:srgbClr val="000000"/>
                </a:solidFill>
              </a:rPr>
              <a:t>Company</a:t>
            </a:r>
          </a:p>
          <a:p>
            <a:pPr fontAlgn="base">
              <a:spcBef>
                <a:spcPct val="0"/>
              </a:spcBef>
              <a:spcAft>
                <a:spcPct val="0"/>
              </a:spcAft>
            </a:pPr>
            <a:r>
              <a:rPr lang="en-US" altLang="tr-TR" sz="2400" b="1" dirty="0">
                <a:solidFill>
                  <a:srgbClr val="163794"/>
                </a:solidFill>
              </a:rPr>
              <a:t>LOGO</a:t>
            </a:r>
          </a:p>
        </p:txBody>
      </p:sp>
      <p:sp>
        <p:nvSpPr>
          <p:cNvPr id="3093" name="Rectangle 21"/>
          <p:cNvSpPr>
            <a:spLocks noGrp="1" noChangeArrowheads="1"/>
          </p:cNvSpPr>
          <p:nvPr>
            <p:ph type="ctrTitle" sz="quarter"/>
          </p:nvPr>
        </p:nvSpPr>
        <p:spPr bwMode="gray">
          <a:xfrm>
            <a:off x="0" y="4868863"/>
            <a:ext cx="9144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a:lstStyle>
            <a:lvl1pPr>
              <a:defRPr sz="4000"/>
            </a:lvl1pPr>
          </a:lstStyle>
          <a:p>
            <a:pPr lvl="0"/>
            <a:r>
              <a:rPr lang="tr-TR" altLang="ko-KR" noProof="0"/>
              <a:t>Asıl başlık stili için tıklatın</a:t>
            </a:r>
            <a:endParaRPr lang="en-US" altLang="ko-KR" noProof="0"/>
          </a:p>
        </p:txBody>
      </p:sp>
    </p:spTree>
    <p:extLst>
      <p:ext uri="{BB962C8B-B14F-4D97-AF65-F5344CB8AC3E}">
        <p14:creationId xmlns:p14="http://schemas.microsoft.com/office/powerpoint/2010/main" val="2478749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endParaRPr lang="en-US" altLang="tr-TR" dirty="0">
              <a:solidFill>
                <a:srgbClr val="163794"/>
              </a:solidFill>
            </a:endParaRPr>
          </a:p>
        </p:txBody>
      </p:sp>
      <p:sp>
        <p:nvSpPr>
          <p:cNvPr id="5" name="Slayt Numarası Yer Tutucusu 4"/>
          <p:cNvSpPr>
            <a:spLocks noGrp="1"/>
          </p:cNvSpPr>
          <p:nvPr>
            <p:ph type="sldNum" sz="quarter" idx="11"/>
          </p:nvPr>
        </p:nvSpPr>
        <p:spPr/>
        <p:txBody>
          <a:bodyPr/>
          <a:lstStyle>
            <a:lvl1pPr>
              <a:defRPr/>
            </a:lvl1pPr>
          </a:lstStyle>
          <a:p>
            <a:fld id="{D01D24EC-82CE-49C2-8AFD-E5B19C24714B}"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endParaRPr lang="en-US" altLang="tr-TR" dirty="0">
              <a:solidFill>
                <a:srgbClr val="FFFFFF"/>
              </a:solidFill>
            </a:endParaRPr>
          </a:p>
        </p:txBody>
      </p:sp>
    </p:spTree>
    <p:extLst>
      <p:ext uri="{BB962C8B-B14F-4D97-AF65-F5344CB8AC3E}">
        <p14:creationId xmlns:p14="http://schemas.microsoft.com/office/powerpoint/2010/main" val="3694266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48450" y="152400"/>
            <a:ext cx="2114550" cy="62484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304800" y="152400"/>
            <a:ext cx="6191250" cy="6248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endParaRPr lang="en-US" altLang="tr-TR" dirty="0">
              <a:solidFill>
                <a:srgbClr val="163794"/>
              </a:solidFill>
            </a:endParaRPr>
          </a:p>
        </p:txBody>
      </p:sp>
      <p:sp>
        <p:nvSpPr>
          <p:cNvPr id="5" name="Slayt Numarası Yer Tutucusu 4"/>
          <p:cNvSpPr>
            <a:spLocks noGrp="1"/>
          </p:cNvSpPr>
          <p:nvPr>
            <p:ph type="sldNum" sz="quarter" idx="11"/>
          </p:nvPr>
        </p:nvSpPr>
        <p:spPr/>
        <p:txBody>
          <a:bodyPr/>
          <a:lstStyle>
            <a:lvl1pPr>
              <a:defRPr/>
            </a:lvl1pPr>
          </a:lstStyle>
          <a:p>
            <a:fld id="{ABD941DF-A97F-452A-A26E-83398D37DB29}"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endParaRPr lang="en-US" altLang="tr-TR" dirty="0">
              <a:solidFill>
                <a:srgbClr val="FFFFFF"/>
              </a:solidFill>
            </a:endParaRPr>
          </a:p>
        </p:txBody>
      </p:sp>
    </p:spTree>
    <p:extLst>
      <p:ext uri="{BB962C8B-B14F-4D97-AF65-F5344CB8AC3E}">
        <p14:creationId xmlns:p14="http://schemas.microsoft.com/office/powerpoint/2010/main" val="1784799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304800" y="152400"/>
            <a:ext cx="8458200" cy="563563"/>
          </a:xfrm>
        </p:spPr>
        <p:txBody>
          <a:bodyPr/>
          <a:lstStyle/>
          <a:p>
            <a:r>
              <a:rPr lang="tr-TR"/>
              <a:t>Asıl başlık stili için tıklatın</a:t>
            </a:r>
          </a:p>
        </p:txBody>
      </p:sp>
      <p:sp>
        <p:nvSpPr>
          <p:cNvPr id="3" name="Tablo Yer Tutucusu 2"/>
          <p:cNvSpPr>
            <a:spLocks noGrp="1"/>
          </p:cNvSpPr>
          <p:nvPr>
            <p:ph type="tbl" idx="1"/>
          </p:nvPr>
        </p:nvSpPr>
        <p:spPr>
          <a:xfrm>
            <a:off x="457200" y="1152525"/>
            <a:ext cx="8229600" cy="5248275"/>
          </a:xfrm>
        </p:spPr>
        <p:txBody>
          <a:bodyPr/>
          <a:lstStyle/>
          <a:p>
            <a:r>
              <a:rPr lang="tr-TR" dirty="0"/>
              <a:t>Tablo eklemek için simgeyi tıklatın</a:t>
            </a:r>
          </a:p>
        </p:txBody>
      </p:sp>
      <p:sp>
        <p:nvSpPr>
          <p:cNvPr id="4" name="Altbilgi Yer Tutucusu 3"/>
          <p:cNvSpPr>
            <a:spLocks noGrp="1"/>
          </p:cNvSpPr>
          <p:nvPr>
            <p:ph type="ftr" sz="quarter" idx="10"/>
          </p:nvPr>
        </p:nvSpPr>
        <p:spPr>
          <a:xfrm>
            <a:off x="5867400" y="6461125"/>
            <a:ext cx="2895600" cy="320675"/>
          </a:xfrm>
        </p:spPr>
        <p:txBody>
          <a:bodyPr/>
          <a:lstStyle>
            <a:lvl1pPr>
              <a:defRPr/>
            </a:lvl1pPr>
          </a:lstStyle>
          <a:p>
            <a:endParaRPr lang="en-US" altLang="tr-TR" dirty="0">
              <a:solidFill>
                <a:srgbClr val="163794"/>
              </a:solidFill>
            </a:endParaRPr>
          </a:p>
        </p:txBody>
      </p:sp>
      <p:sp>
        <p:nvSpPr>
          <p:cNvPr id="5" name="Slayt Numarası Yer Tutucusu 4"/>
          <p:cNvSpPr>
            <a:spLocks noGrp="1"/>
          </p:cNvSpPr>
          <p:nvPr>
            <p:ph type="sldNum" sz="quarter" idx="11"/>
          </p:nvPr>
        </p:nvSpPr>
        <p:spPr>
          <a:xfrm>
            <a:off x="3505200" y="6461125"/>
            <a:ext cx="2133600" cy="320675"/>
          </a:xfrm>
        </p:spPr>
        <p:txBody>
          <a:bodyPr/>
          <a:lstStyle>
            <a:lvl1pPr>
              <a:defRPr/>
            </a:lvl1pPr>
          </a:lstStyle>
          <a:p>
            <a:fld id="{E8494EDA-1EB3-4ED2-87AA-1BC884A465D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a:xfrm>
            <a:off x="14288" y="838200"/>
            <a:ext cx="8458200" cy="228600"/>
          </a:xfrm>
        </p:spPr>
        <p:txBody>
          <a:bodyPr/>
          <a:lstStyle>
            <a:lvl1pPr>
              <a:defRPr/>
            </a:lvl1pPr>
          </a:lstStyle>
          <a:p>
            <a:endParaRPr lang="en-US" altLang="tr-TR" dirty="0">
              <a:solidFill>
                <a:srgbClr val="FFFFFF"/>
              </a:solidFill>
            </a:endParaRPr>
          </a:p>
        </p:txBody>
      </p:sp>
    </p:spTree>
    <p:extLst>
      <p:ext uri="{BB962C8B-B14F-4D97-AF65-F5344CB8AC3E}">
        <p14:creationId xmlns:p14="http://schemas.microsoft.com/office/powerpoint/2010/main" val="218332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5656" name="Image" r:id="rId3" imgW="7606349" imgH="6095238" progId="Photoshop.Image.6">
                  <p:embed/>
                </p:oleObj>
              </mc:Choice>
              <mc:Fallback>
                <p:oleObj name="Image" r:id="rId3" imgW="7606349" imgH="6095238"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0" name="Freeform 18"/>
          <p:cNvSpPr>
            <a:spLocks/>
          </p:cNvSpPr>
          <p:nvPr/>
        </p:nvSpPr>
        <p:spPr bwMode="gray">
          <a:xfrm>
            <a:off x="25400" y="3784600"/>
            <a:ext cx="9118600" cy="2928938"/>
          </a:xfrm>
          <a:custGeom>
            <a:avLst/>
            <a:gdLst>
              <a:gd name="T0" fmla="*/ 0 w 5776"/>
              <a:gd name="T1" fmla="*/ 1845 h 1845"/>
              <a:gd name="T2" fmla="*/ 0 w 5776"/>
              <a:gd name="T3" fmla="*/ 1336 h 1845"/>
              <a:gd name="T4" fmla="*/ 3664 w 5776"/>
              <a:gd name="T5" fmla="*/ 1456 h 1845"/>
              <a:gd name="T6" fmla="*/ 5776 w 5776"/>
              <a:gd name="T7" fmla="*/ 0 h 1845"/>
              <a:gd name="T8" fmla="*/ 5752 w 5776"/>
              <a:gd name="T9" fmla="*/ 1845 h 1845"/>
              <a:gd name="T10" fmla="*/ 0 w 5776"/>
              <a:gd name="T11" fmla="*/ 1845 h 1845"/>
            </a:gdLst>
            <a:ahLst/>
            <a:cxnLst>
              <a:cxn ang="0">
                <a:pos x="T0" y="T1"/>
              </a:cxn>
              <a:cxn ang="0">
                <a:pos x="T2" y="T3"/>
              </a:cxn>
              <a:cxn ang="0">
                <a:pos x="T4" y="T5"/>
              </a:cxn>
              <a:cxn ang="0">
                <a:pos x="T6" y="T7"/>
              </a:cxn>
              <a:cxn ang="0">
                <a:pos x="T8" y="T9"/>
              </a:cxn>
              <a:cxn ang="0">
                <a:pos x="T10" y="T11"/>
              </a:cxn>
            </a:cxnLst>
            <a:rect l="0" t="0" r="r" b="b"/>
            <a:pathLst>
              <a:path w="5776" h="1845">
                <a:moveTo>
                  <a:pt x="0" y="1845"/>
                </a:moveTo>
                <a:lnTo>
                  <a:pt x="0" y="1336"/>
                </a:lnTo>
                <a:cubicBezTo>
                  <a:pt x="1039" y="1531"/>
                  <a:pt x="2448" y="1744"/>
                  <a:pt x="3664" y="1456"/>
                </a:cubicBezTo>
                <a:cubicBezTo>
                  <a:pt x="4880" y="1168"/>
                  <a:pt x="5624" y="520"/>
                  <a:pt x="5776" y="0"/>
                </a:cubicBezTo>
                <a:lnTo>
                  <a:pt x="5752" y="1845"/>
                </a:lnTo>
                <a:lnTo>
                  <a:pt x="0" y="184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94" name="Freeform 22"/>
          <p:cNvSpPr>
            <a:spLocks/>
          </p:cNvSpPr>
          <p:nvPr/>
        </p:nvSpPr>
        <p:spPr bwMode="gray">
          <a:xfrm>
            <a:off x="0" y="4076700"/>
            <a:ext cx="5435600" cy="2349500"/>
          </a:xfrm>
          <a:custGeom>
            <a:avLst/>
            <a:gdLst>
              <a:gd name="T0" fmla="*/ 3048 w 3048"/>
              <a:gd name="T1" fmla="*/ 1335 h 1424"/>
              <a:gd name="T2" fmla="*/ 1440 w 3048"/>
              <a:gd name="T3" fmla="*/ 1099 h 1424"/>
              <a:gd name="T4" fmla="*/ 0 w 3048"/>
              <a:gd name="T5" fmla="*/ 0 h 1424"/>
              <a:gd name="T6" fmla="*/ 0 w 3048"/>
              <a:gd name="T7" fmla="*/ 1424 h 1424"/>
              <a:gd name="T8" fmla="*/ 3048 w 3048"/>
              <a:gd name="T9" fmla="*/ 1335 h 1424"/>
            </a:gdLst>
            <a:ahLst/>
            <a:cxnLst>
              <a:cxn ang="0">
                <a:pos x="T0" y="T1"/>
              </a:cxn>
              <a:cxn ang="0">
                <a:pos x="T2" y="T3"/>
              </a:cxn>
              <a:cxn ang="0">
                <a:pos x="T4" y="T5"/>
              </a:cxn>
              <a:cxn ang="0">
                <a:pos x="T6" y="T7"/>
              </a:cxn>
              <a:cxn ang="0">
                <a:pos x="T8" y="T9"/>
              </a:cxn>
            </a:cxnLst>
            <a:rect l="0" t="0" r="r" b="b"/>
            <a:pathLst>
              <a:path w="3048" h="1424">
                <a:moveTo>
                  <a:pt x="3048" y="1335"/>
                </a:moveTo>
                <a:cubicBezTo>
                  <a:pt x="3048" y="1335"/>
                  <a:pt x="2352" y="1424"/>
                  <a:pt x="1440" y="1099"/>
                </a:cubicBezTo>
                <a:cubicBezTo>
                  <a:pt x="528" y="773"/>
                  <a:pt x="8" y="41"/>
                  <a:pt x="0" y="0"/>
                </a:cubicBezTo>
                <a:lnTo>
                  <a:pt x="0" y="1424"/>
                </a:lnTo>
                <a:lnTo>
                  <a:pt x="3048" y="133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91" name="Freeform 19"/>
          <p:cNvSpPr>
            <a:spLocks/>
          </p:cNvSpPr>
          <p:nvPr/>
        </p:nvSpPr>
        <p:spPr bwMode="gray">
          <a:xfrm>
            <a:off x="0" y="4395788"/>
            <a:ext cx="9169400" cy="2476500"/>
          </a:xfrm>
          <a:custGeom>
            <a:avLst/>
            <a:gdLst>
              <a:gd name="T0" fmla="*/ 0 w 5776"/>
              <a:gd name="T1" fmla="*/ 1560 h 1560"/>
              <a:gd name="T2" fmla="*/ 0 w 5776"/>
              <a:gd name="T3" fmla="*/ 928 h 1560"/>
              <a:gd name="T4" fmla="*/ 4200 w 5776"/>
              <a:gd name="T5" fmla="*/ 984 h 1560"/>
              <a:gd name="T6" fmla="*/ 5768 w 5776"/>
              <a:gd name="T7" fmla="*/ 0 h 1560"/>
              <a:gd name="T8" fmla="*/ 5760 w 5776"/>
              <a:gd name="T9" fmla="*/ 1560 h 1560"/>
              <a:gd name="T10" fmla="*/ 0 w 5776"/>
              <a:gd name="T11" fmla="*/ 1560 h 1560"/>
            </a:gdLst>
            <a:ahLst/>
            <a:cxnLst>
              <a:cxn ang="0">
                <a:pos x="T0" y="T1"/>
              </a:cxn>
              <a:cxn ang="0">
                <a:pos x="T2" y="T3"/>
              </a:cxn>
              <a:cxn ang="0">
                <a:pos x="T4" y="T5"/>
              </a:cxn>
              <a:cxn ang="0">
                <a:pos x="T6" y="T7"/>
              </a:cxn>
              <a:cxn ang="0">
                <a:pos x="T8" y="T9"/>
              </a:cxn>
              <a:cxn ang="0">
                <a:pos x="T10" y="T11"/>
              </a:cxn>
            </a:cxnLst>
            <a:rect l="0" t="0" r="r" b="b"/>
            <a:pathLst>
              <a:path w="5776" h="1560">
                <a:moveTo>
                  <a:pt x="0" y="1560"/>
                </a:moveTo>
                <a:lnTo>
                  <a:pt x="0" y="928"/>
                </a:lnTo>
                <a:cubicBezTo>
                  <a:pt x="1040" y="1114"/>
                  <a:pt x="3064" y="1370"/>
                  <a:pt x="4200" y="984"/>
                </a:cubicBezTo>
                <a:cubicBezTo>
                  <a:pt x="5336" y="599"/>
                  <a:pt x="5776" y="24"/>
                  <a:pt x="5768" y="0"/>
                </a:cubicBezTo>
                <a:lnTo>
                  <a:pt x="5760" y="1560"/>
                </a:lnTo>
                <a:lnTo>
                  <a:pt x="0" y="1560"/>
                </a:lnTo>
                <a:close/>
              </a:path>
            </a:pathLst>
          </a:custGeom>
          <a:gradFill rotWithShape="1">
            <a:gsLst>
              <a:gs pos="0">
                <a:schemeClr val="accent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75" name="Rectangle 3"/>
          <p:cNvSpPr>
            <a:spLocks noGrp="1" noChangeArrowheads="1"/>
          </p:cNvSpPr>
          <p:nvPr>
            <p:ph type="subTitle" idx="1"/>
          </p:nvPr>
        </p:nvSpPr>
        <p:spPr bwMode="black">
          <a:xfrm>
            <a:off x="1600200" y="4724400"/>
            <a:ext cx="6172200" cy="381000"/>
          </a:xfrm>
        </p:spPr>
        <p:txBody>
          <a:bodyPr/>
          <a:lstStyle>
            <a:lvl1pPr marL="0" indent="0" algn="ctr">
              <a:buFont typeface="Wingdings" pitchFamily="2" charset="2"/>
              <a:buNone/>
              <a:defRPr sz="2400" b="0">
                <a:solidFill>
                  <a:srgbClr val="2B166E"/>
                </a:solidFill>
              </a:defRPr>
            </a:lvl1pPr>
          </a:lstStyle>
          <a:p>
            <a:pPr lvl="0"/>
            <a:r>
              <a:rPr lang="tr-TR" altLang="tr-TR" noProof="0"/>
              <a:t>Asıl alt başlık stilini düzenlemek için tıklatın</a:t>
            </a:r>
            <a:endParaRPr lang="en-US" altLang="tr-TR" noProof="0"/>
          </a:p>
        </p:txBody>
      </p:sp>
      <p:sp>
        <p:nvSpPr>
          <p:cNvPr id="3076" name="Rectangle 4"/>
          <p:cNvSpPr>
            <a:spLocks noGrp="1" noChangeArrowheads="1"/>
          </p:cNvSpPr>
          <p:nvPr>
            <p:ph type="dt" sz="half" idx="2"/>
          </p:nvPr>
        </p:nvSpPr>
        <p:spPr>
          <a:xfrm>
            <a:off x="457200" y="6553200"/>
            <a:ext cx="2133600" cy="168275"/>
          </a:xfrm>
        </p:spPr>
        <p:txBody>
          <a:bodyPr/>
          <a:lstStyle>
            <a:lvl1pPr>
              <a:defRPr>
                <a:latin typeface="Arial" charset="0"/>
              </a:defRPr>
            </a:lvl1pPr>
          </a:lstStyle>
          <a:p>
            <a:endParaRPr lang="en-US" altLang="tr-TR" dirty="0">
              <a:solidFill>
                <a:srgbClr val="FFFFFF"/>
              </a:solidFill>
            </a:endParaRPr>
          </a:p>
        </p:txBody>
      </p:sp>
      <p:sp>
        <p:nvSpPr>
          <p:cNvPr id="3077" name="Rectangle 5"/>
          <p:cNvSpPr>
            <a:spLocks noGrp="1" noChangeArrowheads="1"/>
          </p:cNvSpPr>
          <p:nvPr>
            <p:ph type="ftr" sz="quarter" idx="3"/>
          </p:nvPr>
        </p:nvSpPr>
        <p:spPr>
          <a:xfrm>
            <a:off x="3124200" y="6553200"/>
            <a:ext cx="2895600" cy="168275"/>
          </a:xfrm>
        </p:spPr>
        <p:txBody>
          <a:bodyPr/>
          <a:lstStyle>
            <a:lvl1pPr algn="ctr">
              <a:defRPr sz="1200" b="0">
                <a:latin typeface="Arial" charset="0"/>
              </a:defRPr>
            </a:lvl1pPr>
          </a:lstStyle>
          <a:p>
            <a:endParaRPr lang="en-US" altLang="tr-TR" dirty="0">
              <a:solidFill>
                <a:srgbClr val="FFFFFF"/>
              </a:solidFill>
            </a:endParaRPr>
          </a:p>
        </p:txBody>
      </p:sp>
      <p:sp>
        <p:nvSpPr>
          <p:cNvPr id="3078" name="Rectangle 6"/>
          <p:cNvSpPr>
            <a:spLocks noGrp="1" noChangeArrowheads="1"/>
          </p:cNvSpPr>
          <p:nvPr>
            <p:ph type="sldNum" sz="quarter" idx="4"/>
          </p:nvPr>
        </p:nvSpPr>
        <p:spPr>
          <a:xfrm>
            <a:off x="6553200" y="6553200"/>
            <a:ext cx="2133600" cy="168275"/>
          </a:xfrm>
        </p:spPr>
        <p:txBody>
          <a:bodyPr/>
          <a:lstStyle>
            <a:lvl1pPr>
              <a:defRPr sz="1200"/>
            </a:lvl1pPr>
          </a:lstStyle>
          <a:p>
            <a:fld id="{96796A9D-A3A9-4728-81E3-18593F5DA581}" type="slidenum">
              <a:rPr lang="en-US" altLang="tr-TR">
                <a:solidFill>
                  <a:srgbClr val="FFFFFF"/>
                </a:solidFill>
              </a:rPr>
              <a:pPr/>
              <a:t>‹#›</a:t>
            </a:fld>
            <a:endParaRPr lang="en-US" altLang="tr-TR" dirty="0">
              <a:solidFill>
                <a:srgbClr val="FFFFFF"/>
              </a:solidFill>
            </a:endParaRPr>
          </a:p>
        </p:txBody>
      </p:sp>
      <p:sp>
        <p:nvSpPr>
          <p:cNvPr id="3086" name="Text Box 14"/>
          <p:cNvSpPr txBox="1">
            <a:spLocks noChangeArrowheads="1"/>
          </p:cNvSpPr>
          <p:nvPr/>
        </p:nvSpPr>
        <p:spPr bwMode="white">
          <a:xfrm>
            <a:off x="7391400" y="59436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2800" b="1" dirty="0">
                <a:solidFill>
                  <a:srgbClr val="FFFFFF"/>
                </a:solidFill>
                <a:cs typeface="Arial" charset="0"/>
              </a:rPr>
              <a:t>LOGO</a:t>
            </a:r>
          </a:p>
        </p:txBody>
      </p:sp>
      <p:sp>
        <p:nvSpPr>
          <p:cNvPr id="3093" name="Rectangle 21"/>
          <p:cNvSpPr>
            <a:spLocks noGrp="1" noChangeArrowheads="1"/>
          </p:cNvSpPr>
          <p:nvPr>
            <p:ph type="ctrTitle" sz="quarter"/>
          </p:nvPr>
        </p:nvSpPr>
        <p:spPr bwMode="gray">
          <a:xfrm>
            <a:off x="1331913" y="1905000"/>
            <a:ext cx="6707187" cy="1074738"/>
          </a:xfrm>
          <a:extLst>
            <a:ext uri="{909E8E84-426E-40DD-AFC4-6F175D3DCCD1}">
              <a14:hiddenFill xmlns:a14="http://schemas.microsoft.com/office/drawing/2010/main">
                <a:gradFill rotWithShape="1">
                  <a:gsLst>
                    <a:gs pos="0">
                      <a:schemeClr val="tx1"/>
                    </a:gs>
                    <a:gs pos="50000">
                      <a:schemeClr val="hlink"/>
                    </a:gs>
                    <a:gs pos="100000">
                      <a:schemeClr val="tx1"/>
                    </a:gs>
                  </a:gsLst>
                  <a:lin ang="0" scaled="1"/>
                </a:gradFill>
              </a14:hiddenFill>
            </a:ext>
          </a:extLst>
        </p:spPr>
        <p:txBody>
          <a:bodyPr/>
          <a:lstStyle>
            <a:lvl1pPr>
              <a:defRPr sz="4400">
                <a:solidFill>
                  <a:schemeClr val="tx1"/>
                </a:solidFill>
                <a:effectLst>
                  <a:outerShdw blurRad="38100" dist="38100" dir="2700000" algn="tl">
                    <a:srgbClr val="C0C0C0"/>
                  </a:outerShdw>
                </a:effectLst>
              </a:defRPr>
            </a:lvl1pPr>
          </a:lstStyle>
          <a:p>
            <a:pPr lvl="0"/>
            <a:r>
              <a:rPr lang="tr-TR" altLang="ko-KR" noProof="0"/>
              <a:t>Asıl başlık stili için tıklatın</a:t>
            </a:r>
            <a:endParaRPr lang="en-US" altLang="ko-KR" noProof="0"/>
          </a:p>
        </p:txBody>
      </p:sp>
    </p:spTree>
    <p:extLst>
      <p:ext uri="{BB962C8B-B14F-4D97-AF65-F5344CB8AC3E}">
        <p14:creationId xmlns:p14="http://schemas.microsoft.com/office/powerpoint/2010/main" val="1486614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47E6D899-504D-45CD-B54D-6D55D07A9AD9}"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94701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FB0519FF-A5F4-4CA1-A5BC-32DA85257047}"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993611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dirty="0">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C46AADC5-37AD-4229-89F7-76B30714F62A}"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464743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dirty="0">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F9EF16B1-24AD-45B3-9D94-6C95FBED8104}"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928427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dirty="0">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C78CCFF5-D3E8-40FB-ACC7-F2EECE6484DC}"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377357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dirty="0">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C6E9DCAB-F08F-4281-88B4-4ED29DB6EBD4}"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84389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endParaRPr lang="en-US" altLang="tr-TR" dirty="0">
              <a:solidFill>
                <a:srgbClr val="163794"/>
              </a:solidFill>
            </a:endParaRPr>
          </a:p>
        </p:txBody>
      </p:sp>
      <p:sp>
        <p:nvSpPr>
          <p:cNvPr id="5" name="Slayt Numarası Yer Tutucusu 4"/>
          <p:cNvSpPr>
            <a:spLocks noGrp="1"/>
          </p:cNvSpPr>
          <p:nvPr>
            <p:ph type="sldNum" sz="quarter" idx="11"/>
          </p:nvPr>
        </p:nvSpPr>
        <p:spPr/>
        <p:txBody>
          <a:bodyPr/>
          <a:lstStyle>
            <a:lvl1pPr>
              <a:defRPr/>
            </a:lvl1pPr>
          </a:lstStyle>
          <a:p>
            <a:fld id="{86EB6723-8A2B-4318-8B31-AF0FE4BD077A}"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endParaRPr lang="en-US" altLang="tr-TR" dirty="0">
              <a:solidFill>
                <a:srgbClr val="FFFFFF"/>
              </a:solidFill>
            </a:endParaRPr>
          </a:p>
        </p:txBody>
      </p:sp>
    </p:spTree>
    <p:extLst>
      <p:ext uri="{BB962C8B-B14F-4D97-AF65-F5344CB8AC3E}">
        <p14:creationId xmlns:p14="http://schemas.microsoft.com/office/powerpoint/2010/main" val="10652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dirty="0">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1E4F9823-C741-45CE-99F8-7391EB981ECF}"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024359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dirty="0">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FB0DCE23-7037-4DE3-88D8-2A5EF5F521DE}"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47818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F22AAA17-54BD-4616-AD7F-D612F68D2147}"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026787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0813"/>
            <a:ext cx="2057400" cy="59975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0813"/>
            <a:ext cx="6019800" cy="59975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5202D40C-7190-4649-963A-91B4F8F93C2A}"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036747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0813"/>
            <a:ext cx="8229600" cy="563562"/>
          </a:xfrm>
        </p:spPr>
        <p:txBody>
          <a:bodyPr/>
          <a:lstStyle/>
          <a:p>
            <a:r>
              <a:rPr lang="tr-TR"/>
              <a:t>Asıl başlık stili için tıklatın</a:t>
            </a:r>
          </a:p>
        </p:txBody>
      </p:sp>
      <p:sp>
        <p:nvSpPr>
          <p:cNvPr id="3" name="Tablo Yer Tutucusu 2"/>
          <p:cNvSpPr>
            <a:spLocks noGrp="1"/>
          </p:cNvSpPr>
          <p:nvPr>
            <p:ph type="tbl" idx="1"/>
          </p:nvPr>
        </p:nvSpPr>
        <p:spPr>
          <a:xfrm>
            <a:off x="457200" y="900113"/>
            <a:ext cx="8229600" cy="5248275"/>
          </a:xfrm>
        </p:spPr>
        <p:txBody>
          <a:bodyPr/>
          <a:lstStyle/>
          <a:p>
            <a:r>
              <a:rPr lang="tr-TR" dirty="0"/>
              <a:t>Tablo eklemek için simgeyi tıklatın</a:t>
            </a:r>
          </a:p>
        </p:txBody>
      </p:sp>
      <p:sp>
        <p:nvSpPr>
          <p:cNvPr id="4" name="Veri Yer Tutucusu 3"/>
          <p:cNvSpPr>
            <a:spLocks noGrp="1"/>
          </p:cNvSpPr>
          <p:nvPr>
            <p:ph type="dt" sz="half" idx="10"/>
          </p:nvPr>
        </p:nvSpPr>
        <p:spPr>
          <a:xfrm>
            <a:off x="457200" y="6523038"/>
            <a:ext cx="2133600" cy="320675"/>
          </a:xfrm>
        </p:spPr>
        <p:txBody>
          <a:bodyPr/>
          <a:lstStyle>
            <a:lvl1pPr>
              <a:defRPr/>
            </a:lvl1pPr>
          </a:lstStyle>
          <a:p>
            <a:endParaRPr lang="en-US" altLang="tr-TR" dirty="0">
              <a:solidFill>
                <a:srgbClr val="FFFFFF"/>
              </a:solidFill>
            </a:endParaRPr>
          </a:p>
        </p:txBody>
      </p:sp>
      <p:sp>
        <p:nvSpPr>
          <p:cNvPr id="5" name="Altbilgi Yer Tutucusu 4"/>
          <p:cNvSpPr>
            <a:spLocks noGrp="1"/>
          </p:cNvSpPr>
          <p:nvPr>
            <p:ph type="ftr" sz="quarter" idx="11"/>
          </p:nvPr>
        </p:nvSpPr>
        <p:spPr>
          <a:xfrm>
            <a:off x="6324600" y="6537325"/>
            <a:ext cx="2438400" cy="320675"/>
          </a:xfrm>
        </p:spPr>
        <p:txBody>
          <a:bodyPr/>
          <a:lstStyle>
            <a:lvl1pPr>
              <a:defRPr/>
            </a:lvl1pPr>
          </a:lstStyle>
          <a:p>
            <a:endParaRPr lang="en-US" altLang="tr-TR" dirty="0">
              <a:solidFill>
                <a:srgbClr val="FFFFFF"/>
              </a:solidFill>
            </a:endParaRPr>
          </a:p>
        </p:txBody>
      </p:sp>
      <p:sp>
        <p:nvSpPr>
          <p:cNvPr id="6" name="Slayt Numarası Yer Tutucusu 5"/>
          <p:cNvSpPr>
            <a:spLocks noGrp="1"/>
          </p:cNvSpPr>
          <p:nvPr>
            <p:ph type="sldNum" sz="quarter" idx="12"/>
          </p:nvPr>
        </p:nvSpPr>
        <p:spPr>
          <a:xfrm>
            <a:off x="3276600" y="6537325"/>
            <a:ext cx="2133600" cy="320675"/>
          </a:xfrm>
        </p:spPr>
        <p:txBody>
          <a:bodyPr/>
          <a:lstStyle>
            <a:lvl1pPr>
              <a:defRPr/>
            </a:lvl1pPr>
          </a:lstStyle>
          <a:p>
            <a:fld id="{5B58FA7A-A890-4D9A-8274-DB6B02D34BBD}"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11222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E047755-8022-4C03-A43B-A79001CFB4B3}"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540459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3DBA3D2-F275-493A-AE38-5C6ABE60715B}"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84628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DEDD7B36-9E3C-4E99-97AC-5D956AFE1F6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136167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ACBB438C-4D16-4252-B95D-332583511245}"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73000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s-E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s-E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AAAE5154-51B1-4129-9D49-D31E3B94080C}"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32675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Altbilgi Yer Tutucusu 3"/>
          <p:cNvSpPr>
            <a:spLocks noGrp="1"/>
          </p:cNvSpPr>
          <p:nvPr>
            <p:ph type="ftr" sz="quarter" idx="10"/>
          </p:nvPr>
        </p:nvSpPr>
        <p:spPr/>
        <p:txBody>
          <a:bodyPr/>
          <a:lstStyle>
            <a:lvl1pPr>
              <a:defRPr/>
            </a:lvl1pPr>
          </a:lstStyle>
          <a:p>
            <a:endParaRPr lang="en-US" altLang="tr-TR" dirty="0">
              <a:solidFill>
                <a:srgbClr val="163794"/>
              </a:solidFill>
            </a:endParaRPr>
          </a:p>
        </p:txBody>
      </p:sp>
      <p:sp>
        <p:nvSpPr>
          <p:cNvPr id="5" name="Slayt Numarası Yer Tutucusu 4"/>
          <p:cNvSpPr>
            <a:spLocks noGrp="1"/>
          </p:cNvSpPr>
          <p:nvPr>
            <p:ph type="sldNum" sz="quarter" idx="11"/>
          </p:nvPr>
        </p:nvSpPr>
        <p:spPr/>
        <p:txBody>
          <a:bodyPr/>
          <a:lstStyle>
            <a:lvl1pPr>
              <a:defRPr/>
            </a:lvl1pPr>
          </a:lstStyle>
          <a:p>
            <a:fld id="{0962ADF9-DD25-4547-B09F-EBE34DB62AB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endParaRPr lang="en-US" altLang="tr-TR" dirty="0">
              <a:solidFill>
                <a:srgbClr val="FFFFFF"/>
              </a:solidFill>
            </a:endParaRPr>
          </a:p>
        </p:txBody>
      </p:sp>
    </p:spTree>
    <p:extLst>
      <p:ext uri="{BB962C8B-B14F-4D97-AF65-F5344CB8AC3E}">
        <p14:creationId xmlns:p14="http://schemas.microsoft.com/office/powerpoint/2010/main" val="1664720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s-E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s-E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40A8C7B8-2C67-4A3B-AF5D-4F87276E0598}"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741421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s-E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s-E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24547814-7AF7-4533-B9E3-94D2054ACA9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226807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054F6108-997E-4AFA-9E79-58CE6E29595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4202921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DFEBDB4A-FCC8-45BC-B311-EEC614C4E8F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338351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7914E372-15CB-4223-ACD3-23B72A64B2BE}"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464705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CD8CA153-E649-4E56-BE02-3C789F216DDD}"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830837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Altbilgi Yer Tutucusu 4"/>
          <p:cNvSpPr>
            <a:spLocks noGrp="1"/>
          </p:cNvSpPr>
          <p:nvPr>
            <p:ph type="ftr" sz="quarter" idx="10"/>
          </p:nvPr>
        </p:nvSpPr>
        <p:spPr/>
        <p:txBody>
          <a:bodyPr/>
          <a:lstStyle>
            <a:lvl1pPr>
              <a:defRPr/>
            </a:lvl1pPr>
          </a:lstStyle>
          <a:p>
            <a:endParaRPr lang="en-US" altLang="tr-TR" dirty="0">
              <a:solidFill>
                <a:srgbClr val="163794"/>
              </a:solidFill>
            </a:endParaRPr>
          </a:p>
        </p:txBody>
      </p:sp>
      <p:sp>
        <p:nvSpPr>
          <p:cNvPr id="6" name="Slayt Numarası Yer Tutucusu 5"/>
          <p:cNvSpPr>
            <a:spLocks noGrp="1"/>
          </p:cNvSpPr>
          <p:nvPr>
            <p:ph type="sldNum" sz="quarter" idx="11"/>
          </p:nvPr>
        </p:nvSpPr>
        <p:spPr/>
        <p:txBody>
          <a:bodyPr/>
          <a:lstStyle>
            <a:lvl1pPr>
              <a:defRPr/>
            </a:lvl1pPr>
          </a:lstStyle>
          <a:p>
            <a:fld id="{45A9D929-6893-4DBB-879D-D1DD73BEFA16}"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endParaRPr lang="en-US" altLang="tr-TR" dirty="0">
              <a:solidFill>
                <a:srgbClr val="FFFFFF"/>
              </a:solidFill>
            </a:endParaRPr>
          </a:p>
        </p:txBody>
      </p:sp>
    </p:spTree>
    <p:extLst>
      <p:ext uri="{BB962C8B-B14F-4D97-AF65-F5344CB8AC3E}">
        <p14:creationId xmlns:p14="http://schemas.microsoft.com/office/powerpoint/2010/main" val="2742317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Altbilgi Yer Tutucusu 6"/>
          <p:cNvSpPr>
            <a:spLocks noGrp="1"/>
          </p:cNvSpPr>
          <p:nvPr>
            <p:ph type="ftr" sz="quarter" idx="10"/>
          </p:nvPr>
        </p:nvSpPr>
        <p:spPr/>
        <p:txBody>
          <a:bodyPr/>
          <a:lstStyle>
            <a:lvl1pPr>
              <a:defRPr/>
            </a:lvl1pPr>
          </a:lstStyle>
          <a:p>
            <a:endParaRPr lang="en-US" altLang="tr-TR" dirty="0">
              <a:solidFill>
                <a:srgbClr val="163794"/>
              </a:solidFill>
            </a:endParaRPr>
          </a:p>
        </p:txBody>
      </p:sp>
      <p:sp>
        <p:nvSpPr>
          <p:cNvPr id="8" name="Slayt Numarası Yer Tutucusu 7"/>
          <p:cNvSpPr>
            <a:spLocks noGrp="1"/>
          </p:cNvSpPr>
          <p:nvPr>
            <p:ph type="sldNum" sz="quarter" idx="11"/>
          </p:nvPr>
        </p:nvSpPr>
        <p:spPr/>
        <p:txBody>
          <a:bodyPr/>
          <a:lstStyle>
            <a:lvl1pPr>
              <a:defRPr/>
            </a:lvl1pPr>
          </a:lstStyle>
          <a:p>
            <a:fld id="{FD24B57B-47F6-47A0-BFBC-8A950B9AF826}" type="slidenum">
              <a:rPr lang="en-US" altLang="tr-TR">
                <a:solidFill>
                  <a:srgbClr val="163794"/>
                </a:solidFill>
              </a:rPr>
              <a:pPr/>
              <a:t>‹#›</a:t>
            </a:fld>
            <a:endParaRPr lang="en-US" altLang="tr-TR" dirty="0">
              <a:solidFill>
                <a:srgbClr val="163794"/>
              </a:solidFill>
            </a:endParaRPr>
          </a:p>
        </p:txBody>
      </p:sp>
      <p:sp>
        <p:nvSpPr>
          <p:cNvPr id="9" name="Veri Yer Tutucusu 8"/>
          <p:cNvSpPr>
            <a:spLocks noGrp="1"/>
          </p:cNvSpPr>
          <p:nvPr>
            <p:ph type="dt" sz="half" idx="12"/>
          </p:nvPr>
        </p:nvSpPr>
        <p:spPr/>
        <p:txBody>
          <a:bodyPr/>
          <a:lstStyle>
            <a:lvl1pPr>
              <a:defRPr/>
            </a:lvl1pPr>
          </a:lstStyle>
          <a:p>
            <a:endParaRPr lang="en-US" altLang="tr-TR" dirty="0">
              <a:solidFill>
                <a:srgbClr val="FFFFFF"/>
              </a:solidFill>
            </a:endParaRPr>
          </a:p>
        </p:txBody>
      </p:sp>
    </p:spTree>
    <p:extLst>
      <p:ext uri="{BB962C8B-B14F-4D97-AF65-F5344CB8AC3E}">
        <p14:creationId xmlns:p14="http://schemas.microsoft.com/office/powerpoint/2010/main" val="30315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Altbilgi Yer Tutucusu 2"/>
          <p:cNvSpPr>
            <a:spLocks noGrp="1"/>
          </p:cNvSpPr>
          <p:nvPr>
            <p:ph type="ftr" sz="quarter" idx="10"/>
          </p:nvPr>
        </p:nvSpPr>
        <p:spPr/>
        <p:txBody>
          <a:bodyPr/>
          <a:lstStyle>
            <a:lvl1pPr>
              <a:defRPr/>
            </a:lvl1pPr>
          </a:lstStyle>
          <a:p>
            <a:endParaRPr lang="en-US" altLang="tr-TR" dirty="0">
              <a:solidFill>
                <a:srgbClr val="163794"/>
              </a:solidFill>
            </a:endParaRPr>
          </a:p>
        </p:txBody>
      </p:sp>
      <p:sp>
        <p:nvSpPr>
          <p:cNvPr id="4" name="Slayt Numarası Yer Tutucusu 3"/>
          <p:cNvSpPr>
            <a:spLocks noGrp="1"/>
          </p:cNvSpPr>
          <p:nvPr>
            <p:ph type="sldNum" sz="quarter" idx="11"/>
          </p:nvPr>
        </p:nvSpPr>
        <p:spPr/>
        <p:txBody>
          <a:bodyPr/>
          <a:lstStyle>
            <a:lvl1pPr>
              <a:defRPr/>
            </a:lvl1pPr>
          </a:lstStyle>
          <a:p>
            <a:fld id="{5B2EB070-FA76-44DB-8439-DEAEF1F64169}" type="slidenum">
              <a:rPr lang="en-US" altLang="tr-TR">
                <a:solidFill>
                  <a:srgbClr val="163794"/>
                </a:solidFill>
              </a:rPr>
              <a:pPr/>
              <a:t>‹#›</a:t>
            </a:fld>
            <a:endParaRPr lang="en-US" altLang="tr-TR" dirty="0">
              <a:solidFill>
                <a:srgbClr val="163794"/>
              </a:solidFill>
            </a:endParaRPr>
          </a:p>
        </p:txBody>
      </p:sp>
      <p:sp>
        <p:nvSpPr>
          <p:cNvPr id="5" name="Veri Yer Tutucusu 4"/>
          <p:cNvSpPr>
            <a:spLocks noGrp="1"/>
          </p:cNvSpPr>
          <p:nvPr>
            <p:ph type="dt" sz="half" idx="12"/>
          </p:nvPr>
        </p:nvSpPr>
        <p:spPr/>
        <p:txBody>
          <a:bodyPr/>
          <a:lstStyle>
            <a:lvl1pPr>
              <a:defRPr/>
            </a:lvl1pPr>
          </a:lstStyle>
          <a:p>
            <a:endParaRPr lang="en-US" altLang="tr-TR" dirty="0">
              <a:solidFill>
                <a:srgbClr val="FFFFFF"/>
              </a:solidFill>
            </a:endParaRPr>
          </a:p>
        </p:txBody>
      </p:sp>
    </p:spTree>
    <p:extLst>
      <p:ext uri="{BB962C8B-B14F-4D97-AF65-F5344CB8AC3E}">
        <p14:creationId xmlns:p14="http://schemas.microsoft.com/office/powerpoint/2010/main" val="224434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Altbilgi Yer Tutucusu 1"/>
          <p:cNvSpPr>
            <a:spLocks noGrp="1"/>
          </p:cNvSpPr>
          <p:nvPr>
            <p:ph type="ftr" sz="quarter" idx="10"/>
          </p:nvPr>
        </p:nvSpPr>
        <p:spPr/>
        <p:txBody>
          <a:bodyPr/>
          <a:lstStyle>
            <a:lvl1pPr>
              <a:defRPr/>
            </a:lvl1pPr>
          </a:lstStyle>
          <a:p>
            <a:endParaRPr lang="en-US" altLang="tr-TR" dirty="0">
              <a:solidFill>
                <a:srgbClr val="163794"/>
              </a:solidFill>
            </a:endParaRPr>
          </a:p>
        </p:txBody>
      </p:sp>
      <p:sp>
        <p:nvSpPr>
          <p:cNvPr id="3" name="Slayt Numarası Yer Tutucusu 2"/>
          <p:cNvSpPr>
            <a:spLocks noGrp="1"/>
          </p:cNvSpPr>
          <p:nvPr>
            <p:ph type="sldNum" sz="quarter" idx="11"/>
          </p:nvPr>
        </p:nvSpPr>
        <p:spPr/>
        <p:txBody>
          <a:bodyPr/>
          <a:lstStyle>
            <a:lvl1pPr>
              <a:defRPr/>
            </a:lvl1pPr>
          </a:lstStyle>
          <a:p>
            <a:fld id="{091E6397-4240-41BB-A121-D00080E11CCE}" type="slidenum">
              <a:rPr lang="en-US" altLang="tr-TR">
                <a:solidFill>
                  <a:srgbClr val="163794"/>
                </a:solidFill>
              </a:rPr>
              <a:pPr/>
              <a:t>‹#›</a:t>
            </a:fld>
            <a:endParaRPr lang="en-US" altLang="tr-TR" dirty="0">
              <a:solidFill>
                <a:srgbClr val="163794"/>
              </a:solidFill>
            </a:endParaRPr>
          </a:p>
        </p:txBody>
      </p:sp>
      <p:sp>
        <p:nvSpPr>
          <p:cNvPr id="4" name="Veri Yer Tutucusu 3"/>
          <p:cNvSpPr>
            <a:spLocks noGrp="1"/>
          </p:cNvSpPr>
          <p:nvPr>
            <p:ph type="dt" sz="half" idx="12"/>
          </p:nvPr>
        </p:nvSpPr>
        <p:spPr/>
        <p:txBody>
          <a:bodyPr/>
          <a:lstStyle>
            <a:lvl1pPr>
              <a:defRPr/>
            </a:lvl1pPr>
          </a:lstStyle>
          <a:p>
            <a:endParaRPr lang="en-US" altLang="tr-TR" dirty="0">
              <a:solidFill>
                <a:srgbClr val="FFFFFF"/>
              </a:solidFill>
            </a:endParaRPr>
          </a:p>
        </p:txBody>
      </p:sp>
    </p:spTree>
    <p:extLst>
      <p:ext uri="{BB962C8B-B14F-4D97-AF65-F5344CB8AC3E}">
        <p14:creationId xmlns:p14="http://schemas.microsoft.com/office/powerpoint/2010/main" val="2723400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endParaRPr lang="en-US" altLang="tr-TR" dirty="0">
              <a:solidFill>
                <a:srgbClr val="163794"/>
              </a:solidFill>
            </a:endParaRPr>
          </a:p>
        </p:txBody>
      </p:sp>
      <p:sp>
        <p:nvSpPr>
          <p:cNvPr id="6" name="Slayt Numarası Yer Tutucusu 5"/>
          <p:cNvSpPr>
            <a:spLocks noGrp="1"/>
          </p:cNvSpPr>
          <p:nvPr>
            <p:ph type="sldNum" sz="quarter" idx="11"/>
          </p:nvPr>
        </p:nvSpPr>
        <p:spPr/>
        <p:txBody>
          <a:bodyPr/>
          <a:lstStyle>
            <a:lvl1pPr>
              <a:defRPr/>
            </a:lvl1pPr>
          </a:lstStyle>
          <a:p>
            <a:fld id="{6A74A5EB-83AA-48A6-AEA6-8AA12555B1BE}"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endParaRPr lang="en-US" altLang="tr-TR" dirty="0">
              <a:solidFill>
                <a:srgbClr val="FFFFFF"/>
              </a:solidFill>
            </a:endParaRPr>
          </a:p>
        </p:txBody>
      </p:sp>
    </p:spTree>
    <p:extLst>
      <p:ext uri="{BB962C8B-B14F-4D97-AF65-F5344CB8AC3E}">
        <p14:creationId xmlns:p14="http://schemas.microsoft.com/office/powerpoint/2010/main" val="2810300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endParaRPr lang="en-US" altLang="tr-TR" dirty="0">
              <a:solidFill>
                <a:srgbClr val="163794"/>
              </a:solidFill>
            </a:endParaRPr>
          </a:p>
        </p:txBody>
      </p:sp>
      <p:sp>
        <p:nvSpPr>
          <p:cNvPr id="6" name="Slayt Numarası Yer Tutucusu 5"/>
          <p:cNvSpPr>
            <a:spLocks noGrp="1"/>
          </p:cNvSpPr>
          <p:nvPr>
            <p:ph type="sldNum" sz="quarter" idx="11"/>
          </p:nvPr>
        </p:nvSpPr>
        <p:spPr/>
        <p:txBody>
          <a:bodyPr/>
          <a:lstStyle>
            <a:lvl1pPr>
              <a:defRPr/>
            </a:lvl1pPr>
          </a:lstStyle>
          <a:p>
            <a:fld id="{1BE791D5-378A-41ED-B31A-021C5E4673BA}"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endParaRPr lang="en-US" altLang="tr-TR" dirty="0">
              <a:solidFill>
                <a:srgbClr val="FFFFFF"/>
              </a:solidFill>
            </a:endParaRPr>
          </a:p>
        </p:txBody>
      </p:sp>
    </p:spTree>
    <p:extLst>
      <p:ext uri="{BB962C8B-B14F-4D97-AF65-F5344CB8AC3E}">
        <p14:creationId xmlns:p14="http://schemas.microsoft.com/office/powerpoint/2010/main" val="301766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1.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1027" name="Rectangle 3"/>
          <p:cNvSpPr>
            <a:spLocks noGrp="1" noChangeArrowheads="1"/>
          </p:cNvSpPr>
          <p:nvPr>
            <p:ph type="body" idx="1"/>
          </p:nvPr>
        </p:nvSpPr>
        <p:spPr bwMode="auto">
          <a:xfrm>
            <a:off x="457200" y="11525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9" name="Rectangle 5"/>
          <p:cNvSpPr>
            <a:spLocks noGrp="1" noChangeArrowheads="1"/>
          </p:cNvSpPr>
          <p:nvPr>
            <p:ph type="ftr" sz="quarter" idx="3"/>
          </p:nvPr>
        </p:nvSpPr>
        <p:spPr bwMode="auto">
          <a:xfrm>
            <a:off x="5867400" y="64611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pPr fontAlgn="base">
              <a:spcBef>
                <a:spcPct val="0"/>
              </a:spcBef>
              <a:spcAft>
                <a:spcPct val="0"/>
              </a:spcAft>
            </a:pPr>
            <a:endParaRPr lang="en-US" altLang="tr-TR" dirty="0">
              <a:solidFill>
                <a:srgbClr val="163794"/>
              </a:solidFill>
            </a:endParaRPr>
          </a:p>
        </p:txBody>
      </p:sp>
      <p:sp>
        <p:nvSpPr>
          <p:cNvPr id="1030" name="Rectangle 6"/>
          <p:cNvSpPr>
            <a:spLocks noGrp="1" noChangeArrowheads="1"/>
          </p:cNvSpPr>
          <p:nvPr>
            <p:ph type="sldNum" sz="quarter" idx="4"/>
          </p:nvPr>
        </p:nvSpPr>
        <p:spPr bwMode="auto">
          <a:xfrm>
            <a:off x="3505200" y="64611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j-lt"/>
              </a:defRPr>
            </a:lvl1pPr>
          </a:lstStyle>
          <a:p>
            <a:pPr fontAlgn="base">
              <a:spcBef>
                <a:spcPct val="0"/>
              </a:spcBef>
              <a:spcAft>
                <a:spcPct val="0"/>
              </a:spcAft>
            </a:pPr>
            <a:fld id="{BD3BB21C-5385-4326-B05F-7D4C1E3F0833}" type="slidenum">
              <a:rPr lang="en-US" altLang="tr-TR" smtClean="0">
                <a:solidFill>
                  <a:srgbClr val="163794"/>
                </a:solidFill>
              </a:rPr>
              <a:pPr fontAlgn="base">
                <a:spcBef>
                  <a:spcPct val="0"/>
                </a:spcBef>
                <a:spcAft>
                  <a:spcPct val="0"/>
                </a:spcAft>
              </a:pPr>
              <a:t>‹#›</a:t>
            </a:fld>
            <a:endParaRPr lang="en-US" altLang="tr-TR" dirty="0">
              <a:solidFill>
                <a:srgbClr val="163794"/>
              </a:solidFill>
            </a:endParaRPr>
          </a:p>
        </p:txBody>
      </p:sp>
      <p:sp>
        <p:nvSpPr>
          <p:cNvPr id="1026" name="Rectangle 2"/>
          <p:cNvSpPr>
            <a:spLocks noGrp="1" noChangeArrowheads="1"/>
          </p:cNvSpPr>
          <p:nvPr>
            <p:ph type="title"/>
          </p:nvPr>
        </p:nvSpPr>
        <p:spPr bwMode="white">
          <a:xfrm>
            <a:off x="304800" y="152400"/>
            <a:ext cx="8458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40" name="Text Box 16"/>
          <p:cNvSpPr txBox="1">
            <a:spLocks noChangeArrowheads="1"/>
          </p:cNvSpPr>
          <p:nvPr/>
        </p:nvSpPr>
        <p:spPr bwMode="gray">
          <a:xfrm>
            <a:off x="0" y="838200"/>
            <a:ext cx="9144000" cy="2444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tr-TR" altLang="tr-TR" sz="1000" b="1" dirty="0">
              <a:solidFill>
                <a:srgbClr val="FFFFFF"/>
              </a:solidFill>
              <a:latin typeface="Verdana" panose="020B0604030504040204" pitchFamily="34" charset="0"/>
            </a:endParaRPr>
          </a:p>
        </p:txBody>
      </p:sp>
      <p:sp>
        <p:nvSpPr>
          <p:cNvPr id="1028" name="Rectangle 4"/>
          <p:cNvSpPr>
            <a:spLocks noGrp="1" noChangeArrowheads="1"/>
          </p:cNvSpPr>
          <p:nvPr>
            <p:ph type="dt" sz="half" idx="2"/>
          </p:nvPr>
        </p:nvSpPr>
        <p:spPr bwMode="gray">
          <a:xfrm>
            <a:off x="14288" y="838200"/>
            <a:ext cx="845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bg1"/>
                </a:solidFill>
                <a:latin typeface="+mj-lt"/>
              </a:defRPr>
            </a:lvl1pPr>
          </a:lstStyle>
          <a:p>
            <a:pPr fontAlgn="base">
              <a:spcBef>
                <a:spcPct val="0"/>
              </a:spcBef>
              <a:spcAft>
                <a:spcPct val="0"/>
              </a:spcAft>
            </a:pPr>
            <a:endParaRPr lang="en-US" altLang="tr-TR" dirty="0">
              <a:solidFill>
                <a:srgbClr val="FFFFFF"/>
              </a:solidFill>
            </a:endParaRPr>
          </a:p>
        </p:txBody>
      </p:sp>
    </p:spTree>
    <p:extLst>
      <p:ext uri="{BB962C8B-B14F-4D97-AF65-F5344CB8AC3E}">
        <p14:creationId xmlns:p14="http://schemas.microsoft.com/office/powerpoint/2010/main" val="27213392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hdr="0" ftr="0" dt="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0" y="5445125"/>
            <a:ext cx="9144000" cy="1414463"/>
          </a:xfrm>
          <a:custGeom>
            <a:avLst/>
            <a:gdLst>
              <a:gd name="T0" fmla="*/ 5760 w 5760"/>
              <a:gd name="T1" fmla="*/ 885 h 891"/>
              <a:gd name="T2" fmla="*/ 5760 w 5760"/>
              <a:gd name="T3" fmla="*/ 0 h 891"/>
              <a:gd name="T4" fmla="*/ 2832 w 5760"/>
              <a:gd name="T5" fmla="*/ 626 h 891"/>
              <a:gd name="T6" fmla="*/ 0 w 5760"/>
              <a:gd name="T7" fmla="*/ 36 h 891"/>
              <a:gd name="T8" fmla="*/ 0 w 5760"/>
              <a:gd name="T9" fmla="*/ 891 h 891"/>
              <a:gd name="T10" fmla="*/ 5760 w 5760"/>
              <a:gd name="T11" fmla="*/ 885 h 891"/>
            </a:gdLst>
            <a:ahLst/>
            <a:cxnLst>
              <a:cxn ang="0">
                <a:pos x="T0" y="T1"/>
              </a:cxn>
              <a:cxn ang="0">
                <a:pos x="T2" y="T3"/>
              </a:cxn>
              <a:cxn ang="0">
                <a:pos x="T4" y="T5"/>
              </a:cxn>
              <a:cxn ang="0">
                <a:pos x="T6" y="T7"/>
              </a:cxn>
              <a:cxn ang="0">
                <a:pos x="T8" y="T9"/>
              </a:cxn>
              <a:cxn ang="0">
                <a:pos x="T10" y="T11"/>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graphicFrame>
        <p:nvGraphicFramePr>
          <p:cNvPr id="1040" name="Object 16"/>
          <p:cNvGraphicFramePr>
            <a:graphicFrameLocks noChangeAspect="1"/>
          </p:cNvGraphicFramePr>
          <p:nvPr/>
        </p:nvGraphicFramePr>
        <p:xfrm>
          <a:off x="0" y="0"/>
          <a:ext cx="9144000" cy="692150"/>
        </p:xfrm>
        <a:graphic>
          <a:graphicData uri="http://schemas.openxmlformats.org/presentationml/2006/ole">
            <mc:AlternateContent xmlns:mc="http://schemas.openxmlformats.org/markup-compatibility/2006">
              <mc:Choice xmlns:v="urn:schemas-microsoft-com:vml" Requires="v">
                <p:oleObj spid="_x0000_s24632" name="Image" r:id="rId15" imgW="7390476" imgH="913963" progId="Photoshop.Image.6">
                  <p:embed/>
                </p:oleObj>
              </mc:Choice>
              <mc:Fallback>
                <p:oleObj name="Image" r:id="rId15" imgW="7390476" imgH="913963" progId="Photoshop.Image.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Rectangle 17"/>
          <p:cNvSpPr>
            <a:spLocks noChangeArrowheads="1"/>
          </p:cNvSpPr>
          <p:nvPr/>
        </p:nvSpPr>
        <p:spPr bwMode="gray">
          <a:xfrm>
            <a:off x="0" y="6538913"/>
            <a:ext cx="9144000" cy="333375"/>
          </a:xfrm>
          <a:prstGeom prst="rect">
            <a:avLst/>
          </a:prstGeom>
          <a:gradFill rotWithShape="1">
            <a:gsLst>
              <a:gs pos="0">
                <a:schemeClr val="tx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2B166E"/>
              </a:solidFill>
              <a:latin typeface="Arial" charset="0"/>
              <a:cs typeface="Arial" charset="0"/>
            </a:endParaRPr>
          </a:p>
        </p:txBody>
      </p:sp>
      <p:sp>
        <p:nvSpPr>
          <p:cNvPr id="1042" name="Rectangle 18"/>
          <p:cNvSpPr>
            <a:spLocks noChangeArrowheads="1"/>
          </p:cNvSpPr>
          <p:nvPr/>
        </p:nvSpPr>
        <p:spPr bwMode="gray">
          <a:xfrm>
            <a:off x="0" y="692150"/>
            <a:ext cx="9144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2B166E"/>
              </a:solidFill>
              <a:latin typeface="Arial" charset="0"/>
              <a:cs typeface="Arial" charset="0"/>
            </a:endParaRPr>
          </a:p>
        </p:txBody>
      </p:sp>
      <p:sp>
        <p:nvSpPr>
          <p:cNvPr id="1027" name="Rectangle 3"/>
          <p:cNvSpPr>
            <a:spLocks noGrp="1" noChangeArrowheads="1"/>
          </p:cNvSpPr>
          <p:nvPr>
            <p:ph type="body" idx="1"/>
          </p:nvPr>
        </p:nvSpPr>
        <p:spPr bwMode="auto">
          <a:xfrm>
            <a:off x="457200" y="900113"/>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white">
          <a:xfrm>
            <a:off x="457200" y="6523038"/>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pPr fontAlgn="base">
              <a:spcBef>
                <a:spcPct val="0"/>
              </a:spcBef>
              <a:spcAft>
                <a:spcPct val="0"/>
              </a:spcAft>
            </a:pPr>
            <a:endParaRPr lang="en-US" altLang="tr-TR" dirty="0">
              <a:solidFill>
                <a:srgbClr val="FFFFFF"/>
              </a:solidFill>
              <a:cs typeface="Arial" charset="0"/>
            </a:endParaRPr>
          </a:p>
        </p:txBody>
      </p:sp>
      <p:sp>
        <p:nvSpPr>
          <p:cNvPr id="1029" name="Rectangle 5"/>
          <p:cNvSpPr>
            <a:spLocks noGrp="1" noChangeArrowheads="1"/>
          </p:cNvSpPr>
          <p:nvPr>
            <p:ph type="ftr" sz="quarter" idx="3"/>
          </p:nvPr>
        </p:nvSpPr>
        <p:spPr bwMode="white">
          <a:xfrm>
            <a:off x="6324600" y="65373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fontAlgn="base">
              <a:spcBef>
                <a:spcPct val="0"/>
              </a:spcBef>
              <a:spcAft>
                <a:spcPct val="0"/>
              </a:spcAft>
            </a:pPr>
            <a:endParaRPr lang="en-US" altLang="tr-TR" dirty="0">
              <a:solidFill>
                <a:srgbClr val="FFFFFF"/>
              </a:solidFill>
              <a:cs typeface="Arial" charset="0"/>
            </a:endParaRPr>
          </a:p>
        </p:txBody>
      </p:sp>
      <p:sp>
        <p:nvSpPr>
          <p:cNvPr id="1030" name="Rectangle 6"/>
          <p:cNvSpPr>
            <a:spLocks noGrp="1" noChangeArrowheads="1"/>
          </p:cNvSpPr>
          <p:nvPr>
            <p:ph type="sldNum" sz="quarter" idx="4"/>
          </p:nvPr>
        </p:nvSpPr>
        <p:spPr bwMode="white">
          <a:xfrm>
            <a:off x="3276600"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A4BE40F4-A34C-4426-8A7D-ADA634D14B4C}" type="slidenum">
              <a:rPr lang="en-US" altLang="tr-TR" smtClean="0">
                <a:solidFill>
                  <a:srgbClr val="FFFFFF"/>
                </a:solidFill>
                <a:latin typeface="Arial" charset="0"/>
                <a:cs typeface="Arial" charset="0"/>
              </a:rPr>
              <a:pPr fontAlgn="base">
                <a:spcBef>
                  <a:spcPct val="0"/>
                </a:spcBef>
                <a:spcAft>
                  <a:spcPct val="0"/>
                </a:spcAft>
              </a:pPr>
              <a:t>‹#›</a:t>
            </a:fld>
            <a:endParaRPr lang="en-US" altLang="tr-TR" dirty="0">
              <a:solidFill>
                <a:srgbClr val="FFFFFF"/>
              </a:solidFill>
              <a:latin typeface="Arial" charset="0"/>
              <a:cs typeface="Arial" charset="0"/>
            </a:endParaRPr>
          </a:p>
        </p:txBody>
      </p:sp>
      <p:sp>
        <p:nvSpPr>
          <p:cNvPr id="1026" name="Rectangle 2"/>
          <p:cNvSpPr>
            <a:spLocks noGrp="1" noChangeArrowheads="1"/>
          </p:cNvSpPr>
          <p:nvPr>
            <p:ph type="title"/>
          </p:nvPr>
        </p:nvSpPr>
        <p:spPr bwMode="white">
          <a:xfrm>
            <a:off x="457200" y="15081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Tree>
    <p:extLst>
      <p:ext uri="{BB962C8B-B14F-4D97-AF65-F5344CB8AC3E}">
        <p14:creationId xmlns:p14="http://schemas.microsoft.com/office/powerpoint/2010/main" val="195434194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hdr="0" ftr="0" dt="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68562605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dyayinlari.com/" TargetMode="External"/><Relationship Id="rId2" Type="http://schemas.openxmlformats.org/officeDocument/2006/relationships/image" Target="../media/image29.jpeg"/><Relationship Id="rId1" Type="http://schemas.openxmlformats.org/officeDocument/2006/relationships/slideLayout" Target="../slideLayouts/slideLayout14.xml"/><Relationship Id="rId4" Type="http://schemas.openxmlformats.org/officeDocument/2006/relationships/hyperlink" Target="http://www.dindersi.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55" t="26182" r="3455" b="25818"/>
          <a:stretch/>
        </p:blipFill>
        <p:spPr bwMode="auto">
          <a:xfrm>
            <a:off x="6829874" y="5661248"/>
            <a:ext cx="2278630" cy="117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8" name="Rectangle 110"/>
          <p:cNvSpPr>
            <a:spLocks noGrp="1" noChangeArrowheads="1"/>
          </p:cNvSpPr>
          <p:nvPr>
            <p:ph type="ctrTitle"/>
          </p:nvPr>
        </p:nvSpPr>
        <p:spPr>
          <a:xfrm>
            <a:off x="539750" y="4653137"/>
            <a:ext cx="5832450" cy="688802"/>
          </a:xfrm>
          <a:noFill/>
          <a:ln/>
        </p:spPr>
        <p:txBody>
          <a:bodyPr/>
          <a:lstStyle/>
          <a:p>
            <a:pPr algn="l"/>
            <a:r>
              <a:rPr lang="tr-TR" altLang="tr-TR" sz="3600" b="1" dirty="0">
                <a:solidFill>
                  <a:schemeClr val="tx1"/>
                </a:solidFill>
              </a:rPr>
              <a:t>Hz. Muhammed’in Hayatı</a:t>
            </a:r>
            <a:endParaRPr lang="es-ES" altLang="tr-TR" sz="3600" b="1" dirty="0">
              <a:solidFill>
                <a:schemeClr val="tx1"/>
              </a:solidFill>
            </a:endParaRPr>
          </a:p>
        </p:txBody>
      </p:sp>
      <p:sp>
        <p:nvSpPr>
          <p:cNvPr id="2170" name="Rectangle 122"/>
          <p:cNvSpPr>
            <a:spLocks noChangeArrowheads="1"/>
          </p:cNvSpPr>
          <p:nvPr/>
        </p:nvSpPr>
        <p:spPr bwMode="auto">
          <a:xfrm>
            <a:off x="6653606" y="6051584"/>
            <a:ext cx="245489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fontAlgn="base">
              <a:spcBef>
                <a:spcPct val="0"/>
              </a:spcBef>
              <a:spcAft>
                <a:spcPct val="0"/>
              </a:spcAft>
            </a:pPr>
            <a:endParaRPr lang="es-ES" altLang="tr-TR" sz="2400" b="1" dirty="0">
              <a:solidFill>
                <a:srgbClr val="000000"/>
              </a:solidFill>
            </a:endParaRPr>
          </a:p>
        </p:txBody>
      </p:sp>
      <p:sp>
        <p:nvSpPr>
          <p:cNvPr id="2" name="Metin kutusu 1"/>
          <p:cNvSpPr txBox="1"/>
          <p:nvPr/>
        </p:nvSpPr>
        <p:spPr>
          <a:xfrm>
            <a:off x="611560" y="5753181"/>
            <a:ext cx="2133918" cy="369332"/>
          </a:xfrm>
          <a:prstGeom prst="rect">
            <a:avLst/>
          </a:prstGeom>
          <a:solidFill>
            <a:srgbClr val="FFC000"/>
          </a:solidFill>
          <a:ln w="76200">
            <a:solidFill>
              <a:srgbClr val="00B050"/>
            </a:solidFill>
          </a:ln>
        </p:spPr>
        <p:txBody>
          <a:bodyPr wrap="none" rtlCol="0">
            <a:spAutoFit/>
          </a:bodyPr>
          <a:lstStyle/>
          <a:p>
            <a:r>
              <a:rPr lang="tr-TR" dirty="0" smtClean="0">
                <a:solidFill>
                  <a:srgbClr val="000000"/>
                </a:solidFill>
              </a:rPr>
              <a:t>Akrabalarla </a:t>
            </a:r>
            <a:r>
              <a:rPr lang="tr-TR" dirty="0">
                <a:solidFill>
                  <a:srgbClr val="000000"/>
                </a:solidFill>
              </a:rPr>
              <a:t>İletişim</a:t>
            </a:r>
          </a:p>
        </p:txBody>
      </p:sp>
      <p:sp>
        <p:nvSpPr>
          <p:cNvPr id="4" name="Dikdörtgen 3"/>
          <p:cNvSpPr/>
          <p:nvPr/>
        </p:nvSpPr>
        <p:spPr>
          <a:xfrm>
            <a:off x="251520" y="980728"/>
            <a:ext cx="8568952" cy="1938992"/>
          </a:xfrm>
          <a:prstGeom prst="rect">
            <a:avLst/>
          </a:prstGeom>
          <a:solidFill>
            <a:srgbClr val="FF0000"/>
          </a:solidFill>
          <a:ln w="38100">
            <a:solidFill>
              <a:srgbClr val="00B050"/>
            </a:solidFill>
          </a:ln>
        </p:spPr>
        <p:txBody>
          <a:bodyPr wrap="square" lIns="91440" tIns="45720" rIns="91440" bIns="45720">
            <a:spAutoFit/>
          </a:bodyPr>
          <a:lstStyle/>
          <a:p>
            <a:pPr algn="ctr" fontAlgn="base">
              <a:spcBef>
                <a:spcPct val="0"/>
              </a:spcBef>
              <a:spcAft>
                <a:spcPct val="0"/>
              </a:spcAft>
            </a:pPr>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Ortaokul ve </a:t>
            </a:r>
            <a:b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br>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İmam Hatip Ortaokulu </a:t>
            </a:r>
            <a:b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br>
            <a:endPar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endParaRPr>
          </a:p>
        </p:txBody>
      </p:sp>
      <p:sp>
        <p:nvSpPr>
          <p:cNvPr id="5" name="Slayt Numarası Yer Tutucusu 4"/>
          <p:cNvSpPr>
            <a:spLocks noGrp="1"/>
          </p:cNvSpPr>
          <p:nvPr>
            <p:ph type="sldNum" sz="quarter" idx="12"/>
          </p:nvPr>
        </p:nvSpPr>
        <p:spPr/>
        <p:txBody>
          <a:bodyPr/>
          <a:lstStyle/>
          <a:p>
            <a:fld id="{AE047755-8022-4C03-A43B-A79001CFB4B3}" type="slidenum">
              <a:rPr lang="es-ES" altLang="tr-TR" smtClean="0">
                <a:solidFill>
                  <a:srgbClr val="000000"/>
                </a:solidFill>
              </a:rPr>
              <a:pPr/>
              <a:t>1</a:t>
            </a:fld>
            <a:endParaRPr lang="es-ES" altLang="tr-TR">
              <a:solidFill>
                <a:srgbClr val="000000"/>
              </a:solidFill>
            </a:endParaRPr>
          </a:p>
        </p:txBody>
      </p:sp>
    </p:spTree>
    <p:extLst>
      <p:ext uri="{BB962C8B-B14F-4D97-AF65-F5344CB8AC3E}">
        <p14:creationId xmlns:p14="http://schemas.microsoft.com/office/powerpoint/2010/main" val="1540936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24546" y="1268760"/>
            <a:ext cx="8795250" cy="136815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Ayet: </a:t>
            </a:r>
            <a:r>
              <a:rPr lang="tr-TR" sz="2000" dirty="0"/>
              <a:t>“İçinizden fazilet ve mal sahipleri, akrabalara, fakirlere ve Allah yolunda hicret edenlere yapageldikleri yardımları esirgemesinler, bağışlasınlar, hoşgörülü davransınlar. Allah’ın sizi affetmesini sevmez misiniz? Allah’ın bağışlaması ve merhameti boldur.” </a:t>
            </a:r>
            <a:r>
              <a:rPr lang="tr-TR" sz="1400" dirty="0"/>
              <a:t>(Nisa:22)</a:t>
            </a:r>
            <a:endParaRPr lang="tr-TR" sz="2000" dirty="0"/>
          </a:p>
        </p:txBody>
      </p:sp>
      <p:pic>
        <p:nvPicPr>
          <p:cNvPr id="66562" name="Picture 2" descr="http://www.haberci.org/uploads/haber/h_140648533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754576"/>
            <a:ext cx="5976664" cy="3993689"/>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10</a:t>
            </a:fld>
            <a:endParaRPr lang="en-US" altLang="tr-TR" dirty="0">
              <a:solidFill>
                <a:srgbClr val="163794"/>
              </a:solidFill>
            </a:endParaRPr>
          </a:p>
        </p:txBody>
      </p:sp>
    </p:spTree>
    <p:extLst>
      <p:ext uri="{BB962C8B-B14F-4D97-AF65-F5344CB8AC3E}">
        <p14:creationId xmlns:p14="http://schemas.microsoft.com/office/powerpoint/2010/main" val="890527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24546" y="1268760"/>
            <a:ext cx="8795250" cy="172819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Akrabaları Müslüman olmasa bile kişi, onlarla belli bir hukukunun olduğunu unutmamalıdır. Bir ayet-i kerimede Müslüman olmayan anne ve babaya ancak Allah’ı inkâr etmek için zorladıkları takdirde itaat edilmemesi emredilmekte, hemen peşinden de “Onlarla dünyada iyi geçin!”  buyrulmaktadır. </a:t>
            </a:r>
            <a:r>
              <a:rPr lang="tr-TR" sz="1400" dirty="0"/>
              <a:t>(Lokman:15)</a:t>
            </a:r>
            <a:endParaRPr lang="tr-TR" sz="2000" dirty="0"/>
          </a:p>
        </p:txBody>
      </p:sp>
      <p:pic>
        <p:nvPicPr>
          <p:cNvPr id="67586" name="Picture 2" descr="http://mebk12.meb.gov.tr/meb_iys_dosyalar/34/04/363674/resimler/2013_10/13104035_kzelpmek480x2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140968"/>
            <a:ext cx="6364198" cy="3579863"/>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11</a:t>
            </a:fld>
            <a:endParaRPr lang="en-US" altLang="tr-TR" dirty="0">
              <a:solidFill>
                <a:srgbClr val="163794"/>
              </a:solidFill>
            </a:endParaRPr>
          </a:p>
        </p:txBody>
      </p:sp>
    </p:spTree>
    <p:extLst>
      <p:ext uri="{BB962C8B-B14F-4D97-AF65-F5344CB8AC3E}">
        <p14:creationId xmlns:p14="http://schemas.microsoft.com/office/powerpoint/2010/main" val="2249734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24546" y="1268760"/>
            <a:ext cx="8795250" cy="172819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u="sng" dirty="0"/>
              <a:t>Hz. Ebu Bekir’in kızı Esma şöyle anlatıyor:</a:t>
            </a:r>
          </a:p>
          <a:p>
            <a:r>
              <a:rPr lang="tr-TR" sz="2000" dirty="0"/>
              <a:t> İslam’ı kabul etmemiş olan annem </a:t>
            </a:r>
            <a:r>
              <a:rPr lang="tr-TR" sz="2000" dirty="0" err="1"/>
              <a:t>Resûlullah</a:t>
            </a:r>
            <a:r>
              <a:rPr lang="tr-TR" sz="2000" dirty="0"/>
              <a:t> zamanında yanıma gelmişti. Peygamberimize: </a:t>
            </a:r>
          </a:p>
          <a:p>
            <a:r>
              <a:rPr lang="tr-TR" sz="2000" dirty="0"/>
              <a:t>“Annem beni özleyip gelmiş. Ona ikramda bulunabilir miyim?” diye sordum.</a:t>
            </a:r>
          </a:p>
          <a:p>
            <a:r>
              <a:rPr lang="tr-TR" sz="2000" dirty="0" err="1"/>
              <a:t>Resûlullah</a:t>
            </a:r>
            <a:r>
              <a:rPr lang="tr-TR" sz="2000" dirty="0"/>
              <a:t>: “Evet, annene iyi davran!” buyurdu.</a:t>
            </a:r>
          </a:p>
        </p:txBody>
      </p:sp>
      <p:pic>
        <p:nvPicPr>
          <p:cNvPr id="68610" name="Picture 2" descr="http://i829.photobucket.com/albums/zz213/wolfatih/esm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140968"/>
            <a:ext cx="7322232" cy="3453012"/>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12</a:t>
            </a:fld>
            <a:endParaRPr lang="en-US" altLang="tr-TR" dirty="0">
              <a:solidFill>
                <a:srgbClr val="163794"/>
              </a:solidFill>
            </a:endParaRPr>
          </a:p>
        </p:txBody>
      </p:sp>
    </p:spTree>
    <p:extLst>
      <p:ext uri="{BB962C8B-B14F-4D97-AF65-F5344CB8AC3E}">
        <p14:creationId xmlns:p14="http://schemas.microsoft.com/office/powerpoint/2010/main" val="2352700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24546" y="1268760"/>
            <a:ext cx="8795250" cy="12961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kıymetli eşi Hz. Hatice vefat ettikten sonra onun yakınlarını unutmamıştır. Kendisi, “Ben Hatice’nin sevdiklerini severim.” der, bir koyun kestiğinde bir kısmını Hz. Hatice’nin yakınlarına gönderirdi.</a:t>
            </a:r>
          </a:p>
        </p:txBody>
      </p:sp>
      <p:pic>
        <p:nvPicPr>
          <p:cNvPr id="69634" name="Picture 2" descr="http://i686.photobucket.com/albums/vv222/guzelhobiler/kiz%20ismi/hatic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52936"/>
            <a:ext cx="6439574" cy="3613771"/>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13</a:t>
            </a:fld>
            <a:endParaRPr lang="en-US" altLang="tr-TR" dirty="0">
              <a:solidFill>
                <a:srgbClr val="163794"/>
              </a:solidFill>
            </a:endParaRPr>
          </a:p>
        </p:txBody>
      </p:sp>
    </p:spTree>
    <p:extLst>
      <p:ext uri="{BB962C8B-B14F-4D97-AF65-F5344CB8AC3E}">
        <p14:creationId xmlns:p14="http://schemas.microsoft.com/office/powerpoint/2010/main" val="3657282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24546" y="1268760"/>
            <a:ext cx="8795250" cy="280831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Akrabalarımıza karşı yapacağımız iyilikler sadece maddi yardımlarla sınırlı değildir. Beraberliklerimizde tatlı dilli ve güler yüzlü olmak, incitici söz ve davranışlardan kaçınmak da gerekir. Bir sahabe, Peygamberimize gelerek kendisini cennete yaklaştıracak amelin ne olduğunu sormuş, Peygamberimiz de, “Allah’a ibadet eder, ona hiçbir şeyi ortak koşmaz, namazı dosdoğru kılar, zekâtı verir, akrabalarına karşı iyi davranışta bulunursun.” buyurmuştur. Sorusunun cevabını alan kişi dönerken Peygamberimiz, “Eğer bunlara sımsıkı sarılırsa cennete girer.” buyurdu.</a:t>
            </a:r>
          </a:p>
        </p:txBody>
      </p:sp>
      <p:pic>
        <p:nvPicPr>
          <p:cNvPr id="70658" name="Picture 2" descr="http://i1171.photobucket.com/albums/r543/saan2712/smil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932977"/>
            <a:ext cx="3875584" cy="2906688"/>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14</a:t>
            </a:fld>
            <a:endParaRPr lang="en-US" altLang="tr-TR" dirty="0">
              <a:solidFill>
                <a:srgbClr val="163794"/>
              </a:solidFill>
            </a:endParaRPr>
          </a:p>
        </p:txBody>
      </p:sp>
    </p:spTree>
    <p:extLst>
      <p:ext uri="{BB962C8B-B14F-4D97-AF65-F5344CB8AC3E}">
        <p14:creationId xmlns:p14="http://schemas.microsoft.com/office/powerpoint/2010/main" val="814469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136275" y="1268760"/>
            <a:ext cx="8795250" cy="194421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Toplumun temelini aile oluşturur. Mutlu ve huzurlu aile yuvaları, toplumun güven ve barışı için son derece önemlidir. Hz. Peygamber yakınlarının yuva kurması ile de ilgilenmiş ve onların aile olmaları için gayret göstermiştir. Hz. Peygamber, “Annemden sonra annem.” dediği dadısı </a:t>
            </a:r>
            <a:r>
              <a:rPr lang="tr-TR" sz="2000" dirty="0" err="1"/>
              <a:t>Ümmü</a:t>
            </a:r>
            <a:r>
              <a:rPr lang="tr-TR" sz="2000" dirty="0"/>
              <a:t> </a:t>
            </a:r>
            <a:r>
              <a:rPr lang="tr-TR" sz="2000" dirty="0" err="1"/>
              <a:t>Eymen’i</a:t>
            </a:r>
            <a:r>
              <a:rPr lang="tr-TR" sz="2000" dirty="0"/>
              <a:t> özgürlüğüne kavuşturmakla kalmamış, aynı zamanda onun </a:t>
            </a:r>
            <a:r>
              <a:rPr lang="tr-TR" sz="2000" dirty="0" err="1"/>
              <a:t>Zeyd</a:t>
            </a:r>
            <a:r>
              <a:rPr lang="tr-TR" sz="2000" dirty="0"/>
              <a:t> b. </a:t>
            </a:r>
            <a:r>
              <a:rPr lang="tr-TR" sz="2000" dirty="0" err="1"/>
              <a:t>Hârise</a:t>
            </a:r>
            <a:r>
              <a:rPr lang="tr-TR" sz="2000" dirty="0"/>
              <a:t> ile evlenmesine yardımcı olmuştur. </a:t>
            </a:r>
          </a:p>
        </p:txBody>
      </p:sp>
      <p:pic>
        <p:nvPicPr>
          <p:cNvPr id="71682" name="Picture 2" descr="http://upload.wikimedia.org/wikipedia/commons/0/03/Engagement_rings_photo_by_Ygor_Olivei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6054" y="3429000"/>
            <a:ext cx="4835691" cy="3218757"/>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15</a:t>
            </a:fld>
            <a:endParaRPr lang="en-US" altLang="tr-TR" dirty="0">
              <a:solidFill>
                <a:srgbClr val="163794"/>
              </a:solidFill>
            </a:endParaRPr>
          </a:p>
        </p:txBody>
      </p:sp>
    </p:spTree>
    <p:extLst>
      <p:ext uri="{BB962C8B-B14F-4D97-AF65-F5344CB8AC3E}">
        <p14:creationId xmlns:p14="http://schemas.microsoft.com/office/powerpoint/2010/main" val="3385638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136275" y="1268760"/>
            <a:ext cx="8795250" cy="201622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sütanne, sütbaba ve sütkardeşlerine de her türlü ilgi ve yardımlarını devam ettirmiştir. Peygamberimiz bir gün otururken sütbabası çıkageldi. </a:t>
            </a:r>
            <a:r>
              <a:rPr lang="tr-TR" sz="2000" dirty="0" err="1"/>
              <a:t>Resûlullah</a:t>
            </a:r>
            <a:r>
              <a:rPr lang="tr-TR" sz="2000" dirty="0"/>
              <a:t>, hürmeten elbisesinin bir kısmını yere serdi ve onu üzerine oturttu. Az sonra sütannesi geldi. Peygamberimiz bunun için de </a:t>
            </a:r>
          </a:p>
          <a:p>
            <a:r>
              <a:rPr lang="tr-TR" sz="2000" dirty="0"/>
              <a:t>elbisenin diğer tarafını serdi. Biraz sonra sütkardeşi geldi. </a:t>
            </a:r>
            <a:r>
              <a:rPr lang="tr-TR" sz="2000" dirty="0" err="1"/>
              <a:t>Resûlullah</a:t>
            </a:r>
            <a:r>
              <a:rPr lang="tr-TR" sz="2000" dirty="0"/>
              <a:t> onun için de ayağa kalktı ve onu da önüne oturttu.</a:t>
            </a:r>
          </a:p>
        </p:txBody>
      </p:sp>
      <p:pic>
        <p:nvPicPr>
          <p:cNvPr id="72706" name="Picture 2" descr="http://islamiforumlar.net/rsmlrx/hareketliresim/hareketli_allah_yazilari1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69616"/>
            <a:ext cx="5680216" cy="4726894"/>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16</a:t>
            </a:fld>
            <a:endParaRPr lang="en-US" altLang="tr-TR" dirty="0">
              <a:solidFill>
                <a:srgbClr val="163794"/>
              </a:solidFill>
            </a:endParaRPr>
          </a:p>
        </p:txBody>
      </p:sp>
    </p:spTree>
    <p:extLst>
      <p:ext uri="{BB962C8B-B14F-4D97-AF65-F5344CB8AC3E}">
        <p14:creationId xmlns:p14="http://schemas.microsoft.com/office/powerpoint/2010/main" val="280609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136275" y="1268760"/>
            <a:ext cx="8795250" cy="151216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Bir başka bilgiye göre, henüz Mekke dönemindeyken sütannesi Halime </a:t>
            </a:r>
          </a:p>
          <a:p>
            <a:r>
              <a:rPr lang="tr-TR" sz="2000" dirty="0"/>
              <a:t>yanına geldi, Peygamberimize kıtlık ve kuraklıktan şikâyet etti. Efendimiz </a:t>
            </a:r>
          </a:p>
          <a:p>
            <a:r>
              <a:rPr lang="tr-TR" sz="2000" dirty="0"/>
              <a:t>ona kırk koyun ve yiyecek yüklü bir deve vererek onu memleketine gönderdi.</a:t>
            </a:r>
          </a:p>
        </p:txBody>
      </p:sp>
      <p:pic>
        <p:nvPicPr>
          <p:cNvPr id="73730" name="Picture 2" descr="http://img-fotki.yandex.ru/get/4526/81454286.46b/0_9117b_652e6535_X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880750"/>
            <a:ext cx="5112568" cy="3828036"/>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17</a:t>
            </a:fld>
            <a:endParaRPr lang="en-US" altLang="tr-TR" dirty="0">
              <a:solidFill>
                <a:srgbClr val="163794"/>
              </a:solidFill>
            </a:endParaRPr>
          </a:p>
        </p:txBody>
      </p:sp>
    </p:spTree>
    <p:extLst>
      <p:ext uri="{BB962C8B-B14F-4D97-AF65-F5344CB8AC3E}">
        <p14:creationId xmlns:p14="http://schemas.microsoft.com/office/powerpoint/2010/main" val="3127714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136275" y="1268760"/>
            <a:ext cx="8795250" cy="136815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doğumunda kendisini ilk olarak emziren </a:t>
            </a:r>
            <a:r>
              <a:rPr lang="tr-TR" sz="2000" dirty="0" err="1"/>
              <a:t>Süveybe’yi</a:t>
            </a:r>
            <a:r>
              <a:rPr lang="tr-TR" sz="2000" dirty="0"/>
              <a:t> </a:t>
            </a:r>
          </a:p>
          <a:p>
            <a:r>
              <a:rPr lang="tr-TR" sz="2000" dirty="0"/>
              <a:t>hiç unutmadı. Mekke’de iken onu ziyaret eder ve ona ikramlarda bulu-</a:t>
            </a:r>
          </a:p>
          <a:p>
            <a:r>
              <a:rPr lang="tr-TR" sz="2000" dirty="0"/>
              <a:t>nurdu. Hicret edince Medine’den ona giyecek gönderirdi.</a:t>
            </a:r>
          </a:p>
        </p:txBody>
      </p:sp>
      <p:pic>
        <p:nvPicPr>
          <p:cNvPr id="74754" name="Picture 2" descr="http://img1.loadtr.com/b-416083-muhammed(sa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686771"/>
            <a:ext cx="3888432" cy="4171229"/>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18</a:t>
            </a:fld>
            <a:endParaRPr lang="en-US" altLang="tr-TR" dirty="0">
              <a:solidFill>
                <a:srgbClr val="163794"/>
              </a:solidFill>
            </a:endParaRPr>
          </a:p>
        </p:txBody>
      </p:sp>
    </p:spTree>
    <p:extLst>
      <p:ext uri="{BB962C8B-B14F-4D97-AF65-F5344CB8AC3E}">
        <p14:creationId xmlns:p14="http://schemas.microsoft.com/office/powerpoint/2010/main" val="545695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136275" y="1268760"/>
            <a:ext cx="8795250" cy="252028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akrabalarının eğitimi ile de yakından ilgilenir, ayrıca </a:t>
            </a:r>
          </a:p>
          <a:p>
            <a:r>
              <a:rPr lang="tr-TR" sz="2000" dirty="0"/>
              <a:t>onlar için dua eder ve Allah’tan iyilik ve güzellikler dilerdi. Bir gün amcası </a:t>
            </a:r>
          </a:p>
          <a:p>
            <a:r>
              <a:rPr lang="tr-TR" sz="2000" dirty="0"/>
              <a:t>Abbas’tan oğlu Abdullah’la beraber kendisine uğramalarını istemişti. Abbas ve oğlu Peygamberimizin yanına geldiklerinde Peygamberimiz şöyle dua etti:</a:t>
            </a:r>
          </a:p>
          <a:p>
            <a:r>
              <a:rPr lang="tr-TR" sz="2000" dirty="0"/>
              <a:t>“Allah’ım! Abbas’ı ve oğlunu açık ve gizli hiçbir günahın hâriç kalmayacağı mağfiretinle bağışla. Allah’ım! Çocuğuna daha fazla özen göstermesi için ona ikram ve ihsanlarda bulun!”</a:t>
            </a:r>
          </a:p>
        </p:txBody>
      </p:sp>
      <p:pic>
        <p:nvPicPr>
          <p:cNvPr id="75778" name="Picture 2" descr="http://www.manzara.be/data/media/17/www.manzara.be_-_Gul_uzerinde_Muhammed_s.a.v_yaz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971940"/>
            <a:ext cx="3759374" cy="2731813"/>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19</a:t>
            </a:fld>
            <a:endParaRPr lang="en-US" altLang="tr-TR" dirty="0">
              <a:solidFill>
                <a:srgbClr val="163794"/>
              </a:solidFill>
            </a:endParaRPr>
          </a:p>
        </p:txBody>
      </p:sp>
    </p:spTree>
    <p:extLst>
      <p:ext uri="{BB962C8B-B14F-4D97-AF65-F5344CB8AC3E}">
        <p14:creationId xmlns:p14="http://schemas.microsoft.com/office/powerpoint/2010/main" val="409419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136275" y="1268760"/>
            <a:ext cx="8795250" cy="201622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Akrabalara karşı sorumluluklarımız arasında bir de onları koruyup gözetmek yer almaktadır. Onlar arasında bilhassa maddi ve manevi açıdan yardıma muhtaç kimseler bulunabilir. Bu yüzden imkânı olanların, akrabalarının bu tür sıkıntılarına karşı duyarsız kalmaması gerekir. Kur’an-ı Kerim, birçok ayet-i kerimede ihtiyaç sahibi akrabaya yardım edilmesini istemektedir. </a:t>
            </a:r>
          </a:p>
        </p:txBody>
      </p:sp>
      <p:pic>
        <p:nvPicPr>
          <p:cNvPr id="58370" name="Picture 2" descr="http://www.ulkedehaber.com/resimler/2/3-cocuktan-2si-siddetli-yoksulluk-icinde-256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404521"/>
            <a:ext cx="4885571" cy="3388961"/>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2</a:t>
            </a:fld>
            <a:endParaRPr lang="en-US" altLang="tr-TR" dirty="0">
              <a:solidFill>
                <a:srgbClr val="163794"/>
              </a:solidFill>
            </a:endParaRPr>
          </a:p>
        </p:txBody>
      </p:sp>
    </p:spTree>
    <p:extLst>
      <p:ext uri="{BB962C8B-B14F-4D97-AF65-F5344CB8AC3E}">
        <p14:creationId xmlns:p14="http://schemas.microsoft.com/office/powerpoint/2010/main" val="230697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169238" y="1268760"/>
            <a:ext cx="8795250" cy="252028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Yine Hz. Peygamber </a:t>
            </a:r>
            <a:r>
              <a:rPr lang="tr-TR" sz="2000" dirty="0" err="1"/>
              <a:t>Ümmü</a:t>
            </a:r>
            <a:r>
              <a:rPr lang="tr-TR" sz="2000" dirty="0"/>
              <a:t> </a:t>
            </a:r>
            <a:r>
              <a:rPr lang="tr-TR" sz="2000" dirty="0" err="1"/>
              <a:t>Seleme’nin</a:t>
            </a:r>
            <a:r>
              <a:rPr lang="tr-TR" sz="2000" dirty="0"/>
              <a:t> oğlu Ömer’in yemek yerken tabağın her tarafından yediğini görünce, “Yavrum, besmele çek, sağ elinle ve hep önünden ye!” diyerek ona tavsiyede bulunmuştur.48 Peygamber Efendimiz, Medine döneminde her gün sabah namazına giderken kızı </a:t>
            </a:r>
          </a:p>
          <a:p>
            <a:r>
              <a:rPr lang="tr-TR" sz="2000" dirty="0"/>
              <a:t>Fatıma ile damadı Ali’nin evlerine uğrar, onları namaza kaldırırdı. Bu hâdise Peygamberimizin, çocuklarının evliliklerinden sonra bile onların eğitimine verdiği önemi ortaya koymaktadır.</a:t>
            </a:r>
          </a:p>
        </p:txBody>
      </p:sp>
      <p:pic>
        <p:nvPicPr>
          <p:cNvPr id="76802" name="Picture 2" descr="http://www.alasayvan.com/attachments/dini-resimler-57106d1399451080/en-g-zel-muhammed-isimler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05064"/>
            <a:ext cx="3978424" cy="2697699"/>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20</a:t>
            </a:fld>
            <a:endParaRPr lang="en-US" altLang="tr-TR" dirty="0">
              <a:solidFill>
                <a:srgbClr val="163794"/>
              </a:solidFill>
            </a:endParaRPr>
          </a:p>
        </p:txBody>
      </p:sp>
    </p:spTree>
    <p:extLst>
      <p:ext uri="{BB962C8B-B14F-4D97-AF65-F5344CB8AC3E}">
        <p14:creationId xmlns:p14="http://schemas.microsoft.com/office/powerpoint/2010/main" val="1515258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136275" y="1268760"/>
            <a:ext cx="8795250" cy="252028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Akrabalık ilişkilerini anne, baba, amca, dayı gibi yakınların ölümleri hâlinde de kesmemek gerekir. Bir gün Hz. Peygamberin huzuruna bir adam çıkageldi ve: “Ya </a:t>
            </a:r>
            <a:r>
              <a:rPr lang="tr-TR" sz="2000" dirty="0" err="1"/>
              <a:t>Resûlullah</a:t>
            </a:r>
            <a:r>
              <a:rPr lang="tr-TR" sz="2000" dirty="0"/>
              <a:t>! Anamla babam öldükten sonra onlara yapabileceğim bir iyilik var mıdır?” diye sordu. </a:t>
            </a:r>
            <a:r>
              <a:rPr lang="tr-TR" sz="2000" dirty="0" err="1"/>
              <a:t>Resûlullah</a:t>
            </a:r>
            <a:r>
              <a:rPr lang="tr-TR" sz="2000" dirty="0"/>
              <a:t> şöyle buyurdu:</a:t>
            </a:r>
          </a:p>
          <a:p>
            <a:r>
              <a:rPr lang="tr-TR" sz="2000" dirty="0"/>
              <a:t>“Evet, onlara dua eder, günahlarının bağışlanmasını dilersin. Vasiyetlerini yerine getirirsin, akrabasını koruyup gözetirsin, dostlarına da ikramda bulunursun.”</a:t>
            </a:r>
          </a:p>
        </p:txBody>
      </p:sp>
      <p:pic>
        <p:nvPicPr>
          <p:cNvPr id="77826" name="Picture 2" descr="http://www.islamciyiz.com/wp-content/uploads/2013/08/Kuran-%C4%B1-Kerimde-Ge%C3%A7en-Dua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935681"/>
            <a:ext cx="3456384" cy="2787406"/>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21</a:t>
            </a:fld>
            <a:endParaRPr lang="en-US" altLang="tr-TR" dirty="0">
              <a:solidFill>
                <a:srgbClr val="163794"/>
              </a:solidFill>
            </a:endParaRPr>
          </a:p>
        </p:txBody>
      </p:sp>
    </p:spTree>
    <p:extLst>
      <p:ext uri="{BB962C8B-B14F-4D97-AF65-F5344CB8AC3E}">
        <p14:creationId xmlns:p14="http://schemas.microsoft.com/office/powerpoint/2010/main" val="3706941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136275" y="1268760"/>
            <a:ext cx="8795250" cy="136815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çok uzak akrabaları bile hatırlamaktan geri kalmamış, insanlar arası münasebetlerde bu durumun ehemmiyetine daima vurgu yapmıştır. </a:t>
            </a:r>
          </a:p>
        </p:txBody>
      </p:sp>
      <p:pic>
        <p:nvPicPr>
          <p:cNvPr id="78850" name="Picture 2" descr="http://www.alasayvan.com/attachments/dini-resimler-57105d1417856944/en-g-zel-muhammed-isimler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859659"/>
            <a:ext cx="4680520" cy="3825726"/>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22</a:t>
            </a:fld>
            <a:endParaRPr lang="en-US" altLang="tr-TR" dirty="0">
              <a:solidFill>
                <a:srgbClr val="163794"/>
              </a:solidFill>
            </a:endParaRPr>
          </a:p>
        </p:txBody>
      </p:sp>
    </p:spTree>
    <p:extLst>
      <p:ext uri="{BB962C8B-B14F-4D97-AF65-F5344CB8AC3E}">
        <p14:creationId xmlns:p14="http://schemas.microsoft.com/office/powerpoint/2010/main" val="4175419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136275" y="1268760"/>
            <a:ext cx="8795250" cy="136815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Şu hâlde Peygamberimizin akrabalarını sadece ziyaret etmekle kalmadığı, onları imkânı ölçüsünde koruduğu ve gözettiği anlaşılmaktadır. Bizler de onu örnek alarak yakın ve uzak akrabalarımıza karşı aynı yaklaşımı göstermeli ve bu sorumluluğu yüreğimizde hissetmeliyiz.</a:t>
            </a:r>
          </a:p>
        </p:txBody>
      </p:sp>
      <p:pic>
        <p:nvPicPr>
          <p:cNvPr id="79874" name="Picture 2" descr="http://www.forumalew.org/attachments/33205d1419843132/hareketli-islami-gifler-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924944"/>
            <a:ext cx="3600400" cy="3564577"/>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23</a:t>
            </a:fld>
            <a:endParaRPr lang="en-US" altLang="tr-TR" dirty="0">
              <a:solidFill>
                <a:srgbClr val="163794"/>
              </a:solidFill>
            </a:endParaRPr>
          </a:p>
        </p:txBody>
      </p:sp>
    </p:spTree>
    <p:extLst>
      <p:ext uri="{BB962C8B-B14F-4D97-AF65-F5344CB8AC3E}">
        <p14:creationId xmlns:p14="http://schemas.microsoft.com/office/powerpoint/2010/main" val="3580293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562541" y="2967335"/>
            <a:ext cx="4018921" cy="923330"/>
          </a:xfrm>
          <a:prstGeom prst="rect">
            <a:avLst/>
          </a:prstGeom>
          <a:noFill/>
        </p:spPr>
        <p:txBody>
          <a:bodyPr wrap="none" lIns="91440" tIns="45720" rIns="91440" bIns="45720">
            <a:spAutoFit/>
          </a:bodyPr>
          <a:lstStyle/>
          <a:p>
            <a:pPr algn="ctr"/>
            <a:r>
              <a:rPr lang="tr-T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Teşekkürler</a:t>
            </a:r>
          </a:p>
        </p:txBody>
      </p:sp>
      <p:sp>
        <p:nvSpPr>
          <p:cNvPr id="2" name="Slayt Numarası Yer Tutucusu 1"/>
          <p:cNvSpPr>
            <a:spLocks noGrp="1"/>
          </p:cNvSpPr>
          <p:nvPr>
            <p:ph type="sldNum" sz="quarter" idx="11"/>
          </p:nvPr>
        </p:nvSpPr>
        <p:spPr/>
        <p:txBody>
          <a:bodyPr/>
          <a:lstStyle/>
          <a:p>
            <a:fld id="{86EB6723-8A2B-4318-8B31-AF0FE4BD077A}" type="slidenum">
              <a:rPr lang="en-US" altLang="tr-TR" smtClean="0">
                <a:solidFill>
                  <a:srgbClr val="163794"/>
                </a:solidFill>
              </a:rPr>
              <a:pPr/>
              <a:t>24</a:t>
            </a:fld>
            <a:endParaRPr lang="en-US" altLang="tr-TR" dirty="0">
              <a:solidFill>
                <a:srgbClr val="163794"/>
              </a:solidFill>
            </a:endParaRPr>
          </a:p>
        </p:txBody>
      </p:sp>
    </p:spTree>
    <p:extLst>
      <p:ext uri="{BB962C8B-B14F-4D97-AF65-F5344CB8AC3E}">
        <p14:creationId xmlns:p14="http://schemas.microsoft.com/office/powerpoint/2010/main" val="3313114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987824" y="1196752"/>
            <a:ext cx="2880320" cy="864096"/>
          </a:xfrm>
          <a:prstGeom prst="rect">
            <a:avLst/>
          </a:prstGeom>
          <a:solidFill>
            <a:srgbClr val="025198"/>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Kurbanın eti üçe bölünür</a:t>
            </a:r>
          </a:p>
        </p:txBody>
      </p:sp>
      <p:sp>
        <p:nvSpPr>
          <p:cNvPr id="6" name="Dikdörtgen 5"/>
          <p:cNvSpPr/>
          <p:nvPr/>
        </p:nvSpPr>
        <p:spPr>
          <a:xfrm>
            <a:off x="323528" y="3717032"/>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Fakirlere</a:t>
            </a:r>
          </a:p>
        </p:txBody>
      </p:sp>
      <p:sp>
        <p:nvSpPr>
          <p:cNvPr id="9" name="Dikdörtgen 8"/>
          <p:cNvSpPr/>
          <p:nvPr/>
        </p:nvSpPr>
        <p:spPr>
          <a:xfrm>
            <a:off x="3203848" y="3717032"/>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Akraba ve tanıdıklara</a:t>
            </a:r>
          </a:p>
        </p:txBody>
      </p:sp>
      <p:sp>
        <p:nvSpPr>
          <p:cNvPr id="10" name="Dikdörtgen 9"/>
          <p:cNvSpPr/>
          <p:nvPr/>
        </p:nvSpPr>
        <p:spPr>
          <a:xfrm>
            <a:off x="6156176" y="3687396"/>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Kendimize</a:t>
            </a:r>
          </a:p>
        </p:txBody>
      </p:sp>
      <p:cxnSp>
        <p:nvCxnSpPr>
          <p:cNvPr id="12" name="Düz Bağlayıcı 11"/>
          <p:cNvCxnSpPr/>
          <p:nvPr/>
        </p:nvCxnSpPr>
        <p:spPr>
          <a:xfrm flipV="1">
            <a:off x="1583668" y="2852936"/>
            <a:ext cx="5832648" cy="720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1583668" y="2924944"/>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4452568" y="2924944"/>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a:off x="7408095" y="2852936"/>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4444347" y="2060848"/>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ayt Numarası Yer Tutucusu 1"/>
          <p:cNvSpPr>
            <a:spLocks noGrp="1"/>
          </p:cNvSpPr>
          <p:nvPr>
            <p:ph type="sldNum" sz="quarter" idx="12"/>
          </p:nvPr>
        </p:nvSpPr>
        <p:spPr/>
        <p:txBody>
          <a:bodyPr/>
          <a:lstStyle/>
          <a:p>
            <a:fld id="{47E6D899-504D-45CD-B54D-6D55D07A9AD9}" type="slidenum">
              <a:rPr lang="en-US" altLang="tr-TR" smtClean="0">
                <a:solidFill>
                  <a:srgbClr val="FFFFFF"/>
                </a:solidFill>
              </a:rPr>
              <a:pPr/>
              <a:t>25</a:t>
            </a:fld>
            <a:endParaRPr lang="en-US" altLang="tr-TR" dirty="0">
              <a:solidFill>
                <a:srgbClr val="FFFFFF"/>
              </a:solidFill>
            </a:endParaRPr>
          </a:p>
        </p:txBody>
      </p:sp>
      <p:pic>
        <p:nvPicPr>
          <p:cNvPr id="13" name="Resim 9">
            <a:extLst>
              <a:ext uri="{FF2B5EF4-FFF2-40B4-BE49-F238E27FC236}">
                <a16:creationId xmlns:a16="http://schemas.microsoft.com/office/drawing/2014/main" id="{6FEB756B-9320-4E61-9C69-A6712E7F0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ikdörtgen 17">
            <a:hlinkClick r:id="rId3"/>
            <a:extLst>
              <a:ext uri="{FF2B5EF4-FFF2-40B4-BE49-F238E27FC236}">
                <a16:creationId xmlns:a16="http://schemas.microsoft.com/office/drawing/2014/main" id="{32368AE9-AECA-48FF-9BE4-2C090C39CE4C}"/>
              </a:ext>
            </a:extLst>
          </p:cNvPr>
          <p:cNvSpPr/>
          <p:nvPr/>
        </p:nvSpPr>
        <p:spPr>
          <a:xfrm>
            <a:off x="1908175" y="5445125"/>
            <a:ext cx="28797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Dikdörtgen 18">
            <a:hlinkClick r:id="rId4"/>
            <a:extLst>
              <a:ext uri="{FF2B5EF4-FFF2-40B4-BE49-F238E27FC236}">
                <a16:creationId xmlns:a16="http://schemas.microsoft.com/office/drawing/2014/main" id="{C158D2F8-0628-4DCC-AC41-303CE5538542}"/>
              </a:ext>
            </a:extLst>
          </p:cNvPr>
          <p:cNvSpPr/>
          <p:nvPr/>
        </p:nvSpPr>
        <p:spPr>
          <a:xfrm>
            <a:off x="5003800" y="5445125"/>
            <a:ext cx="2881313"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121333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169238" y="1268760"/>
            <a:ext cx="8795250" cy="151216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Ayet:</a:t>
            </a:r>
            <a:r>
              <a:rPr lang="tr-TR" sz="2000" dirty="0"/>
              <a:t> “Allah’a ibadet edin. Ona hiçbir şeyi ortak koşmayın. Ana babaya, akrabaya, yetimlere, yoksullara, yakın komşuya, uzak komşuya, </a:t>
            </a:r>
          </a:p>
          <a:p>
            <a:r>
              <a:rPr lang="tr-TR" sz="2000" dirty="0"/>
              <a:t>yanınızdaki arkadaşa, yolcuya ve maliki bulunduğunuz kimselere iyi davranın.” </a:t>
            </a:r>
            <a:r>
              <a:rPr lang="tr-TR" sz="1400" dirty="0"/>
              <a:t>(Nisa:36)</a:t>
            </a:r>
            <a:endParaRPr lang="tr-TR" sz="2000" dirty="0"/>
          </a:p>
        </p:txBody>
      </p:sp>
      <p:pic>
        <p:nvPicPr>
          <p:cNvPr id="59394" name="Picture 2" descr="http://emirdag.gen.tr/assets/images/content/old/hamurkes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24944"/>
            <a:ext cx="4968552" cy="3726416"/>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3</a:t>
            </a:fld>
            <a:endParaRPr lang="en-US" altLang="tr-TR" dirty="0">
              <a:solidFill>
                <a:srgbClr val="163794"/>
              </a:solidFill>
            </a:endParaRPr>
          </a:p>
        </p:txBody>
      </p:sp>
    </p:spTree>
    <p:extLst>
      <p:ext uri="{BB962C8B-B14F-4D97-AF65-F5344CB8AC3E}">
        <p14:creationId xmlns:p14="http://schemas.microsoft.com/office/powerpoint/2010/main" val="1494179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30455" y="1268760"/>
            <a:ext cx="8795250" cy="194421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Bir başka ayet-i kerime ise akrabayı koruyup gözetmenin önceki ilahi dinlerde de yer aldığını ifade etmektedir: “Hani, biz </a:t>
            </a:r>
            <a:r>
              <a:rPr lang="tr-TR" sz="2000" dirty="0" err="1"/>
              <a:t>İsrailoğulları’ndan</a:t>
            </a:r>
            <a:r>
              <a:rPr lang="tr-TR" sz="2000" dirty="0"/>
              <a:t>, </a:t>
            </a:r>
          </a:p>
          <a:p>
            <a:r>
              <a:rPr lang="tr-TR" sz="2000" dirty="0"/>
              <a:t>Allah’tan başkasına ibadet etmeyeceksiniz, anne babaya, yakınlara, yetimlere, yoksullara iyilik edeceksiniz, herkese güzel sözler söyleyeceksiniz, namazı kılacaksınız, zekâtı vereceksiniz” diye </a:t>
            </a:r>
          </a:p>
          <a:p>
            <a:r>
              <a:rPr lang="tr-TR" sz="2000" dirty="0"/>
              <a:t>söz almıştık…”</a:t>
            </a:r>
            <a:r>
              <a:rPr lang="tr-TR" sz="1400" dirty="0"/>
              <a:t>(Bakara:83)</a:t>
            </a:r>
            <a:endParaRPr lang="tr-TR" sz="2000" dirty="0"/>
          </a:p>
        </p:txBody>
      </p:sp>
      <p:pic>
        <p:nvPicPr>
          <p:cNvPr id="60418" name="Picture 2" descr="http://www.aktifhaber.com/images/other/mahalle-sakinleri-sokak-iftarinda-biraraya-geldi-39222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362542"/>
            <a:ext cx="4968552" cy="3338868"/>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4</a:t>
            </a:fld>
            <a:endParaRPr lang="en-US" altLang="tr-TR" dirty="0">
              <a:solidFill>
                <a:srgbClr val="163794"/>
              </a:solidFill>
            </a:endParaRPr>
          </a:p>
        </p:txBody>
      </p:sp>
    </p:spTree>
    <p:extLst>
      <p:ext uri="{BB962C8B-B14F-4D97-AF65-F5344CB8AC3E}">
        <p14:creationId xmlns:p14="http://schemas.microsoft.com/office/powerpoint/2010/main" val="2951924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30455" y="1268760"/>
            <a:ext cx="8795250" cy="158417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de akrabaya, muhtaç olsun olmasın, iyilik yapılmasını istemiş ve bunun kişiye iki ayrı sevap kazandıracağını şöyle ifade etmiştir: “…Akrabaya verilen ise iki sadaka sevabı yerine geçer: Biri sadaka sevabı, öteki de akrabayı koruyup gözetme sevabıdır.”</a:t>
            </a:r>
          </a:p>
        </p:txBody>
      </p:sp>
      <p:pic>
        <p:nvPicPr>
          <p:cNvPr id="61442" name="Picture 2" descr="http://www.inanankalpler.net/wp-content/uploads/2014/01/Sila-i-Rah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983922"/>
            <a:ext cx="4320480" cy="3791221"/>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5</a:t>
            </a:fld>
            <a:endParaRPr lang="en-US" altLang="tr-TR" dirty="0">
              <a:solidFill>
                <a:srgbClr val="163794"/>
              </a:solidFill>
            </a:endParaRPr>
          </a:p>
        </p:txBody>
      </p:sp>
    </p:spTree>
    <p:extLst>
      <p:ext uri="{BB962C8B-B14F-4D97-AF65-F5344CB8AC3E}">
        <p14:creationId xmlns:p14="http://schemas.microsoft.com/office/powerpoint/2010/main" val="1122983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30455" y="1268760"/>
            <a:ext cx="8795250" cy="237626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Dinimiz hiç kimseye güç ve imkânının üstünde sorumluluk yüklemez. Buna göre akrabalara yardımın ölçüsü kişinin sahip olduğu imkân ve duruma göre değişmektedir. Bu konuda maddi imkânını nasıl kullanması gerektiğini soran bir sahabeye Hz. Peygamber,  “Harcamaya kendinden başla. Artanı çoluk çocuğuna sarf et. Ailenden bir şey artarsa, bunu da yakınlarına harca. Bunlardan arta kalanı da sağındaki solundaki komşulara ver!” buyurmuştur.</a:t>
            </a:r>
          </a:p>
        </p:txBody>
      </p:sp>
      <p:pic>
        <p:nvPicPr>
          <p:cNvPr id="62466" name="Picture 2" descr="http://alemiislam.com/modules/haberler/dataimages/IMG_7A9366-3FA23B-1B9397-DBB8A1-96382D-1211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757384"/>
            <a:ext cx="6768752" cy="2928397"/>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6</a:t>
            </a:fld>
            <a:endParaRPr lang="en-US" altLang="tr-TR" dirty="0">
              <a:solidFill>
                <a:srgbClr val="163794"/>
              </a:solidFill>
            </a:endParaRPr>
          </a:p>
        </p:txBody>
      </p:sp>
    </p:spTree>
    <p:extLst>
      <p:ext uri="{BB962C8B-B14F-4D97-AF65-F5344CB8AC3E}">
        <p14:creationId xmlns:p14="http://schemas.microsoft.com/office/powerpoint/2010/main" val="671011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30455" y="1268760"/>
            <a:ext cx="8795250" cy="208823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Diğer taraftan iyiliğin sadece iyilik karşılığında yapılması doğru değildir. Bu sebeple akrabaya iyilik etmek için onlardan iyilik görmüş olmak gerekmez. Çünkü dinimize göre insanî ilişkilerde, maddi ve manevi çıkarlar değil, Allah rızası gözetilmelidir. Peygamberimiz Allah rızası dışında başka bir düşünceyle akrabaya yardım etmenin gerçek manada koruyup gözetme olmayacağını ifade etmektedir.</a:t>
            </a:r>
          </a:p>
        </p:txBody>
      </p:sp>
      <p:pic>
        <p:nvPicPr>
          <p:cNvPr id="63490" name="Picture 2" descr="http://cdnimage.zaman.com.tr/2012/11/03/bay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479626"/>
            <a:ext cx="6000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7</a:t>
            </a:fld>
            <a:endParaRPr lang="en-US" altLang="tr-TR" dirty="0">
              <a:solidFill>
                <a:srgbClr val="163794"/>
              </a:solidFill>
            </a:endParaRPr>
          </a:p>
        </p:txBody>
      </p:sp>
    </p:spTree>
    <p:extLst>
      <p:ext uri="{BB962C8B-B14F-4D97-AF65-F5344CB8AC3E}">
        <p14:creationId xmlns:p14="http://schemas.microsoft.com/office/powerpoint/2010/main" val="151916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136275" y="1268760"/>
            <a:ext cx="8795250" cy="115212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Hadis: </a:t>
            </a:r>
            <a:r>
              <a:rPr lang="tr-TR" sz="2000" dirty="0"/>
              <a:t>“Akrabasının yaptığı iyiliğe aynıyla karşılık veren, onları koruyup gözetmiş sayılmaz.  Akrabayı koruyup gözeten kişi, kendisiyle alâkayı kestikleri zaman bile, onlara iyilik etmeye devam edendir.” </a:t>
            </a:r>
          </a:p>
        </p:txBody>
      </p:sp>
      <p:pic>
        <p:nvPicPr>
          <p:cNvPr id="64514" name="Picture 2" descr="http://www.uygardergi.com/kavramlar/akraba-ziyar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64904"/>
            <a:ext cx="6597010" cy="4123131"/>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8</a:t>
            </a:fld>
            <a:endParaRPr lang="en-US" altLang="tr-TR" dirty="0">
              <a:solidFill>
                <a:srgbClr val="163794"/>
              </a:solidFill>
            </a:endParaRPr>
          </a:p>
        </p:txBody>
      </p:sp>
    </p:spTree>
    <p:extLst>
      <p:ext uri="{BB962C8B-B14F-4D97-AF65-F5344CB8AC3E}">
        <p14:creationId xmlns:p14="http://schemas.microsoft.com/office/powerpoint/2010/main" val="863758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Akrabayı Koruyup Gözetmek</a:t>
            </a:r>
          </a:p>
        </p:txBody>
      </p:sp>
      <p:sp>
        <p:nvSpPr>
          <p:cNvPr id="6" name="Yuvarlatılmış Dikdörtgen 5"/>
          <p:cNvSpPr/>
          <p:nvPr/>
        </p:nvSpPr>
        <p:spPr>
          <a:xfrm>
            <a:off x="169238" y="1268760"/>
            <a:ext cx="8795250" cy="115212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Dinimiz toplumsal barışı gerçekleştirecek adımlar atılmasını her zaman teşvik etmektedir. Bu esnada karşılaşılan olumsuz davranışlar sebebiyle yapılan iyiliklerden vazgeçilmesini doğru bulmamaktadır.</a:t>
            </a:r>
          </a:p>
        </p:txBody>
      </p:sp>
      <p:pic>
        <p:nvPicPr>
          <p:cNvPr id="65538" name="Picture 2" descr="http://www.agmusakoyu.com/wp-content/uploads/s%C4%B1la-rah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564904"/>
            <a:ext cx="5611316" cy="4166402"/>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9</a:t>
            </a:fld>
            <a:endParaRPr lang="en-US" altLang="tr-TR" dirty="0">
              <a:solidFill>
                <a:srgbClr val="163794"/>
              </a:solidFill>
            </a:endParaRPr>
          </a:p>
        </p:txBody>
      </p:sp>
    </p:spTree>
    <p:extLst>
      <p:ext uri="{BB962C8B-B14F-4D97-AF65-F5344CB8AC3E}">
        <p14:creationId xmlns:p14="http://schemas.microsoft.com/office/powerpoint/2010/main" val="1293419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sample">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2 [HEM]">
  <a:themeElements>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fontScheme name="sample">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CCCC00"/>
        </a:hlink>
        <a:folHlink>
          <a:srgbClr val="6D50CA"/>
        </a:folHlink>
      </a:clrScheme>
      <a:clrMap bg1="lt1" tx1="dk1" bg2="lt2" tx2="dk2" accent1="accent1" accent2="accent2" accent3="accent3" accent4="accent4" accent5="accent5" accent6="accent6" hlink="hlink" folHlink="folHlink"/>
    </a:extraClrScheme>
    <a:extraClrScheme>
      <a:clrScheme name="sample 2">
        <a:dk1>
          <a:srgbClr val="25095D"/>
        </a:dk1>
        <a:lt1>
          <a:srgbClr val="FFFFFF"/>
        </a:lt1>
        <a:dk2>
          <a:srgbClr val="A1537C"/>
        </a:dk2>
        <a:lt2>
          <a:srgbClr val="B2B2B2"/>
        </a:lt2>
        <a:accent1>
          <a:srgbClr val="AF8ADC"/>
        </a:accent1>
        <a:accent2>
          <a:srgbClr val="60A065"/>
        </a:accent2>
        <a:accent3>
          <a:srgbClr val="FFFFFF"/>
        </a:accent3>
        <a:accent4>
          <a:srgbClr val="1E064E"/>
        </a:accent4>
        <a:accent5>
          <a:srgbClr val="D4C4EB"/>
        </a:accent5>
        <a:accent6>
          <a:srgbClr val="56915B"/>
        </a:accent6>
        <a:hlink>
          <a:srgbClr val="8DAED9"/>
        </a:hlink>
        <a:folHlink>
          <a:srgbClr val="5974C1"/>
        </a:folHlink>
      </a:clrScheme>
      <a:clrMap bg1="lt1" tx1="dk1" bg2="lt2" tx2="dk2" accent1="accent1" accent2="accent2" accent3="accent3" accent4="accent4" accent5="accent5" accent6="accent6" hlink="hlink" folHlink="folHlink"/>
    </a:extraClrScheme>
    <a:extraClrScheme>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1030</TotalTime>
  <Words>1246</Words>
  <Application>Microsoft Office PowerPoint</Application>
  <PresentationFormat>Ekran Gösterisi (4:3)</PresentationFormat>
  <Paragraphs>94</Paragraphs>
  <Slides>25</Slides>
  <Notes>1</Notes>
  <HiddenSlides>0</HiddenSlides>
  <MMClips>0</MMClips>
  <ScaleCrop>false</ScaleCrop>
  <HeadingPairs>
    <vt:vector size="8" baseType="variant">
      <vt:variant>
        <vt:lpstr>Kullanılan Yazı Tipleri</vt:lpstr>
      </vt:variant>
      <vt:variant>
        <vt:i4>4</vt:i4>
      </vt:variant>
      <vt:variant>
        <vt:lpstr>Tema</vt:lpstr>
      </vt:variant>
      <vt:variant>
        <vt:i4>3</vt:i4>
      </vt:variant>
      <vt:variant>
        <vt:lpstr>Eklenmiş OLE Hizmet Programları</vt:lpstr>
      </vt:variant>
      <vt:variant>
        <vt:i4>1</vt:i4>
      </vt:variant>
      <vt:variant>
        <vt:lpstr>Slayt Başlıkları</vt:lpstr>
      </vt:variant>
      <vt:variant>
        <vt:i4>25</vt:i4>
      </vt:variant>
    </vt:vector>
  </HeadingPairs>
  <TitlesOfParts>
    <vt:vector size="33" baseType="lpstr">
      <vt:lpstr>Arial</vt:lpstr>
      <vt:lpstr>Calibri</vt:lpstr>
      <vt:lpstr>Verdana</vt:lpstr>
      <vt:lpstr>Wingdings</vt:lpstr>
      <vt:lpstr>sample</vt:lpstr>
      <vt:lpstr>22 [HEM]</vt:lpstr>
      <vt:lpstr>Diseño predeterminado</vt:lpstr>
      <vt:lpstr>Image</vt:lpstr>
      <vt:lpstr>Hz. Muhammed’in Hayatı</vt:lpstr>
      <vt:lpstr>3. Akrabayı Koruyup Gözetmek</vt:lpstr>
      <vt:lpstr>3. Akrabayı Koruyup Gözetmek</vt:lpstr>
      <vt:lpstr>3. Akrabayı Koruyup Gözetmek</vt:lpstr>
      <vt:lpstr>3. Akrabayı Koruyup Gözetmek</vt:lpstr>
      <vt:lpstr>3. Akrabayı Koruyup Gözetmek</vt:lpstr>
      <vt:lpstr>3. Akrabayı Koruyup Gözetmek</vt:lpstr>
      <vt:lpstr>3. Akrabayı Koruyup Gözetmek</vt:lpstr>
      <vt:lpstr>3. Akrabayı Koruyup Gözetmek</vt:lpstr>
      <vt:lpstr>3. Akrabayı Koruyup Gözetmek</vt:lpstr>
      <vt:lpstr>3. Akrabayı Koruyup Gözetmek</vt:lpstr>
      <vt:lpstr>3. Akrabayı Koruyup Gözetmek</vt:lpstr>
      <vt:lpstr>3. Akrabayı Koruyup Gözetmek</vt:lpstr>
      <vt:lpstr>3. Akrabayı Koruyup Gözetmek</vt:lpstr>
      <vt:lpstr>3. Akrabayı Koruyup Gözetmek</vt:lpstr>
      <vt:lpstr>3. Akrabayı Koruyup Gözetmek</vt:lpstr>
      <vt:lpstr>3. Akrabayı Koruyup Gözetmek</vt:lpstr>
      <vt:lpstr>3. Akrabayı Koruyup Gözetmek</vt:lpstr>
      <vt:lpstr>3. Akrabayı Koruyup Gözetmek</vt:lpstr>
      <vt:lpstr>3. Akrabayı Koruyup Gözetmek</vt:lpstr>
      <vt:lpstr>3. Akrabayı Koruyup Gözetmek</vt:lpstr>
      <vt:lpstr>3. Akrabayı Koruyup Gözetmek</vt:lpstr>
      <vt:lpstr>3. Akrabayı Koruyup Gözetmek</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Hz. Muhammed’in Hayatı</dc:title>
  <cp:lastModifiedBy>MN_Dizgi-2</cp:lastModifiedBy>
  <cp:revision>118</cp:revision>
  <dcterms:created xsi:type="dcterms:W3CDTF">2014-09-04T19:32:10Z</dcterms:created>
  <dcterms:modified xsi:type="dcterms:W3CDTF">2022-11-30T14:01:41Z</dcterms:modified>
</cp:coreProperties>
</file>