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11" r:id="rId2"/>
    <p:sldMasterId id="2147483824" r:id="rId3"/>
  </p:sldMasterIdLst>
  <p:sldIdLst>
    <p:sldId id="383" r:id="rId4"/>
    <p:sldId id="434" r:id="rId5"/>
    <p:sldId id="435" r:id="rId6"/>
    <p:sldId id="436" r:id="rId7"/>
    <p:sldId id="437" r:id="rId8"/>
    <p:sldId id="438" r:id="rId9"/>
    <p:sldId id="439" r:id="rId10"/>
    <p:sldId id="440" r:id="rId11"/>
    <p:sldId id="441" r:id="rId12"/>
    <p:sldId id="442" r:id="rId13"/>
    <p:sldId id="443" r:id="rId14"/>
    <p:sldId id="444" r:id="rId15"/>
    <p:sldId id="445" r:id="rId16"/>
    <p:sldId id="446" r:id="rId17"/>
    <p:sldId id="447" r:id="rId18"/>
    <p:sldId id="448" r:id="rId19"/>
    <p:sldId id="449" r:id="rId20"/>
    <p:sldId id="450" r:id="rId21"/>
    <p:sldId id="451" r:id="rId22"/>
    <p:sldId id="452" r:id="rId23"/>
    <p:sldId id="453" r:id="rId24"/>
    <p:sldId id="454" r:id="rId25"/>
    <p:sldId id="382" r:id="rId26"/>
    <p:sldId id="381"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2" autoAdjust="0"/>
    <p:restoredTop sz="94660"/>
  </p:normalViewPr>
  <p:slideViewPr>
    <p:cSldViewPr>
      <p:cViewPr varScale="1">
        <p:scale>
          <a:sx n="69" d="100"/>
          <a:sy n="69" d="100"/>
        </p:scale>
        <p:origin x="82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9144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pic>
        <p:nvPicPr>
          <p:cNvPr id="309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tr-TR" altLang="tr-TR" noProof="0"/>
              <a:t>Asıl alt başlık stilini düzenlemek için tıklatın</a:t>
            </a:r>
            <a:endParaRPr lang="en-US" altLang="tr-TR" noProof="0"/>
          </a:p>
        </p:txBody>
      </p:sp>
      <p:sp>
        <p:nvSpPr>
          <p:cNvPr id="3086" name="Text Box 14"/>
          <p:cNvSpPr txBox="1">
            <a:spLocks noChangeArrowheads="1"/>
          </p:cNvSpPr>
          <p:nvPr/>
        </p:nvSpPr>
        <p:spPr bwMode="auto">
          <a:xfrm>
            <a:off x="376238" y="228600"/>
            <a:ext cx="1147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1600" b="1" dirty="0">
                <a:solidFill>
                  <a:srgbClr val="000000"/>
                </a:solidFill>
              </a:rPr>
              <a:t>Company</a:t>
            </a:r>
          </a:p>
          <a:p>
            <a:pPr fontAlgn="base">
              <a:spcBef>
                <a:spcPct val="0"/>
              </a:spcBef>
              <a:spcAft>
                <a:spcPct val="0"/>
              </a:spcAft>
            </a:pPr>
            <a:r>
              <a:rPr lang="en-US" altLang="tr-TR" sz="2400" b="1" dirty="0">
                <a:solidFill>
                  <a:srgbClr val="163794"/>
                </a:solidFill>
              </a:rPr>
              <a:t>LOGO</a:t>
            </a:r>
          </a:p>
        </p:txBody>
      </p:sp>
      <p:sp>
        <p:nvSpPr>
          <p:cNvPr id="3093" name="Rectangle 21"/>
          <p:cNvSpPr>
            <a:spLocks noGrp="1" noChangeArrowheads="1"/>
          </p:cNvSpPr>
          <p:nvPr>
            <p:ph type="ctrTitle" sz="quarter"/>
          </p:nvPr>
        </p:nvSpPr>
        <p:spPr bwMode="gray">
          <a:xfrm>
            <a:off x="0" y="4868863"/>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247874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D01D24EC-82CE-49C2-8AFD-E5B19C24714B}"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69426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48450" y="152400"/>
            <a:ext cx="2114550" cy="62484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04800" y="152400"/>
            <a:ext cx="6191250" cy="6248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ABD941DF-A97F-452A-A26E-83398D37DB29}"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784799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04800" y="152400"/>
            <a:ext cx="8458200" cy="563563"/>
          </a:xfrm>
        </p:spPr>
        <p:txBody>
          <a:bodyPr/>
          <a:lstStyle/>
          <a:p>
            <a:r>
              <a:rPr lang="tr-TR"/>
              <a:t>Asıl başlık stili için tıklatın</a:t>
            </a:r>
          </a:p>
        </p:txBody>
      </p:sp>
      <p:sp>
        <p:nvSpPr>
          <p:cNvPr id="3" name="Tablo Yer Tutucusu 2"/>
          <p:cNvSpPr>
            <a:spLocks noGrp="1"/>
          </p:cNvSpPr>
          <p:nvPr>
            <p:ph type="tbl" idx="1"/>
          </p:nvPr>
        </p:nvSpPr>
        <p:spPr>
          <a:xfrm>
            <a:off x="457200" y="1152525"/>
            <a:ext cx="8229600" cy="5248275"/>
          </a:xfrm>
        </p:spPr>
        <p:txBody>
          <a:bodyPr/>
          <a:lstStyle/>
          <a:p>
            <a:r>
              <a:rPr lang="tr-TR" dirty="0"/>
              <a:t>Tablo eklemek için simgeyi tıklatın</a:t>
            </a:r>
          </a:p>
        </p:txBody>
      </p:sp>
      <p:sp>
        <p:nvSpPr>
          <p:cNvPr id="4" name="Altbilgi Yer Tutucusu 3"/>
          <p:cNvSpPr>
            <a:spLocks noGrp="1"/>
          </p:cNvSpPr>
          <p:nvPr>
            <p:ph type="ftr" sz="quarter" idx="10"/>
          </p:nvPr>
        </p:nvSpPr>
        <p:spPr>
          <a:xfrm>
            <a:off x="5867400" y="6461125"/>
            <a:ext cx="2895600" cy="320675"/>
          </a:xfrm>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a:xfrm>
            <a:off x="3505200" y="6461125"/>
            <a:ext cx="2133600" cy="320675"/>
          </a:xfrm>
        </p:spPr>
        <p:txBody>
          <a:bodyPr/>
          <a:lstStyle>
            <a:lvl1pPr>
              <a:defRPr/>
            </a:lvl1pPr>
          </a:lstStyle>
          <a:p>
            <a:fld id="{E8494EDA-1EB3-4ED2-87AA-1BC884A465D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a:xfrm>
            <a:off x="14288" y="838200"/>
            <a:ext cx="8458200" cy="228600"/>
          </a:xfrm>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18332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5655" name="Image" r:id="rId3" imgW="7606349" imgH="6095238" progId="Photoshop.Image.6">
                  <p:embed/>
                </p:oleObj>
              </mc:Choice>
              <mc:Fallback>
                <p:oleObj name="Image" r:id="rId3" imgW="7606349" imgH="6095238"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Freeform 18"/>
          <p:cNvSpPr>
            <a:spLocks/>
          </p:cNvSpPr>
          <p:nvPr/>
        </p:nvSpPr>
        <p:spPr bwMode="gray">
          <a:xfrm>
            <a:off x="25400" y="3784600"/>
            <a:ext cx="9118600" cy="2928938"/>
          </a:xfrm>
          <a:custGeom>
            <a:avLst/>
            <a:gdLst>
              <a:gd name="T0" fmla="*/ 0 w 5776"/>
              <a:gd name="T1" fmla="*/ 1845 h 1845"/>
              <a:gd name="T2" fmla="*/ 0 w 5776"/>
              <a:gd name="T3" fmla="*/ 1336 h 1845"/>
              <a:gd name="T4" fmla="*/ 3664 w 5776"/>
              <a:gd name="T5" fmla="*/ 1456 h 1845"/>
              <a:gd name="T6" fmla="*/ 5776 w 5776"/>
              <a:gd name="T7" fmla="*/ 0 h 1845"/>
              <a:gd name="T8" fmla="*/ 5752 w 5776"/>
              <a:gd name="T9" fmla="*/ 1845 h 1845"/>
              <a:gd name="T10" fmla="*/ 0 w 5776"/>
              <a:gd name="T11" fmla="*/ 1845 h 1845"/>
            </a:gdLst>
            <a:ahLst/>
            <a:cxnLst>
              <a:cxn ang="0">
                <a:pos x="T0" y="T1"/>
              </a:cxn>
              <a:cxn ang="0">
                <a:pos x="T2" y="T3"/>
              </a:cxn>
              <a:cxn ang="0">
                <a:pos x="T4" y="T5"/>
              </a:cxn>
              <a:cxn ang="0">
                <a:pos x="T6" y="T7"/>
              </a:cxn>
              <a:cxn ang="0">
                <a:pos x="T8" y="T9"/>
              </a:cxn>
              <a:cxn ang="0">
                <a:pos x="T10" y="T11"/>
              </a:cxn>
            </a:cxnLst>
            <a:rect l="0" t="0" r="r" b="b"/>
            <a:pathLst>
              <a:path w="5776" h="1845">
                <a:moveTo>
                  <a:pt x="0" y="1845"/>
                </a:moveTo>
                <a:lnTo>
                  <a:pt x="0" y="1336"/>
                </a:lnTo>
                <a:cubicBezTo>
                  <a:pt x="1039" y="1531"/>
                  <a:pt x="2448" y="1744"/>
                  <a:pt x="3664" y="1456"/>
                </a:cubicBezTo>
                <a:cubicBezTo>
                  <a:pt x="4880" y="1168"/>
                  <a:pt x="5624" y="520"/>
                  <a:pt x="5776" y="0"/>
                </a:cubicBezTo>
                <a:lnTo>
                  <a:pt x="5752" y="1845"/>
                </a:lnTo>
                <a:lnTo>
                  <a:pt x="0" y="184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94" name="Freeform 22"/>
          <p:cNvSpPr>
            <a:spLocks/>
          </p:cNvSpPr>
          <p:nvPr/>
        </p:nvSpPr>
        <p:spPr bwMode="gray">
          <a:xfrm>
            <a:off x="0" y="4076700"/>
            <a:ext cx="5435600" cy="2349500"/>
          </a:xfrm>
          <a:custGeom>
            <a:avLst/>
            <a:gdLst>
              <a:gd name="T0" fmla="*/ 3048 w 3048"/>
              <a:gd name="T1" fmla="*/ 1335 h 1424"/>
              <a:gd name="T2" fmla="*/ 1440 w 3048"/>
              <a:gd name="T3" fmla="*/ 1099 h 1424"/>
              <a:gd name="T4" fmla="*/ 0 w 3048"/>
              <a:gd name="T5" fmla="*/ 0 h 1424"/>
              <a:gd name="T6" fmla="*/ 0 w 3048"/>
              <a:gd name="T7" fmla="*/ 1424 h 1424"/>
              <a:gd name="T8" fmla="*/ 3048 w 3048"/>
              <a:gd name="T9" fmla="*/ 1335 h 1424"/>
            </a:gdLst>
            <a:ahLst/>
            <a:cxnLst>
              <a:cxn ang="0">
                <a:pos x="T0" y="T1"/>
              </a:cxn>
              <a:cxn ang="0">
                <a:pos x="T2" y="T3"/>
              </a:cxn>
              <a:cxn ang="0">
                <a:pos x="T4" y="T5"/>
              </a:cxn>
              <a:cxn ang="0">
                <a:pos x="T6" y="T7"/>
              </a:cxn>
              <a:cxn ang="0">
                <a:pos x="T8" y="T9"/>
              </a:cxn>
            </a:cxnLst>
            <a:rect l="0" t="0" r="r" b="b"/>
            <a:pathLst>
              <a:path w="3048" h="1424">
                <a:moveTo>
                  <a:pt x="3048" y="1335"/>
                </a:moveTo>
                <a:cubicBezTo>
                  <a:pt x="3048" y="1335"/>
                  <a:pt x="2352" y="1424"/>
                  <a:pt x="1440" y="1099"/>
                </a:cubicBezTo>
                <a:cubicBezTo>
                  <a:pt x="528" y="773"/>
                  <a:pt x="8" y="41"/>
                  <a:pt x="0" y="0"/>
                </a:cubicBezTo>
                <a:lnTo>
                  <a:pt x="0" y="1424"/>
                </a:lnTo>
                <a:lnTo>
                  <a:pt x="3048" y="133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91" name="Freeform 19"/>
          <p:cNvSpPr>
            <a:spLocks/>
          </p:cNvSpPr>
          <p:nvPr/>
        </p:nvSpPr>
        <p:spPr bwMode="gray">
          <a:xfrm>
            <a:off x="0" y="4395788"/>
            <a:ext cx="9169400" cy="2476500"/>
          </a:xfrm>
          <a:custGeom>
            <a:avLst/>
            <a:gdLst>
              <a:gd name="T0" fmla="*/ 0 w 5776"/>
              <a:gd name="T1" fmla="*/ 1560 h 1560"/>
              <a:gd name="T2" fmla="*/ 0 w 5776"/>
              <a:gd name="T3" fmla="*/ 928 h 1560"/>
              <a:gd name="T4" fmla="*/ 4200 w 5776"/>
              <a:gd name="T5" fmla="*/ 984 h 1560"/>
              <a:gd name="T6" fmla="*/ 5768 w 5776"/>
              <a:gd name="T7" fmla="*/ 0 h 1560"/>
              <a:gd name="T8" fmla="*/ 5760 w 5776"/>
              <a:gd name="T9" fmla="*/ 1560 h 1560"/>
              <a:gd name="T10" fmla="*/ 0 w 5776"/>
              <a:gd name="T11" fmla="*/ 1560 h 1560"/>
            </a:gdLst>
            <a:ahLst/>
            <a:cxnLst>
              <a:cxn ang="0">
                <a:pos x="T0" y="T1"/>
              </a:cxn>
              <a:cxn ang="0">
                <a:pos x="T2" y="T3"/>
              </a:cxn>
              <a:cxn ang="0">
                <a:pos x="T4" y="T5"/>
              </a:cxn>
              <a:cxn ang="0">
                <a:pos x="T6" y="T7"/>
              </a:cxn>
              <a:cxn ang="0">
                <a:pos x="T8" y="T9"/>
              </a:cxn>
              <a:cxn ang="0">
                <a:pos x="T10" y="T11"/>
              </a:cxn>
            </a:cxnLst>
            <a:rect l="0" t="0" r="r" b="b"/>
            <a:pathLst>
              <a:path w="5776" h="1560">
                <a:moveTo>
                  <a:pt x="0" y="1560"/>
                </a:moveTo>
                <a:lnTo>
                  <a:pt x="0" y="928"/>
                </a:lnTo>
                <a:cubicBezTo>
                  <a:pt x="1040" y="1114"/>
                  <a:pt x="3064" y="1370"/>
                  <a:pt x="4200" y="984"/>
                </a:cubicBezTo>
                <a:cubicBezTo>
                  <a:pt x="5336" y="599"/>
                  <a:pt x="5776" y="24"/>
                  <a:pt x="5768" y="0"/>
                </a:cubicBezTo>
                <a:lnTo>
                  <a:pt x="5760" y="1560"/>
                </a:lnTo>
                <a:lnTo>
                  <a:pt x="0" y="1560"/>
                </a:lnTo>
                <a:close/>
              </a:path>
            </a:pathLst>
          </a:custGeom>
          <a:gradFill rotWithShape="1">
            <a:gsLst>
              <a:gs pos="0">
                <a:schemeClr val="accent1"/>
              </a:gs>
              <a:gs pos="100000">
                <a:schemeClr val="tx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sp>
        <p:nvSpPr>
          <p:cNvPr id="3075" name="Rectangle 3"/>
          <p:cNvSpPr>
            <a:spLocks noGrp="1" noChangeArrowheads="1"/>
          </p:cNvSpPr>
          <p:nvPr>
            <p:ph type="subTitle" idx="1"/>
          </p:nvPr>
        </p:nvSpPr>
        <p:spPr bwMode="black">
          <a:xfrm>
            <a:off x="1600200" y="4724400"/>
            <a:ext cx="6172200" cy="381000"/>
          </a:xfrm>
        </p:spPr>
        <p:txBody>
          <a:bodyPr/>
          <a:lstStyle>
            <a:lvl1pPr marL="0" indent="0" algn="ctr">
              <a:buFont typeface="Wingdings" pitchFamily="2" charset="2"/>
              <a:buNone/>
              <a:defRPr sz="2400" b="0">
                <a:solidFill>
                  <a:srgbClr val="2B166E"/>
                </a:solidFill>
              </a:defRPr>
            </a:lvl1pPr>
          </a:lstStyle>
          <a:p>
            <a:pPr lvl="0"/>
            <a:r>
              <a:rPr lang="tr-TR" altLang="tr-TR" noProof="0"/>
              <a:t>Asıl alt başlık stilini düzenlemek için tıklatın</a:t>
            </a:r>
            <a:endParaRPr lang="en-US" altLang="tr-TR" noProof="0"/>
          </a:p>
        </p:txBody>
      </p:sp>
      <p:sp>
        <p:nvSpPr>
          <p:cNvPr id="3076" name="Rectangle 4"/>
          <p:cNvSpPr>
            <a:spLocks noGrp="1" noChangeArrowheads="1"/>
          </p:cNvSpPr>
          <p:nvPr>
            <p:ph type="dt" sz="half" idx="2"/>
          </p:nvPr>
        </p:nvSpPr>
        <p:spPr>
          <a:xfrm>
            <a:off x="457200" y="6553200"/>
            <a:ext cx="2133600" cy="168275"/>
          </a:xfrm>
        </p:spPr>
        <p:txBody>
          <a:bodyPr/>
          <a:lstStyle>
            <a:lvl1pPr>
              <a:defRPr>
                <a:latin typeface="Arial" charset="0"/>
              </a:defRPr>
            </a:lvl1pPr>
          </a:lstStyle>
          <a:p>
            <a:endParaRPr lang="en-US" altLang="tr-TR" dirty="0">
              <a:solidFill>
                <a:srgbClr val="FFFFFF"/>
              </a:solidFill>
            </a:endParaRPr>
          </a:p>
        </p:txBody>
      </p:sp>
      <p:sp>
        <p:nvSpPr>
          <p:cNvPr id="3077" name="Rectangle 5"/>
          <p:cNvSpPr>
            <a:spLocks noGrp="1" noChangeArrowheads="1"/>
          </p:cNvSpPr>
          <p:nvPr>
            <p:ph type="ftr" sz="quarter" idx="3"/>
          </p:nvPr>
        </p:nvSpPr>
        <p:spPr>
          <a:xfrm>
            <a:off x="3124200" y="6553200"/>
            <a:ext cx="2895600" cy="168275"/>
          </a:xfrm>
        </p:spPr>
        <p:txBody>
          <a:bodyPr/>
          <a:lstStyle>
            <a:lvl1pPr algn="ctr">
              <a:defRPr sz="1200" b="0">
                <a:latin typeface="Arial" charset="0"/>
              </a:defRPr>
            </a:lvl1pPr>
          </a:lstStyle>
          <a:p>
            <a:endParaRPr lang="en-US" altLang="tr-TR" dirty="0">
              <a:solidFill>
                <a:srgbClr val="FFFFFF"/>
              </a:solidFill>
            </a:endParaRPr>
          </a:p>
        </p:txBody>
      </p:sp>
      <p:sp>
        <p:nvSpPr>
          <p:cNvPr id="3078" name="Rectangle 6"/>
          <p:cNvSpPr>
            <a:spLocks noGrp="1" noChangeArrowheads="1"/>
          </p:cNvSpPr>
          <p:nvPr>
            <p:ph type="sldNum" sz="quarter" idx="4"/>
          </p:nvPr>
        </p:nvSpPr>
        <p:spPr>
          <a:xfrm>
            <a:off x="6553200" y="6553200"/>
            <a:ext cx="2133600" cy="168275"/>
          </a:xfrm>
        </p:spPr>
        <p:txBody>
          <a:bodyPr/>
          <a:lstStyle>
            <a:lvl1pPr>
              <a:defRPr sz="1200"/>
            </a:lvl1pPr>
          </a:lstStyle>
          <a:p>
            <a:fld id="{96796A9D-A3A9-4728-81E3-18593F5DA581}" type="slidenum">
              <a:rPr lang="en-US" altLang="tr-TR">
                <a:solidFill>
                  <a:srgbClr val="FFFFFF"/>
                </a:solidFill>
              </a:rPr>
              <a:pPr/>
              <a:t>‹#›</a:t>
            </a:fld>
            <a:endParaRPr lang="en-US" altLang="tr-TR" dirty="0">
              <a:solidFill>
                <a:srgbClr val="FFFFFF"/>
              </a:solidFill>
            </a:endParaRPr>
          </a:p>
        </p:txBody>
      </p:sp>
      <p:sp>
        <p:nvSpPr>
          <p:cNvPr id="3086" name="Text Box 14"/>
          <p:cNvSpPr txBox="1">
            <a:spLocks noChangeArrowheads="1"/>
          </p:cNvSpPr>
          <p:nvPr/>
        </p:nvSpPr>
        <p:spPr bwMode="white">
          <a:xfrm>
            <a:off x="7391400" y="59436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2800" b="1" dirty="0">
                <a:solidFill>
                  <a:srgbClr val="FFFFFF"/>
                </a:solidFill>
                <a:cs typeface="Arial" charset="0"/>
              </a:rPr>
              <a:t>LOGO</a:t>
            </a:r>
          </a:p>
        </p:txBody>
      </p:sp>
      <p:sp>
        <p:nvSpPr>
          <p:cNvPr id="3093" name="Rectangle 21"/>
          <p:cNvSpPr>
            <a:spLocks noGrp="1" noChangeArrowheads="1"/>
          </p:cNvSpPr>
          <p:nvPr>
            <p:ph type="ctrTitle" sz="quarter"/>
          </p:nvPr>
        </p:nvSpPr>
        <p:spPr bwMode="gray">
          <a:xfrm>
            <a:off x="1331913" y="1905000"/>
            <a:ext cx="6707187" cy="1074738"/>
          </a:xfrm>
          <a:extLst>
            <a:ext uri="{909E8E84-426E-40DD-AFC4-6F175D3DCCD1}">
              <a14:hiddenFill xmlns:a14="http://schemas.microsoft.com/office/drawing/2010/main">
                <a:gradFill rotWithShape="1">
                  <a:gsLst>
                    <a:gs pos="0">
                      <a:schemeClr val="tx1"/>
                    </a:gs>
                    <a:gs pos="50000">
                      <a:schemeClr val="hlink"/>
                    </a:gs>
                    <a:gs pos="100000">
                      <a:schemeClr val="tx1"/>
                    </a:gs>
                  </a:gsLst>
                  <a:lin ang="0" scaled="1"/>
                </a:gradFill>
              </a14:hiddenFill>
            </a:ext>
          </a:extLst>
        </p:spPr>
        <p:txBody>
          <a:bodyPr/>
          <a:lstStyle>
            <a:lvl1pPr>
              <a:defRPr sz="4400">
                <a:solidFill>
                  <a:schemeClr val="tx1"/>
                </a:solidFill>
                <a:effectLst>
                  <a:outerShdw blurRad="38100" dist="38100" dir="2700000" algn="tl">
                    <a:srgbClr val="C0C0C0"/>
                  </a:outerShdw>
                </a:effectLst>
              </a:defRPr>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148661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47E6D899-504D-45CD-B54D-6D55D07A9AD9}"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4701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FB0519FF-A5F4-4CA1-A5BC-32DA8525704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993611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C46AADC5-37AD-4229-89F7-76B30714F62A}"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464743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8" name="Altbilgi Yer Tutucusu 7"/>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9" name="Slayt Numarası Yer Tutucusu 8"/>
          <p:cNvSpPr>
            <a:spLocks noGrp="1"/>
          </p:cNvSpPr>
          <p:nvPr>
            <p:ph type="sldNum" sz="quarter" idx="12"/>
          </p:nvPr>
        </p:nvSpPr>
        <p:spPr/>
        <p:txBody>
          <a:bodyPr/>
          <a:lstStyle>
            <a:lvl1pPr>
              <a:defRPr/>
            </a:lvl1pPr>
          </a:lstStyle>
          <a:p>
            <a:fld id="{F9EF16B1-24AD-45B3-9D94-6C95FBED8104}"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28427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4" name="Altbilgi Yer Tutucusu 3"/>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5" name="Slayt Numarası Yer Tutucusu 4"/>
          <p:cNvSpPr>
            <a:spLocks noGrp="1"/>
          </p:cNvSpPr>
          <p:nvPr>
            <p:ph type="sldNum" sz="quarter" idx="12"/>
          </p:nvPr>
        </p:nvSpPr>
        <p:spPr/>
        <p:txBody>
          <a:bodyPr/>
          <a:lstStyle>
            <a:lvl1pPr>
              <a:defRPr/>
            </a:lvl1pPr>
          </a:lstStyle>
          <a:p>
            <a:fld id="{C78CCFF5-D3E8-40FB-ACC7-F2EECE6484DC}"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377357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3" name="Altbilgi Yer Tutucusu 2"/>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4" name="Slayt Numarası Yer Tutucusu 3"/>
          <p:cNvSpPr>
            <a:spLocks noGrp="1"/>
          </p:cNvSpPr>
          <p:nvPr>
            <p:ph type="sldNum" sz="quarter" idx="12"/>
          </p:nvPr>
        </p:nvSpPr>
        <p:spPr/>
        <p:txBody>
          <a:bodyPr/>
          <a:lstStyle>
            <a:lvl1pPr>
              <a:defRPr/>
            </a:lvl1pPr>
          </a:lstStyle>
          <a:p>
            <a:fld id="{C6E9DCAB-F08F-4281-88B4-4ED29DB6EBD4}"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84389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86EB6723-8A2B-4318-8B31-AF0FE4BD077A}"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065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1E4F9823-C741-45CE-99F8-7391EB981ECF}"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024359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6" name="Altbilgi Yer Tutucusu 5"/>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7" name="Slayt Numarası Yer Tutucusu 6"/>
          <p:cNvSpPr>
            <a:spLocks noGrp="1"/>
          </p:cNvSpPr>
          <p:nvPr>
            <p:ph type="sldNum" sz="quarter" idx="12"/>
          </p:nvPr>
        </p:nvSpPr>
        <p:spPr/>
        <p:txBody>
          <a:bodyPr/>
          <a:lstStyle>
            <a:lvl1pPr>
              <a:defRPr/>
            </a:lvl1pPr>
          </a:lstStyle>
          <a:p>
            <a:fld id="{FB0DCE23-7037-4DE3-88D8-2A5EF5F521DE}"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4781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F22AAA17-54BD-4616-AD7F-D612F68D214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026787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0813"/>
            <a:ext cx="2057400" cy="59975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0813"/>
            <a:ext cx="6019800" cy="59975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p:txBody>
          <a:bodyPr/>
          <a:lstStyle>
            <a:lvl1pPr>
              <a:defRPr/>
            </a:lvl1pPr>
          </a:lstStyle>
          <a:p>
            <a:fld id="{5202D40C-7190-4649-963A-91B4F8F93C2A}"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036747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0813"/>
            <a:ext cx="8229600" cy="563562"/>
          </a:xfrm>
        </p:spPr>
        <p:txBody>
          <a:bodyPr/>
          <a:lstStyle/>
          <a:p>
            <a:r>
              <a:rPr lang="tr-TR"/>
              <a:t>Asıl başlık stili için tıklatın</a:t>
            </a:r>
          </a:p>
        </p:txBody>
      </p:sp>
      <p:sp>
        <p:nvSpPr>
          <p:cNvPr id="3" name="Tablo Yer Tutucusu 2"/>
          <p:cNvSpPr>
            <a:spLocks noGrp="1"/>
          </p:cNvSpPr>
          <p:nvPr>
            <p:ph type="tbl" idx="1"/>
          </p:nvPr>
        </p:nvSpPr>
        <p:spPr>
          <a:xfrm>
            <a:off x="457200" y="900113"/>
            <a:ext cx="8229600" cy="5248275"/>
          </a:xfrm>
        </p:spPr>
        <p:txBody>
          <a:bodyPr/>
          <a:lstStyle/>
          <a:p>
            <a:r>
              <a:rPr lang="tr-TR" dirty="0"/>
              <a:t>Tablo eklemek için simgeyi tıklatın</a:t>
            </a:r>
          </a:p>
        </p:txBody>
      </p:sp>
      <p:sp>
        <p:nvSpPr>
          <p:cNvPr id="4" name="Veri Yer Tutucusu 3"/>
          <p:cNvSpPr>
            <a:spLocks noGrp="1"/>
          </p:cNvSpPr>
          <p:nvPr>
            <p:ph type="dt" sz="half" idx="10"/>
          </p:nvPr>
        </p:nvSpPr>
        <p:spPr>
          <a:xfrm>
            <a:off x="457200" y="6523038"/>
            <a:ext cx="2133600" cy="320675"/>
          </a:xfrm>
        </p:spPr>
        <p:txBody>
          <a:bodyPr/>
          <a:lstStyle>
            <a:lvl1pPr>
              <a:defRPr/>
            </a:lvl1pPr>
          </a:lstStyle>
          <a:p>
            <a:r>
              <a:rPr lang="en-US" altLang="tr-TR" dirty="0">
                <a:solidFill>
                  <a:srgbClr val="FFFFFF"/>
                </a:solidFill>
              </a:rPr>
              <a:t>www.themegallery.com</a:t>
            </a:r>
          </a:p>
        </p:txBody>
      </p:sp>
      <p:sp>
        <p:nvSpPr>
          <p:cNvPr id="5" name="Altbilgi Yer Tutucusu 4"/>
          <p:cNvSpPr>
            <a:spLocks noGrp="1"/>
          </p:cNvSpPr>
          <p:nvPr>
            <p:ph type="ftr" sz="quarter" idx="11"/>
          </p:nvPr>
        </p:nvSpPr>
        <p:spPr>
          <a:xfrm>
            <a:off x="6324600" y="6537325"/>
            <a:ext cx="2438400" cy="320675"/>
          </a:xfrm>
        </p:spPr>
        <p:txBody>
          <a:bodyPr/>
          <a:lstStyle>
            <a:lvl1pPr>
              <a:defRPr/>
            </a:lvl1pPr>
          </a:lstStyle>
          <a:p>
            <a:r>
              <a:rPr lang="en-US" altLang="tr-TR" dirty="0">
                <a:solidFill>
                  <a:srgbClr val="FFFFFF"/>
                </a:solidFill>
              </a:rPr>
              <a:t>Company Logo</a:t>
            </a:r>
          </a:p>
        </p:txBody>
      </p:sp>
      <p:sp>
        <p:nvSpPr>
          <p:cNvPr id="6" name="Slayt Numarası Yer Tutucusu 5"/>
          <p:cNvSpPr>
            <a:spLocks noGrp="1"/>
          </p:cNvSpPr>
          <p:nvPr>
            <p:ph type="sldNum" sz="quarter" idx="12"/>
          </p:nvPr>
        </p:nvSpPr>
        <p:spPr>
          <a:xfrm>
            <a:off x="3276600" y="6537325"/>
            <a:ext cx="2133600" cy="320675"/>
          </a:xfrm>
        </p:spPr>
        <p:txBody>
          <a:bodyPr/>
          <a:lstStyle>
            <a:lvl1pPr>
              <a:defRPr/>
            </a:lvl1pPr>
          </a:lstStyle>
          <a:p>
            <a:fld id="{5B58FA7A-A890-4D9A-8274-DB6B02D34BBD}"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511222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E047755-8022-4C03-A43B-A79001CFB4B3}"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54045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3DBA3D2-F275-493A-AE38-5C6ABE60715B}"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84628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DEDD7B36-9E3C-4E99-97AC-5D956AFE1F6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13616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ACBB438C-4D16-4252-B95D-332583511245}"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3000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s-E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s-E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AAAE5154-51B1-4129-9D49-D31E3B94080C}"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32675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0962ADF9-DD25-4547-B09F-EBE34DB62AB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664720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s-E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s-E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40A8C7B8-2C67-4A3B-AF5D-4F87276E0598}"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41421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s-E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s-E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24547814-7AF7-4533-B9E3-94D2054ACA9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226807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054F6108-997E-4AFA-9E79-58CE6E29595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4202921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FEBDB4A-FCC8-45BC-B311-EEC614C4E8F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338351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7914E372-15CB-4223-ACD3-23B72A64B2BE}"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464705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CD8CA153-E649-4E56-BE02-3C789F216DDD}"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830837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45A9D929-6893-4DBB-879D-D1DD73BEFA16}"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742317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Altbilgi Yer Tutucusu 6"/>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8" name="Slayt Numarası Yer Tutucusu 7"/>
          <p:cNvSpPr>
            <a:spLocks noGrp="1"/>
          </p:cNvSpPr>
          <p:nvPr>
            <p:ph type="sldNum" sz="quarter" idx="11"/>
          </p:nvPr>
        </p:nvSpPr>
        <p:spPr/>
        <p:txBody>
          <a:bodyPr/>
          <a:lstStyle>
            <a:lvl1pPr>
              <a:defRPr/>
            </a:lvl1pPr>
          </a:lstStyle>
          <a:p>
            <a:fld id="{FD24B57B-47F6-47A0-BFBC-8A950B9AF826}" type="slidenum">
              <a:rPr lang="en-US" altLang="tr-TR">
                <a:solidFill>
                  <a:srgbClr val="163794"/>
                </a:solidFill>
              </a:rPr>
              <a:pPr/>
              <a:t>‹#›</a:t>
            </a:fld>
            <a:endParaRPr lang="en-US" altLang="tr-TR" dirty="0">
              <a:solidFill>
                <a:srgbClr val="163794"/>
              </a:solidFill>
            </a:endParaRPr>
          </a:p>
        </p:txBody>
      </p:sp>
      <p:sp>
        <p:nvSpPr>
          <p:cNvPr id="9" name="Veri Yer Tutucusu 8"/>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031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Altbilgi Yer Tutucusu 2"/>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4" name="Slayt Numarası Yer Tutucusu 3"/>
          <p:cNvSpPr>
            <a:spLocks noGrp="1"/>
          </p:cNvSpPr>
          <p:nvPr>
            <p:ph type="sldNum" sz="quarter" idx="11"/>
          </p:nvPr>
        </p:nvSpPr>
        <p:spPr/>
        <p:txBody>
          <a:bodyPr/>
          <a:lstStyle>
            <a:lvl1pPr>
              <a:defRPr/>
            </a:lvl1pPr>
          </a:lstStyle>
          <a:p>
            <a:fld id="{5B2EB070-FA76-44DB-8439-DEAEF1F64169}" type="slidenum">
              <a:rPr lang="en-US" altLang="tr-TR">
                <a:solidFill>
                  <a:srgbClr val="163794"/>
                </a:solidFill>
              </a:rPr>
              <a:pPr/>
              <a:t>‹#›</a:t>
            </a:fld>
            <a:endParaRPr lang="en-US" altLang="tr-TR" dirty="0">
              <a:solidFill>
                <a:srgbClr val="163794"/>
              </a:solidFill>
            </a:endParaRPr>
          </a:p>
        </p:txBody>
      </p:sp>
      <p:sp>
        <p:nvSpPr>
          <p:cNvPr id="5" name="Veri Yer Tutucusu 4"/>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24434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3" name="Slayt Numarası Yer Tutucusu 2"/>
          <p:cNvSpPr>
            <a:spLocks noGrp="1"/>
          </p:cNvSpPr>
          <p:nvPr>
            <p:ph type="sldNum" sz="quarter" idx="11"/>
          </p:nvPr>
        </p:nvSpPr>
        <p:spPr/>
        <p:txBody>
          <a:bodyPr/>
          <a:lstStyle>
            <a:lvl1pPr>
              <a:defRPr/>
            </a:lvl1pPr>
          </a:lstStyle>
          <a:p>
            <a:fld id="{091E6397-4240-41BB-A121-D00080E11CCE}" type="slidenum">
              <a:rPr lang="en-US" altLang="tr-TR">
                <a:solidFill>
                  <a:srgbClr val="163794"/>
                </a:solidFill>
              </a:rPr>
              <a:pPr/>
              <a:t>‹#›</a:t>
            </a:fld>
            <a:endParaRPr lang="en-US" altLang="tr-TR" dirty="0">
              <a:solidFill>
                <a:srgbClr val="163794"/>
              </a:solidFill>
            </a:endParaRPr>
          </a:p>
        </p:txBody>
      </p:sp>
      <p:sp>
        <p:nvSpPr>
          <p:cNvPr id="4" name="Veri Yer Tutucusu 3"/>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723400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6A74A5EB-83AA-48A6-AEA6-8AA12555B1BE}"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810300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1BE791D5-378A-41ED-B31A-021C5E4673BA}"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01766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163794"/>
              </a:solidFill>
            </a:endParaRPr>
          </a:p>
        </p:txBody>
      </p:sp>
      <p:sp>
        <p:nvSpPr>
          <p:cNvPr id="1027" name="Rectangle 3"/>
          <p:cNvSpPr>
            <a:spLocks noGrp="1" noChangeArrowheads="1"/>
          </p:cNvSpPr>
          <p:nvPr>
            <p:ph type="body" idx="1"/>
          </p:nvPr>
        </p:nvSpPr>
        <p:spPr bwMode="auto">
          <a:xfrm>
            <a:off x="457200" y="11525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9" name="Rectangle 5"/>
          <p:cNvSpPr>
            <a:spLocks noGrp="1" noChangeArrowheads="1"/>
          </p:cNvSpPr>
          <p:nvPr>
            <p:ph type="ftr" sz="quarter" idx="3"/>
          </p:nvPr>
        </p:nvSpPr>
        <p:spPr bwMode="auto">
          <a:xfrm>
            <a:off x="5867400"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pPr fontAlgn="base">
              <a:spcBef>
                <a:spcPct val="0"/>
              </a:spcBef>
              <a:spcAft>
                <a:spcPct val="0"/>
              </a:spcAft>
            </a:pPr>
            <a:r>
              <a:rPr lang="en-US" altLang="tr-TR" dirty="0">
                <a:solidFill>
                  <a:srgbClr val="163794"/>
                </a:solidFill>
              </a:rPr>
              <a:t>Company Logo</a:t>
            </a:r>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pPr fontAlgn="base">
              <a:spcBef>
                <a:spcPct val="0"/>
              </a:spcBef>
              <a:spcAft>
                <a:spcPct val="0"/>
              </a:spcAft>
            </a:pPr>
            <a:fld id="{BD3BB21C-5385-4326-B05F-7D4C1E3F0833}" type="slidenum">
              <a:rPr lang="en-US" altLang="tr-TR" smtClean="0">
                <a:solidFill>
                  <a:srgbClr val="163794"/>
                </a:solidFill>
              </a:rPr>
              <a:pPr fontAlgn="base">
                <a:spcBef>
                  <a:spcPct val="0"/>
                </a:spcBef>
                <a:spcAft>
                  <a:spcPct val="0"/>
                </a:spcAft>
              </a:pPr>
              <a:t>‹#›</a:t>
            </a:fld>
            <a:endParaRPr lang="en-US" altLang="tr-TR" dirty="0">
              <a:solidFill>
                <a:srgbClr val="163794"/>
              </a:solidFill>
            </a:endParaRPr>
          </a:p>
        </p:txBody>
      </p:sp>
      <p:sp>
        <p:nvSpPr>
          <p:cNvPr id="1026" name="Rectangle 2"/>
          <p:cNvSpPr>
            <a:spLocks noGrp="1" noChangeArrowheads="1"/>
          </p:cNvSpPr>
          <p:nvPr>
            <p:ph type="title"/>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40" name="Text Box 16"/>
          <p:cNvSpPr txBox="1">
            <a:spLocks noChangeArrowheads="1"/>
          </p:cNvSpPr>
          <p:nvPr/>
        </p:nvSpPr>
        <p:spPr bwMode="gray">
          <a:xfrm>
            <a:off x="0" y="838200"/>
            <a:ext cx="9144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tr-TR" altLang="tr-TR" sz="1000" b="1" dirty="0">
              <a:solidFill>
                <a:srgbClr val="FFFFFF"/>
              </a:solidFill>
              <a:latin typeface="Verdana" panose="020B0604030504040204" pitchFamily="34" charset="0"/>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pPr fontAlgn="base">
              <a:spcBef>
                <a:spcPct val="0"/>
              </a:spcBef>
              <a:spcAft>
                <a:spcPct val="0"/>
              </a:spcAft>
            </a:pPr>
            <a:r>
              <a:rPr lang="en-US" altLang="tr-TR" dirty="0">
                <a:solidFill>
                  <a:srgbClr val="FFFFFF"/>
                </a:solidFill>
              </a:rPr>
              <a:t>www.themegallery.com</a:t>
            </a:r>
          </a:p>
        </p:txBody>
      </p:sp>
    </p:spTree>
    <p:extLst>
      <p:ext uri="{BB962C8B-B14F-4D97-AF65-F5344CB8AC3E}">
        <p14:creationId xmlns:p14="http://schemas.microsoft.com/office/powerpoint/2010/main" val="27213392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0" y="5445125"/>
            <a:ext cx="9144000" cy="1414463"/>
          </a:xfrm>
          <a:custGeom>
            <a:avLst/>
            <a:gdLst>
              <a:gd name="T0" fmla="*/ 5760 w 5760"/>
              <a:gd name="T1" fmla="*/ 885 h 891"/>
              <a:gd name="T2" fmla="*/ 5760 w 5760"/>
              <a:gd name="T3" fmla="*/ 0 h 891"/>
              <a:gd name="T4" fmla="*/ 2832 w 5760"/>
              <a:gd name="T5" fmla="*/ 626 h 891"/>
              <a:gd name="T6" fmla="*/ 0 w 5760"/>
              <a:gd name="T7" fmla="*/ 36 h 891"/>
              <a:gd name="T8" fmla="*/ 0 w 5760"/>
              <a:gd name="T9" fmla="*/ 891 h 891"/>
              <a:gd name="T10" fmla="*/ 5760 w 5760"/>
              <a:gd name="T11" fmla="*/ 885 h 891"/>
            </a:gdLst>
            <a:ahLst/>
            <a:cxnLst>
              <a:cxn ang="0">
                <a:pos x="T0" y="T1"/>
              </a:cxn>
              <a:cxn ang="0">
                <a:pos x="T2" y="T3"/>
              </a:cxn>
              <a:cxn ang="0">
                <a:pos x="T4" y="T5"/>
              </a:cxn>
              <a:cxn ang="0">
                <a:pos x="T6" y="T7"/>
              </a:cxn>
              <a:cxn ang="0">
                <a:pos x="T8" y="T9"/>
              </a:cxn>
              <a:cxn ang="0">
                <a:pos x="T10" y="T11"/>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dirty="0">
              <a:solidFill>
                <a:srgbClr val="2B166E"/>
              </a:solidFill>
              <a:latin typeface="Arial" charset="0"/>
              <a:cs typeface="Arial" charset="0"/>
            </a:endParaRPr>
          </a:p>
        </p:txBody>
      </p:sp>
      <p:graphicFrame>
        <p:nvGraphicFramePr>
          <p:cNvPr id="1040" name="Object 16"/>
          <p:cNvGraphicFramePr>
            <a:graphicFrameLocks noChangeAspect="1"/>
          </p:cNvGraphicFramePr>
          <p:nvPr/>
        </p:nvGraphicFramePr>
        <p:xfrm>
          <a:off x="0" y="0"/>
          <a:ext cx="9144000" cy="692150"/>
        </p:xfrm>
        <a:graphic>
          <a:graphicData uri="http://schemas.openxmlformats.org/presentationml/2006/ole">
            <mc:AlternateContent xmlns:mc="http://schemas.openxmlformats.org/markup-compatibility/2006">
              <mc:Choice xmlns:v="urn:schemas-microsoft-com:vml" Requires="v">
                <p:oleObj spid="_x0000_s24631" name="Image" r:id="rId15" imgW="7390476" imgH="913963" progId="Photoshop.Image.6">
                  <p:embed/>
                </p:oleObj>
              </mc:Choice>
              <mc:Fallback>
                <p:oleObj name="Image" r:id="rId15" imgW="7390476" imgH="913963" progId="Photoshop.Image.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Rectangle 17"/>
          <p:cNvSpPr>
            <a:spLocks noChangeArrowheads="1"/>
          </p:cNvSpPr>
          <p:nvPr/>
        </p:nvSpPr>
        <p:spPr bwMode="gray">
          <a:xfrm>
            <a:off x="0" y="6538913"/>
            <a:ext cx="9144000" cy="333375"/>
          </a:xfrm>
          <a:prstGeom prst="rect">
            <a:avLst/>
          </a:prstGeom>
          <a:gradFill rotWithShape="1">
            <a:gsLst>
              <a:gs pos="0">
                <a:schemeClr val="tx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2B166E"/>
              </a:solidFill>
              <a:latin typeface="Arial" charset="0"/>
              <a:cs typeface="Arial" charset="0"/>
            </a:endParaRPr>
          </a:p>
        </p:txBody>
      </p:sp>
      <p:sp>
        <p:nvSpPr>
          <p:cNvPr id="1042" name="Rectangle 18"/>
          <p:cNvSpPr>
            <a:spLocks noChangeArrowheads="1"/>
          </p:cNvSpPr>
          <p:nvPr/>
        </p:nvSpPr>
        <p:spPr bwMode="gray">
          <a:xfrm>
            <a:off x="0" y="692150"/>
            <a:ext cx="9144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dirty="0">
              <a:solidFill>
                <a:srgbClr val="2B166E"/>
              </a:solidFill>
              <a:latin typeface="Arial" charset="0"/>
              <a:cs typeface="Arial" charset="0"/>
            </a:endParaRPr>
          </a:p>
        </p:txBody>
      </p:sp>
      <p:sp>
        <p:nvSpPr>
          <p:cNvPr id="1027" name="Rectangle 3"/>
          <p:cNvSpPr>
            <a:spLocks noGrp="1" noChangeArrowheads="1"/>
          </p:cNvSpPr>
          <p:nvPr>
            <p:ph type="body" idx="1"/>
          </p:nvPr>
        </p:nvSpPr>
        <p:spPr bwMode="auto">
          <a:xfrm>
            <a:off x="457200" y="900113"/>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white">
          <a:xfrm>
            <a:off x="457200" y="6523038"/>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pPr fontAlgn="base">
              <a:spcBef>
                <a:spcPct val="0"/>
              </a:spcBef>
              <a:spcAft>
                <a:spcPct val="0"/>
              </a:spcAft>
            </a:pPr>
            <a:r>
              <a:rPr lang="en-US" altLang="tr-TR" dirty="0">
                <a:solidFill>
                  <a:srgbClr val="FFFFFF"/>
                </a:solidFill>
                <a:cs typeface="Arial" charset="0"/>
              </a:rPr>
              <a:t>www.themegallery.com</a:t>
            </a:r>
          </a:p>
        </p:txBody>
      </p:sp>
      <p:sp>
        <p:nvSpPr>
          <p:cNvPr id="1029" name="Rectangle 5"/>
          <p:cNvSpPr>
            <a:spLocks noGrp="1" noChangeArrowheads="1"/>
          </p:cNvSpPr>
          <p:nvPr>
            <p:ph type="ftr" sz="quarter" idx="3"/>
          </p:nvPr>
        </p:nvSpPr>
        <p:spPr bwMode="white">
          <a:xfrm>
            <a:off x="6324600" y="6537325"/>
            <a:ext cx="243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pPr fontAlgn="base">
              <a:spcBef>
                <a:spcPct val="0"/>
              </a:spcBef>
              <a:spcAft>
                <a:spcPct val="0"/>
              </a:spcAft>
            </a:pPr>
            <a:r>
              <a:rPr lang="en-US" altLang="tr-TR" dirty="0">
                <a:solidFill>
                  <a:srgbClr val="FFFFFF"/>
                </a:solidFill>
                <a:cs typeface="Arial" charset="0"/>
              </a:rPr>
              <a:t>Company Logo</a:t>
            </a:r>
          </a:p>
        </p:txBody>
      </p:sp>
      <p:sp>
        <p:nvSpPr>
          <p:cNvPr id="1030" name="Rectangle 6"/>
          <p:cNvSpPr>
            <a:spLocks noGrp="1" noChangeArrowheads="1"/>
          </p:cNvSpPr>
          <p:nvPr>
            <p:ph type="sldNum" sz="quarter" idx="4"/>
          </p:nvPr>
        </p:nvSpPr>
        <p:spPr bwMode="white">
          <a:xfrm>
            <a:off x="3276600"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A4BE40F4-A34C-4426-8A7D-ADA634D14B4C}" type="slidenum">
              <a:rPr lang="en-US" altLang="tr-TR" smtClean="0">
                <a:solidFill>
                  <a:srgbClr val="FFFFFF"/>
                </a:solidFill>
                <a:latin typeface="Arial" charset="0"/>
                <a:cs typeface="Arial" charset="0"/>
              </a:rPr>
              <a:pPr fontAlgn="base">
                <a:spcBef>
                  <a:spcPct val="0"/>
                </a:spcBef>
                <a:spcAft>
                  <a:spcPct val="0"/>
                </a:spcAft>
              </a:pPr>
              <a:t>‹#›</a:t>
            </a:fld>
            <a:endParaRPr lang="en-US" altLang="tr-TR" dirty="0">
              <a:solidFill>
                <a:srgbClr val="FFFFFF"/>
              </a:solidFill>
              <a:latin typeface="Arial" charset="0"/>
              <a:cs typeface="Arial" charset="0"/>
            </a:endParaRPr>
          </a:p>
        </p:txBody>
      </p:sp>
      <p:sp>
        <p:nvSpPr>
          <p:cNvPr id="1026" name="Rectangle 2"/>
          <p:cNvSpPr>
            <a:spLocks noGrp="1" noChangeArrowheads="1"/>
          </p:cNvSpPr>
          <p:nvPr>
            <p:ph type="title"/>
          </p:nvPr>
        </p:nvSpPr>
        <p:spPr bwMode="white">
          <a:xfrm>
            <a:off x="457200" y="150813"/>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Tree>
    <p:extLst>
      <p:ext uri="{BB962C8B-B14F-4D97-AF65-F5344CB8AC3E}">
        <p14:creationId xmlns:p14="http://schemas.microsoft.com/office/powerpoint/2010/main" val="195434194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sldNum="0" hdr="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68562605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dyayinlari.com/" TargetMode="External"/><Relationship Id="rId2" Type="http://schemas.openxmlformats.org/officeDocument/2006/relationships/image" Target="../media/image29.jpeg"/><Relationship Id="rId1" Type="http://schemas.openxmlformats.org/officeDocument/2006/relationships/slideLayout" Target="../slideLayouts/slideLayout14.xml"/><Relationship Id="rId4" Type="http://schemas.openxmlformats.org/officeDocument/2006/relationships/hyperlink" Target="http://www.dindersi.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5" t="26182" r="3455" b="25818"/>
          <a:stretch/>
        </p:blipFill>
        <p:spPr bwMode="auto">
          <a:xfrm>
            <a:off x="6829874" y="5661248"/>
            <a:ext cx="2278630" cy="117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8" name="Rectangle 110"/>
          <p:cNvSpPr>
            <a:spLocks noGrp="1" noChangeArrowheads="1"/>
          </p:cNvSpPr>
          <p:nvPr>
            <p:ph type="ctrTitle"/>
          </p:nvPr>
        </p:nvSpPr>
        <p:spPr>
          <a:xfrm>
            <a:off x="539750" y="4653137"/>
            <a:ext cx="5616426" cy="688802"/>
          </a:xfrm>
          <a:noFill/>
          <a:ln/>
        </p:spPr>
        <p:txBody>
          <a:bodyPr/>
          <a:lstStyle/>
          <a:p>
            <a:pPr algn="l"/>
            <a:r>
              <a:rPr lang="tr-TR" altLang="tr-TR" sz="3600" b="1" dirty="0">
                <a:solidFill>
                  <a:schemeClr val="tx1"/>
                </a:solidFill>
              </a:rPr>
              <a:t>Hz. Muhammed’in Hayatı</a:t>
            </a:r>
            <a:endParaRPr lang="es-ES" altLang="tr-TR" sz="3600" b="1" dirty="0">
              <a:solidFill>
                <a:schemeClr val="tx1"/>
              </a:solidFill>
            </a:endParaRPr>
          </a:p>
        </p:txBody>
      </p:sp>
      <p:sp>
        <p:nvSpPr>
          <p:cNvPr id="2170" name="Rectangle 122"/>
          <p:cNvSpPr>
            <a:spLocks noChangeArrowheads="1"/>
          </p:cNvSpPr>
          <p:nvPr/>
        </p:nvSpPr>
        <p:spPr bwMode="auto">
          <a:xfrm>
            <a:off x="6653606" y="6051584"/>
            <a:ext cx="245489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fontAlgn="base">
              <a:spcBef>
                <a:spcPct val="0"/>
              </a:spcBef>
              <a:spcAft>
                <a:spcPct val="0"/>
              </a:spcAft>
            </a:pPr>
            <a:endParaRPr lang="es-ES" altLang="tr-TR" sz="2400" b="1" dirty="0">
              <a:solidFill>
                <a:srgbClr val="000000"/>
              </a:solidFill>
            </a:endParaRPr>
          </a:p>
        </p:txBody>
      </p:sp>
      <p:sp>
        <p:nvSpPr>
          <p:cNvPr id="2" name="Metin kutusu 1"/>
          <p:cNvSpPr txBox="1"/>
          <p:nvPr/>
        </p:nvSpPr>
        <p:spPr>
          <a:xfrm>
            <a:off x="611560" y="5753181"/>
            <a:ext cx="2133918" cy="369332"/>
          </a:xfrm>
          <a:prstGeom prst="rect">
            <a:avLst/>
          </a:prstGeom>
          <a:solidFill>
            <a:srgbClr val="FFC000"/>
          </a:solidFill>
          <a:ln w="76200">
            <a:solidFill>
              <a:srgbClr val="00B050"/>
            </a:solidFill>
          </a:ln>
        </p:spPr>
        <p:txBody>
          <a:bodyPr wrap="none" rtlCol="0">
            <a:spAutoFit/>
          </a:bodyPr>
          <a:lstStyle/>
          <a:p>
            <a:r>
              <a:rPr lang="tr-TR" dirty="0" smtClean="0">
                <a:solidFill>
                  <a:srgbClr val="000000"/>
                </a:solidFill>
              </a:rPr>
              <a:t>Akrabalarla </a:t>
            </a:r>
            <a:r>
              <a:rPr lang="tr-TR" dirty="0">
                <a:solidFill>
                  <a:srgbClr val="000000"/>
                </a:solidFill>
              </a:rPr>
              <a:t>İletişim</a:t>
            </a:r>
          </a:p>
        </p:txBody>
      </p:sp>
      <p:sp>
        <p:nvSpPr>
          <p:cNvPr id="4" name="Dikdörtgen 3"/>
          <p:cNvSpPr/>
          <p:nvPr/>
        </p:nvSpPr>
        <p:spPr>
          <a:xfrm>
            <a:off x="323528" y="836712"/>
            <a:ext cx="8568952" cy="1938992"/>
          </a:xfrm>
          <a:prstGeom prst="rect">
            <a:avLst/>
          </a:prstGeom>
          <a:solidFill>
            <a:srgbClr val="FF0000"/>
          </a:solidFill>
          <a:ln w="38100">
            <a:solidFill>
              <a:srgbClr val="00B050"/>
            </a:solidFill>
          </a:ln>
        </p:spPr>
        <p:txBody>
          <a:bodyPr wrap="square" lIns="91440" tIns="45720" rIns="91440" bIns="45720">
            <a:spAutoFit/>
          </a:bodyPr>
          <a:lstStyle/>
          <a:p>
            <a:pPr algn="ctr" fontAlgn="base">
              <a:spcBef>
                <a:spcPct val="0"/>
              </a:spcBef>
              <a:spcAft>
                <a:spcPct val="0"/>
              </a:spcAft>
            </a:pP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Ortaokul ve </a:t>
            </a:r>
            <a:b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b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İmam Hatip Ortaokulu </a:t>
            </a:r>
            <a:b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br>
            <a:endPar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540936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158417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Peygamberimizin ve ailesinin zaman zaman maddi zorluklar yaşadığı görülmektedir. Çocukları da yaşadıkları bu sıkıntıları Peygamberimiz ile paylaşmaktaydı. Peygamberimiz onları dinleyerek imkân ve duruma göre davranırdı. </a:t>
            </a:r>
          </a:p>
        </p:txBody>
      </p:sp>
      <p:pic>
        <p:nvPicPr>
          <p:cNvPr id="45058" name="Picture 2" descr="http://zehranuru.com/wp-content/uploads/2013/10/neden_hz_muhammed13430471340_h9057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996952"/>
            <a:ext cx="7647165" cy="369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988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2088232"/>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Bir gün Hz. Peygamberin eline bir miktar para geçti. Kızı Fatıma gelip </a:t>
            </a:r>
          </a:p>
          <a:p>
            <a:r>
              <a:rPr lang="tr-TR" sz="2000" dirty="0"/>
              <a:t>kocasının kuyudan su çekerken zorluk içinde kaldığını, kendisinin de un yapmak için tane öğütecek gücünün olmadığını ileri sürüp, bu işlere yardım etmek için bir hizmetli bulmasını istedi. Ancak Hz. Peygamber diğer müminlerin de zor şartlar altında yaşadığını ifade ederek, kızına bu isteği yerine getiremeyeceğini bildirdi.</a:t>
            </a:r>
          </a:p>
        </p:txBody>
      </p:sp>
      <p:pic>
        <p:nvPicPr>
          <p:cNvPr id="46082" name="Picture 2" descr="http://galeri7.uludagsozluk.com/255/hz-muhammed-in-alemlere-rahmet-olu%C5%9Fu_4416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501008"/>
            <a:ext cx="4174257" cy="313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68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1872208"/>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sevinçli zamanlarını da yakınlarıyla paylaşırdı. Bunların başında bayramlar gelmektedir. Hz. Peygamber bir hadisinde, “Arife günü, kurban günü ve </a:t>
            </a:r>
            <a:r>
              <a:rPr lang="tr-TR" sz="2000" b="1" u="sng" dirty="0"/>
              <a:t>‘teşrik’ günleri </a:t>
            </a:r>
            <a:r>
              <a:rPr lang="tr-TR" sz="2000" dirty="0"/>
              <a:t>biz Müslümanların bayramıdır. Bu günler yeme içme günleridir.” buyurmaktadır. Yine o, kurbanını keserken de ailesini ve diğer inananları dualarında unutmazdı.</a:t>
            </a:r>
          </a:p>
        </p:txBody>
      </p:sp>
      <p:pic>
        <p:nvPicPr>
          <p:cNvPr id="47106" name="Picture 2" descr="http://d.haber3.com/other/sehit-ailesine-bayram-ziyareti-IHA-20110831AY460084-1-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261848"/>
            <a:ext cx="4608512" cy="346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986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237626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Hz. </a:t>
            </a:r>
            <a:r>
              <a:rPr lang="tr-TR" sz="2000" dirty="0" err="1"/>
              <a:t>Aişe’nin</a:t>
            </a:r>
            <a:r>
              <a:rPr lang="tr-TR" sz="2000" dirty="0"/>
              <a:t> anlattığına göre, Peygamberimiz, ailesi ile bayram sevincini şöyle yaşamıştır:</a:t>
            </a:r>
          </a:p>
          <a:p>
            <a:r>
              <a:rPr lang="tr-TR" sz="2000" dirty="0"/>
              <a:t>Bir bayram günüydü. Habeşlilerden bir grup kendi yöresel oyunlarını oynuyorlardı. Peygamberimiz bana,</a:t>
            </a:r>
          </a:p>
          <a:p>
            <a:r>
              <a:rPr lang="tr-TR" sz="2000" dirty="0"/>
              <a:t>“Onları seyretmek ister </a:t>
            </a:r>
            <a:r>
              <a:rPr lang="tr-TR" sz="2000" dirty="0" err="1"/>
              <a:t>misin?”diye</a:t>
            </a:r>
            <a:r>
              <a:rPr lang="tr-TR" sz="2000" dirty="0"/>
              <a:t> sordu.</a:t>
            </a:r>
          </a:p>
          <a:p>
            <a:r>
              <a:rPr lang="tr-TR" sz="2000" dirty="0"/>
              <a:t>“Evet.” dedim. Bunun üzerine yanıma iyice sokularak Habeşlilere,</a:t>
            </a:r>
          </a:p>
          <a:p>
            <a:r>
              <a:rPr lang="tr-TR" sz="2000" dirty="0"/>
              <a:t>“Oyununuza devam edin.” dedi. Ben usanıncaya kadar onları izledim.</a:t>
            </a:r>
          </a:p>
        </p:txBody>
      </p:sp>
      <p:pic>
        <p:nvPicPr>
          <p:cNvPr id="48130" name="Picture 2" descr="http://arastiralim.net/com/wp-content/uploads/2013/02/Ku%C5%9F-Danslar%C4%B1-Yapan-Yerliler-10-800x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789532"/>
            <a:ext cx="5256584" cy="291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701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180020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Peygamberimizin yakınlarına zaman ayırdığı neşe ve sevinci onlarla paylaştığı olurdu. Bir sefer esnasında, Hz. Peygamber hanımı Hz. </a:t>
            </a:r>
            <a:r>
              <a:rPr lang="tr-TR" sz="2000" dirty="0" err="1"/>
              <a:t>Aişe</a:t>
            </a:r>
            <a:r>
              <a:rPr lang="tr-TR" sz="2000" dirty="0"/>
              <a:t> ile geride kalmış ve ikisi koşu yapmış, yarışı Hz. </a:t>
            </a:r>
            <a:r>
              <a:rPr lang="tr-TR" sz="2000" dirty="0" err="1"/>
              <a:t>Aişe</a:t>
            </a:r>
            <a:r>
              <a:rPr lang="tr-TR" sz="2000" dirty="0"/>
              <a:t> kazanmıştı. Yıllar sonra tekrar yapılan yarışı bu defa Hz. Peygamber kazanmış ve ona, “Bu </a:t>
            </a:r>
          </a:p>
          <a:p>
            <a:r>
              <a:rPr lang="tr-TR" sz="2000" dirty="0"/>
              <a:t>birincilik, öncekine karşılıktır.” diyerek latife yapmıştı.</a:t>
            </a:r>
          </a:p>
        </p:txBody>
      </p:sp>
      <p:pic>
        <p:nvPicPr>
          <p:cNvPr id="49154" name="Picture 2" descr="http://www.harikasozler.net/data/media/641/www.harikasozler.net_-_dini_resimler__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208310"/>
            <a:ext cx="4824536" cy="361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233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201622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torunları Hasan ve Hüseyin’le yakından ilgilenir, onlarla birlikte olmaktan mutluluk duyardı. Zaman zaman onların mutluluğunu görmek kendisine sevinç ve neşe verirdi. Bu amaçla torunlarıyla küçük oyunlar oynar ve onlarla şakalaşırdı. Mesela torunlarını kucağına alıp </a:t>
            </a:r>
          </a:p>
          <a:p>
            <a:r>
              <a:rPr lang="tr-TR" sz="2000" dirty="0"/>
              <a:t>severdi. Yine ellerinden tutar, ayaklarını ayaklarına koyar, göğsüne çıkarır ve onları bir dede şefkatiyle öperdi.</a:t>
            </a:r>
          </a:p>
        </p:txBody>
      </p:sp>
      <p:pic>
        <p:nvPicPr>
          <p:cNvPr id="50178" name="Picture 2" descr="http://img02.imgfotokritik.com/fk_new/lowres/2/5/5/255269/3148212-torun-sevgisi.jpg"/>
          <p:cNvPicPr>
            <a:picLocks noChangeAspect="1" noChangeArrowheads="1"/>
          </p:cNvPicPr>
          <p:nvPr/>
        </p:nvPicPr>
        <p:blipFill rotWithShape="1">
          <a:blip r:embed="rId2">
            <a:extLst>
              <a:ext uri="{28A0092B-C50C-407E-A947-70E740481C1C}">
                <a14:useLocalDpi xmlns:a14="http://schemas.microsoft.com/office/drawing/2010/main" val="0"/>
              </a:ext>
            </a:extLst>
          </a:blip>
          <a:srcRect t="29176" r="36585"/>
          <a:stretch/>
        </p:blipFill>
        <p:spPr bwMode="auto">
          <a:xfrm>
            <a:off x="2699792" y="3429000"/>
            <a:ext cx="2952328" cy="329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06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201622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Enes b. Malik, uzun süre Peygamberimizin aile terbiyesi altında yetişmişti. Bir gün Hz. Peygamber Enes’in ailesini ziyaret etmiş ve kardeşi Ebu </a:t>
            </a:r>
            <a:r>
              <a:rPr lang="tr-TR" sz="2000" dirty="0" err="1"/>
              <a:t>Umeyr’i</a:t>
            </a:r>
            <a:r>
              <a:rPr lang="tr-TR" sz="2000" dirty="0"/>
              <a:t> çok üzgün görmüştü. </a:t>
            </a:r>
            <a:r>
              <a:rPr lang="tr-TR" sz="2000" dirty="0" err="1"/>
              <a:t>Umeyr’in</a:t>
            </a:r>
            <a:r>
              <a:rPr lang="tr-TR" sz="2000" dirty="0"/>
              <a:t> çok sevdiği ve devamlı oynadığı “</a:t>
            </a:r>
            <a:r>
              <a:rPr lang="tr-TR" sz="2000" dirty="0" err="1"/>
              <a:t>Nuğayr</a:t>
            </a:r>
            <a:r>
              <a:rPr lang="tr-TR" sz="2000" dirty="0"/>
              <a:t>” isimli kuşu ölmüştü. Hz. Peygamber ona, “Ey Ebu </a:t>
            </a:r>
            <a:r>
              <a:rPr lang="tr-TR" sz="2000" dirty="0" err="1"/>
              <a:t>Umeyr</a:t>
            </a:r>
            <a:r>
              <a:rPr lang="tr-TR" sz="2000" dirty="0"/>
              <a:t>, </a:t>
            </a:r>
          </a:p>
          <a:p>
            <a:r>
              <a:rPr lang="tr-TR" sz="2000" dirty="0"/>
              <a:t>ne oldu </a:t>
            </a:r>
            <a:r>
              <a:rPr lang="tr-TR" sz="2000" dirty="0" err="1"/>
              <a:t>Nuğayr</a:t>
            </a:r>
            <a:r>
              <a:rPr lang="tr-TR" sz="2000" dirty="0"/>
              <a:t>?” diye sormuş ve üzüntüsünü hafifletmek istemişti.</a:t>
            </a:r>
          </a:p>
        </p:txBody>
      </p:sp>
      <p:pic>
        <p:nvPicPr>
          <p:cNvPr id="51202" name="Picture 2" descr="http://www.mumsema.org/attachments/2022d1367818395/muhamme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290627"/>
            <a:ext cx="9151888" cy="262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709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Düğünler de insanların sevinç ve mutluluk yaşadığı anlardandır. Hz. Peygamber böyle durumlarda, neşe ve sevinci artıracak, günah olmayan uygun eğlencelere izin vermiş ve yakınlarına da bunu tavsiye etmiştir.</a:t>
            </a:r>
          </a:p>
        </p:txBody>
      </p:sp>
      <p:pic>
        <p:nvPicPr>
          <p:cNvPr id="52226" name="Picture 2" descr="http://www.goreleesenlikoyu.com/FileUpload/ds67631/File/hor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494923"/>
            <a:ext cx="6840760" cy="228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613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129614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Ailede yeni bir çocuğun dünyaya gelmesi akrabalar arasında sevinç meydana getirmektedir. Anne babanın yanında diğer akrabaların hepsi bu sevince ortak olurlar. Bu gaye ile birbirlerini tebrik edip göz aydınlığı dilerler.</a:t>
            </a:r>
          </a:p>
        </p:txBody>
      </p:sp>
      <p:pic>
        <p:nvPicPr>
          <p:cNvPr id="53250" name="Picture 2" descr="http://www.haberexen.com/d/other/belediye-baskani-15-ayda-5-bin-500-yeni-dogan-bebegi-ziyaret-etti-IHA-20130303AW000078-3-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708920"/>
            <a:ext cx="5112568" cy="405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378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69238" y="1268760"/>
            <a:ext cx="8795250" cy="144016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de hem evlat hem de torun sahibi olmuş ve onların </a:t>
            </a:r>
          </a:p>
          <a:p>
            <a:r>
              <a:rPr lang="tr-TR" sz="2000" dirty="0"/>
              <a:t>doğumu sebebiyle çok mesut olmuştur. Mesela oğlu İbrahim doğunca sevinmiş ve onu kucağına alıp eşine göstererek, “Şuna bir bak! Nasıl, bana benziyor mu?” diye yaşadığı mutluluğu ailesiyle paylaşmıştır.</a:t>
            </a:r>
          </a:p>
        </p:txBody>
      </p:sp>
      <p:sp>
        <p:nvSpPr>
          <p:cNvPr id="3" name="AutoShape 2" descr="http://img-fotki.yandex.ru/get/5639/125739964.111/0_ad487_7dde7b3_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849044"/>
            <a:ext cx="2592288" cy="3892324"/>
          </a:xfrm>
          <a:prstGeom prst="rect">
            <a:avLst/>
          </a:prstGeom>
        </p:spPr>
      </p:pic>
    </p:spTree>
    <p:extLst>
      <p:ext uri="{BB962C8B-B14F-4D97-AF65-F5344CB8AC3E}">
        <p14:creationId xmlns:p14="http://schemas.microsoft.com/office/powerpoint/2010/main" val="1319252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Sevinç ve Üzüntüleri Paylaşmak</a:t>
            </a:r>
          </a:p>
        </p:txBody>
      </p:sp>
      <p:sp>
        <p:nvSpPr>
          <p:cNvPr id="6" name="Yuvarlatılmış Dikdörtgen 5"/>
          <p:cNvSpPr/>
          <p:nvPr/>
        </p:nvSpPr>
        <p:spPr>
          <a:xfrm>
            <a:off x="136275" y="1268760"/>
            <a:ext cx="8795250" cy="216024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Sevinç ve üzüntü, insanın en başta gelen duygusal özelliklerindendir. İnsan yaşadığı iyilik ve güzellikler karşısında sevinç duyarken, başına gelen zorluk, hastalık ve ölüm gibi olaylar karşısında da üzülmektedir. Her iki durumda da yaşadığı duyguları yakınları ile paylaşma ihtiyacı hissetmektedir. Çünkü sevinç ve mutluluklar paylaşıldıkça daha da büyürken, üzüntü ve sıkıntılar  paylaşıldıkça hafifler.</a:t>
            </a:r>
          </a:p>
        </p:txBody>
      </p:sp>
      <p:pic>
        <p:nvPicPr>
          <p:cNvPr id="38914" name="Picture 2" descr="http://www.helalhayat.com/wp-content/uploads/2011/09/alzheimer-300x1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573016"/>
            <a:ext cx="5184576" cy="323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482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84561" y="1268760"/>
            <a:ext cx="8795250" cy="288032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Yine Hz. Peygamberi, çocuklarının mutluluğu ile sevinen bir baba olarak görmekteyiz. Kızı Rukiye ile eşi Hz. Osman Habeşistan’a hicret etmişti. Bir süre onlardan haber alınamamıştı. Peygamberimiz zaman zaman şehir dışından gelenlere Hz. Osman ve kızı Rukiye’yi sorardı. Nihayet </a:t>
            </a:r>
          </a:p>
          <a:p>
            <a:r>
              <a:rPr lang="tr-TR" sz="2000" dirty="0" err="1"/>
              <a:t>Kureyşli</a:t>
            </a:r>
            <a:r>
              <a:rPr lang="tr-TR" sz="2000" dirty="0"/>
              <a:t> bir kadın Habeşistan taraflarından geldi. Peygamberimiz kadına onları sordu. Kadın, “Ey </a:t>
            </a:r>
            <a:r>
              <a:rPr lang="tr-TR" sz="2000" dirty="0" err="1"/>
              <a:t>Ebü’l</a:t>
            </a:r>
            <a:r>
              <a:rPr lang="tr-TR" sz="2000" dirty="0"/>
              <a:t>-Kasım, ben onları gördüm.” dedi. Hz. Peygamber, “Ne şekilde gördün, durumları nasıldı?” diye sordu. Kadın, Rukiye’yi binek üzerinde gördüğünü, eşinin de peşinden yürüdüğünü söyleyince Peygamberimiz buna çok sevindi ve onlar için Allah’a dua etti.</a:t>
            </a:r>
          </a:p>
        </p:txBody>
      </p:sp>
      <p:pic>
        <p:nvPicPr>
          <p:cNvPr id="55298" name="Picture 2" descr="http://ares.cooltext.com/images/12a/12a12e1c3547ff322fad70eeabf49f59384f7ea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01877"/>
            <a:ext cx="7941253" cy="163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923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144016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Bir insan olarak Hz. Peygamberin hayatında da onu üzen ve sevindiren durumlar görülmüştür. Hz. Peygamber bunları en yakınlarıyla paylaşmış, iyi günde ve kötü günde kenetlenen bir aile modelini bizlere sunmuştur.</a:t>
            </a:r>
          </a:p>
        </p:txBody>
      </p:sp>
      <p:pic>
        <p:nvPicPr>
          <p:cNvPr id="56324" name="Picture 4" descr="http://image.cdn.haber7.com/haber/haber7/photos/islam_dinindeki_40_mucizesi13394107840_h889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39" y="2852936"/>
            <a:ext cx="7995102" cy="3861049"/>
          </a:xfrm>
          <a:prstGeom prst="rect">
            <a:avLst/>
          </a:prstGeom>
          <a:noFill/>
          <a:extLst>
            <a:ext uri="{909E8E84-426E-40DD-AFC4-6F175D3DCCD1}">
              <a14:hiddenFill xmlns:a14="http://schemas.microsoft.com/office/drawing/2010/main">
                <a:solidFill>
                  <a:srgbClr val="FFFFFF"/>
                </a:solidFill>
              </a14:hiddenFill>
            </a:ext>
          </a:extLst>
        </p:spPr>
      </p:pic>
      <p:pic>
        <p:nvPicPr>
          <p:cNvPr id="56322" name="Picture 2" descr="http://img1.loadtr.com/k-368989-muhammed_yaz%C4%B1s%C4%B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58928"/>
            <a:ext cx="2160240" cy="3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093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69238" y="1268760"/>
            <a:ext cx="8795250" cy="1440160"/>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u="sng" dirty="0"/>
              <a:t>TARTIŞALIM</a:t>
            </a:r>
            <a:r>
              <a:rPr lang="tr-TR" sz="2000" dirty="0"/>
              <a:t>: Yüce </a:t>
            </a:r>
            <a:r>
              <a:rPr lang="tr-TR" sz="2000" dirty="0" err="1"/>
              <a:t>Rabb’imiz</a:t>
            </a:r>
            <a:r>
              <a:rPr lang="tr-TR" sz="2000" dirty="0"/>
              <a:t> herkese farklı imkânlar vermiştir. Akrabalarımızdan kimileri çok zengin, kimileri de yardıma muhtaç olabilir. Böyle bir durumda akrabaların birbirine karşı sorumlulukları nelerdir? </a:t>
            </a:r>
          </a:p>
        </p:txBody>
      </p:sp>
      <p:pic>
        <p:nvPicPr>
          <p:cNvPr id="57346" name="Picture 2" descr="http://1.bp.blogspot.com/--a9I_n-2IxQ/Ut9YN_tyN4I/AAAAAAAAKNg/Ds4TR9Vg52Y/s1600/images%252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939375"/>
            <a:ext cx="4680173" cy="368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9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562541" y="2967335"/>
            <a:ext cx="4018921" cy="923330"/>
          </a:xfrm>
          <a:prstGeom prst="rect">
            <a:avLst/>
          </a:prstGeom>
          <a:noFill/>
        </p:spPr>
        <p:txBody>
          <a:bodyPr wrap="none" lIns="91440" tIns="45720" rIns="91440" bIns="45720">
            <a:spAutoFit/>
          </a:bodyPr>
          <a:lstStyle/>
          <a:p>
            <a:pPr algn="ctr"/>
            <a:r>
              <a:rPr lang="tr-T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Teşekkürler</a:t>
            </a:r>
          </a:p>
        </p:txBody>
      </p:sp>
    </p:spTree>
    <p:extLst>
      <p:ext uri="{BB962C8B-B14F-4D97-AF65-F5344CB8AC3E}">
        <p14:creationId xmlns:p14="http://schemas.microsoft.com/office/powerpoint/2010/main" val="3313114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987824" y="1196752"/>
            <a:ext cx="2880320" cy="864096"/>
          </a:xfrm>
          <a:prstGeom prst="rect">
            <a:avLst/>
          </a:prstGeom>
          <a:solidFill>
            <a:srgbClr val="025198"/>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Kurbanın eti üçe bölünür</a:t>
            </a:r>
          </a:p>
        </p:txBody>
      </p:sp>
      <p:sp>
        <p:nvSpPr>
          <p:cNvPr id="6" name="Dikdörtgen 5"/>
          <p:cNvSpPr/>
          <p:nvPr/>
        </p:nvSpPr>
        <p:spPr>
          <a:xfrm>
            <a:off x="323528" y="3717032"/>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Fakirlere</a:t>
            </a:r>
          </a:p>
        </p:txBody>
      </p:sp>
      <p:sp>
        <p:nvSpPr>
          <p:cNvPr id="9" name="Dikdörtgen 8"/>
          <p:cNvSpPr/>
          <p:nvPr/>
        </p:nvSpPr>
        <p:spPr>
          <a:xfrm>
            <a:off x="3203848" y="3717032"/>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Akraba ve tanıdıklara</a:t>
            </a:r>
          </a:p>
        </p:txBody>
      </p:sp>
      <p:sp>
        <p:nvSpPr>
          <p:cNvPr id="10" name="Dikdörtgen 9"/>
          <p:cNvSpPr/>
          <p:nvPr/>
        </p:nvSpPr>
        <p:spPr>
          <a:xfrm>
            <a:off x="6156176" y="3687396"/>
            <a:ext cx="2520280" cy="1181764"/>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400" dirty="0">
                <a:solidFill>
                  <a:srgbClr val="FFFFFF"/>
                </a:solidFill>
              </a:rPr>
              <a:t>Kendimize</a:t>
            </a:r>
          </a:p>
        </p:txBody>
      </p:sp>
      <p:cxnSp>
        <p:nvCxnSpPr>
          <p:cNvPr id="12" name="Düz Bağlayıcı 11"/>
          <p:cNvCxnSpPr/>
          <p:nvPr/>
        </p:nvCxnSpPr>
        <p:spPr>
          <a:xfrm flipV="1">
            <a:off x="1583668" y="2852936"/>
            <a:ext cx="5832648" cy="720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1583668" y="2924944"/>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4452568" y="2924944"/>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7408095" y="2852936"/>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4444347" y="2060848"/>
            <a:ext cx="0"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Resim 9">
            <a:extLst>
              <a:ext uri="{FF2B5EF4-FFF2-40B4-BE49-F238E27FC236}">
                <a16:creationId xmlns:a16="http://schemas.microsoft.com/office/drawing/2014/main" id="{EDDF72EF-85E2-44CB-9D42-0E6E21842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ikdörtgen 17">
            <a:hlinkClick r:id="rId3"/>
            <a:extLst>
              <a:ext uri="{FF2B5EF4-FFF2-40B4-BE49-F238E27FC236}">
                <a16:creationId xmlns:a16="http://schemas.microsoft.com/office/drawing/2014/main" id="{78EA51C5-4D20-4164-9812-F5F13C0BAF9D}"/>
              </a:ext>
            </a:extLst>
          </p:cNvPr>
          <p:cNvSpPr/>
          <p:nvPr/>
        </p:nvSpPr>
        <p:spPr>
          <a:xfrm>
            <a:off x="1908175" y="5445125"/>
            <a:ext cx="28797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Dikdörtgen 18">
            <a:hlinkClick r:id="rId4"/>
            <a:extLst>
              <a:ext uri="{FF2B5EF4-FFF2-40B4-BE49-F238E27FC236}">
                <a16:creationId xmlns:a16="http://schemas.microsoft.com/office/drawing/2014/main" id="{AD535683-7F29-4C4F-BAED-69F9785679D8}"/>
              </a:ext>
            </a:extLst>
          </p:cNvPr>
          <p:cNvSpPr/>
          <p:nvPr/>
        </p:nvSpPr>
        <p:spPr>
          <a:xfrm>
            <a:off x="5003800" y="5445125"/>
            <a:ext cx="288131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121333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194421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Allah’ın elçisi olmakla birlikte aynı zamanda bir insandı. O, insanlar içinden seçilmiş ve davranışlarıyla bizlere örnek olmuştur. Aile çevresinde yaşadığı bazı hâdiseler karşısında bazen üzülmüş hatta gözlerinden yaşlar gelmiştir. Bazen ise sevinçli ve mutlu anları olmuş ve bunu ailesiyle paylaşmaktan da geri durmamıştır.</a:t>
            </a:r>
          </a:p>
        </p:txBody>
      </p:sp>
      <p:pic>
        <p:nvPicPr>
          <p:cNvPr id="39938" name="Picture 2" descr="http://www.siyerinebi.com/a/siyer.cocuk.ihtiy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57900"/>
            <a:ext cx="4464496" cy="339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909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266429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Bilindiği gibi Hz. Peygamber </a:t>
            </a:r>
            <a:r>
              <a:rPr lang="tr-TR" sz="2000" dirty="0" err="1"/>
              <a:t>Hira’da</a:t>
            </a:r>
            <a:r>
              <a:rPr lang="tr-TR" sz="2000" dirty="0"/>
              <a:t> ilk vahyi aldığında, endişe ve heyecan dolu duygular yaşamıştı. Bu durum vahiy meleği Cebrail ile ilk kez karşılaşmasının bir sonucuydu. Yine halk tarafından reddedilme ihtimali nedeniyle endişe ve üzüntü duyması da doğaldı.  İşte Peygamberimiz gördüğü bu olağanüstü durumu ve o sırada yaşadığı duygularını ilk önce eşi Hz. Hatice ile paylaşmıştır. Akıllı ve anlayışlı bir eş olan Hz. Hatice, Hz. Peygamberi can kulağıyla dinlemiş ve kendisini teselli etmiştir.</a:t>
            </a:r>
          </a:p>
        </p:txBody>
      </p:sp>
      <p:pic>
        <p:nvPicPr>
          <p:cNvPr id="3" name="Resim 2"/>
          <p:cNvPicPr>
            <a:picLocks noChangeAspect="1"/>
          </p:cNvPicPr>
          <p:nvPr/>
        </p:nvPicPr>
        <p:blipFill rotWithShape="1">
          <a:blip r:embed="rId2"/>
          <a:srcRect l="8855" t="5905" r="8684" b="12393"/>
          <a:stretch/>
        </p:blipFill>
        <p:spPr>
          <a:xfrm>
            <a:off x="2093364" y="4077072"/>
            <a:ext cx="4782892" cy="2664296"/>
          </a:xfrm>
          <a:prstGeom prst="rect">
            <a:avLst/>
          </a:prstGeom>
        </p:spPr>
      </p:pic>
    </p:spTree>
    <p:extLst>
      <p:ext uri="{BB962C8B-B14F-4D97-AF65-F5344CB8AC3E}">
        <p14:creationId xmlns:p14="http://schemas.microsoft.com/office/powerpoint/2010/main" val="853101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266429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Hz. Peygamber, İslam’ın ilk yıllarında yardım ve desteklerini gördüğü kimselerin ölümüne üzülmüş ve merhametinin bir göstergesi olarak da ağlamıştır. Peygamberliğinin onuncu yılında önce amcası, sonra da kıymetli eşi Hz. Hatice’yi kaybetmiştir. Elbette onu daima destekleyen amcası Ebu Talip’in ve eşi Hz. Hatice’nin art arda vefat etmeleri, Peygamberimizi üzmüştür. Bu yıla, “Hüzün Yılı” da denilmesi, peygamberimizin üzüntüsünün tüm Müslümanlarca da paylaşıldığının bir göstergesidir.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4096668"/>
            <a:ext cx="3888432" cy="2587575"/>
          </a:xfrm>
          <a:prstGeom prst="rect">
            <a:avLst/>
          </a:prstGeom>
        </p:spPr>
      </p:pic>
    </p:spTree>
    <p:extLst>
      <p:ext uri="{BB962C8B-B14F-4D97-AF65-F5344CB8AC3E}">
        <p14:creationId xmlns:p14="http://schemas.microsoft.com/office/powerpoint/2010/main" val="3459126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266429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İslam’ı tebliğ ederken de bazı üzücü hâdiselerle karşılaşmıştır. Bilhassa Ebu Talip’in vefatı, </a:t>
            </a:r>
            <a:r>
              <a:rPr lang="tr-TR" sz="2000" dirty="0" err="1"/>
              <a:t>Kureyş’in</a:t>
            </a:r>
            <a:r>
              <a:rPr lang="tr-TR" sz="2000" dirty="0"/>
              <a:t> Hz. Peygambere karşı tavır ve yaklaşımlarının daha da sertleşmesine yol açmıştı. Öyle ki </a:t>
            </a:r>
          </a:p>
          <a:p>
            <a:r>
              <a:rPr lang="tr-TR" sz="2000" dirty="0"/>
              <a:t>içlerinden biri Peygamberimizin yoluna çıkarak üstüne toprak saçtı. Peygamberimizi bu hâlde gören kızlarından biri ağlayarak babasının üzerini temizlerken, Hz. Peygamber kızına, “Ağlama kızım! Şüphesiz Allah </a:t>
            </a:r>
          </a:p>
          <a:p>
            <a:r>
              <a:rPr lang="tr-TR" sz="2000" dirty="0"/>
              <a:t>(</a:t>
            </a:r>
            <a:r>
              <a:rPr lang="tr-TR" sz="2000" dirty="0" err="1"/>
              <a:t>c.c</a:t>
            </a:r>
            <a:r>
              <a:rPr lang="tr-TR" sz="2000" dirty="0"/>
              <a:t>.) babanı koruyacaktır.” diyerek onu teselli etmiştir.</a:t>
            </a:r>
          </a:p>
        </p:txBody>
      </p:sp>
      <p:pic>
        <p:nvPicPr>
          <p:cNvPr id="40964" name="Picture 4" descr="http://i686.photobucket.com/albums/vv222/guzelhobiler/kiz%20ismi/fatm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149080"/>
            <a:ext cx="4657725"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919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2664296"/>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err="1"/>
              <a:t>Huneyn</a:t>
            </a:r>
            <a:r>
              <a:rPr lang="tr-TR" sz="2000" dirty="0"/>
              <a:t> Savaşı’nda esir düşenlerden biri de Peygamberimizin sütkardeşi Şeyma idi. Hz. Peygamber durumu öğrenince onu yere yaydığı elbisesinin üzerine oturtmuş ve gözleri dolmuştu. Hz. Peygamber Şeyma’ya hemen sütannesini sormuş, onların vefat ettiklerini öğrenmiştir. Yıllar sonra </a:t>
            </a:r>
          </a:p>
          <a:p>
            <a:r>
              <a:rPr lang="tr-TR" sz="2000" dirty="0"/>
              <a:t>sütkardeşi Şeyma ile karşılaşan Hz. Peygamber kendisine, “İstersen sevgi ve saygıyla yanımda otur, istersen faydalanacağın mallar verip seni (akrabalarının yanına) göndereyim!” buyurmuştur. Şeyma ikinci teklifi kabul etmiş ve Müslüman olarak kavmine dönmüştür.</a:t>
            </a:r>
          </a:p>
        </p:txBody>
      </p:sp>
      <p:pic>
        <p:nvPicPr>
          <p:cNvPr id="41986" name="Picture 2" descr="http://4.bp.blogspot.com/-maSr0ex3pJ8/UWbY9FkAV1I/AAAAAAAAHSA/ym_lbW8qsGE/s1600/muhammed20lafzi2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4077072"/>
            <a:ext cx="2664296" cy="259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942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237626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Peygamberimizin annesi vefat edince Ebu Talip’in eşi Fatıma onu yanına almış ve Peygamberimize öz annesi gibi bakmıştır. O vefat edince de Hz. Peygamber, “Bugün annem vefat etti!” demiş ve kendi gömleğini ona kefen olarak sardırmıştı. Peygamberimizin, yengesi için duyduğu üzüntüden hayrete düşenlere, “O, benim annemdi! Kendi çocukları aç dururken o, önce benim karnımı doyurur, saçımı tarardı.” diyerek üzüntüsünün altında derin bir vefa duygusunun yattığını ifade etmiştir.</a:t>
            </a:r>
          </a:p>
        </p:txBody>
      </p:sp>
      <p:pic>
        <p:nvPicPr>
          <p:cNvPr id="43010" name="Picture 2" descr="http://www.timeturk.com/resim/fotogaleri/3749/443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738" y="3782252"/>
            <a:ext cx="4528470" cy="293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76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a:t>Sevinç ve Üzüntüleri Paylaşmak</a:t>
            </a:r>
          </a:p>
        </p:txBody>
      </p:sp>
      <p:sp>
        <p:nvSpPr>
          <p:cNvPr id="6" name="Yuvarlatılmış Dikdörtgen 5"/>
          <p:cNvSpPr/>
          <p:nvPr/>
        </p:nvSpPr>
        <p:spPr>
          <a:xfrm>
            <a:off x="136275" y="1268760"/>
            <a:ext cx="8795250" cy="2016224"/>
          </a:xfrm>
          <a:prstGeom prst="roundRect">
            <a:avLst/>
          </a:prstGeom>
          <a:solidFill>
            <a:schemeClr val="accent1">
              <a:lumMod val="50000"/>
            </a:schemeClr>
          </a:solidFill>
          <a:ln w="203200">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Hz. Peygamber savaşlarda şehitlik mertebesine ulaşan yakınlarını da ihmal etmemiş, böyle durumlarda onların yanında olmuştur. </a:t>
            </a:r>
            <a:r>
              <a:rPr lang="tr-TR" sz="2000" dirty="0" err="1"/>
              <a:t>Mute</a:t>
            </a:r>
            <a:r>
              <a:rPr lang="tr-TR" sz="2000" dirty="0"/>
              <a:t> Savaşı’nda amcasının oğlu Cafer b. Ebu Talip şehit olmuştu. Hz. Peygamber  onun şehit olduğunu haber alınca Cafer’in evine koşmuş ve çocuklarını bağrına basıp koklamıştır. Daha sonraları da Cafer’in çocukları için devamlı Allah’a dua etmiş ve ihtiyaçlarıyla ilgilenmiştir.</a:t>
            </a:r>
          </a:p>
        </p:txBody>
      </p:sp>
      <p:pic>
        <p:nvPicPr>
          <p:cNvPr id="44034" name="Picture 2" descr="http://mutlulugunsifresi.com/wp-content/themes/mut/img/d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418713"/>
            <a:ext cx="4608512" cy="332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30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2 [HEM]">
  <a:themeElements>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fontScheme name="sample">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CCCC00"/>
        </a:hlink>
        <a:folHlink>
          <a:srgbClr val="6D50CA"/>
        </a:folHlink>
      </a:clrScheme>
      <a:clrMap bg1="lt1" tx1="dk1" bg2="lt2" tx2="dk2" accent1="accent1" accent2="accent2" accent3="accent3" accent4="accent4" accent5="accent5" accent6="accent6" hlink="hlink" folHlink="folHlink"/>
    </a:extraClrScheme>
    <a:extraClrScheme>
      <a:clrScheme name="sample 2">
        <a:dk1>
          <a:srgbClr val="25095D"/>
        </a:dk1>
        <a:lt1>
          <a:srgbClr val="FFFFFF"/>
        </a:lt1>
        <a:dk2>
          <a:srgbClr val="A1537C"/>
        </a:dk2>
        <a:lt2>
          <a:srgbClr val="B2B2B2"/>
        </a:lt2>
        <a:accent1>
          <a:srgbClr val="AF8ADC"/>
        </a:accent1>
        <a:accent2>
          <a:srgbClr val="60A065"/>
        </a:accent2>
        <a:accent3>
          <a:srgbClr val="FFFFFF"/>
        </a:accent3>
        <a:accent4>
          <a:srgbClr val="1E064E"/>
        </a:accent4>
        <a:accent5>
          <a:srgbClr val="D4C4EB"/>
        </a:accent5>
        <a:accent6>
          <a:srgbClr val="56915B"/>
        </a:accent6>
        <a:hlink>
          <a:srgbClr val="8DAED9"/>
        </a:hlink>
        <a:folHlink>
          <a:srgbClr val="5974C1"/>
        </a:folHlink>
      </a:clrScheme>
      <a:clrMap bg1="lt1" tx1="dk1" bg2="lt2" tx2="dk2" accent1="accent1" accent2="accent2" accent3="accent3" accent4="accent4" accent5="accent5" accent6="accent6" hlink="hlink" folHlink="folHlink"/>
    </a:extraClrScheme>
    <a:extraClrScheme>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1026</TotalTime>
  <Words>1389</Words>
  <Application>Microsoft Office PowerPoint</Application>
  <PresentationFormat>Ekran Gösterisi (4:3)</PresentationFormat>
  <Paragraphs>63</Paragraphs>
  <Slides>24</Slides>
  <Notes>0</Notes>
  <HiddenSlides>0</HiddenSlides>
  <MMClips>0</MMClips>
  <ScaleCrop>false</ScaleCrop>
  <HeadingPairs>
    <vt:vector size="8" baseType="variant">
      <vt:variant>
        <vt:lpstr>Kullanılan Yazı Tipleri</vt:lpstr>
      </vt:variant>
      <vt:variant>
        <vt:i4>3</vt:i4>
      </vt:variant>
      <vt:variant>
        <vt:lpstr>Tema</vt:lpstr>
      </vt:variant>
      <vt:variant>
        <vt:i4>3</vt:i4>
      </vt:variant>
      <vt:variant>
        <vt:lpstr>Eklenmiş OLE Hizmet Programları</vt:lpstr>
      </vt:variant>
      <vt:variant>
        <vt:i4>1</vt:i4>
      </vt:variant>
      <vt:variant>
        <vt:lpstr>Slayt Başlıkları</vt:lpstr>
      </vt:variant>
      <vt:variant>
        <vt:i4>24</vt:i4>
      </vt:variant>
    </vt:vector>
  </HeadingPairs>
  <TitlesOfParts>
    <vt:vector size="31" baseType="lpstr">
      <vt:lpstr>Arial</vt:lpstr>
      <vt:lpstr>Verdana</vt:lpstr>
      <vt:lpstr>Wingdings</vt:lpstr>
      <vt:lpstr>sample</vt:lpstr>
      <vt:lpstr>22 [HEM]</vt:lpstr>
      <vt:lpstr>Diseño predeterminado</vt:lpstr>
      <vt:lpstr>Image</vt:lpstr>
      <vt:lpstr>Hz. Muhammed’in Hayatı</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2. Sevinç ve Üzüntüleri Paylaşmak</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Muhammed’in Hayatı</dc:title>
  <cp:lastModifiedBy>MN_Dizgi-2</cp:lastModifiedBy>
  <cp:revision>116</cp:revision>
  <dcterms:created xsi:type="dcterms:W3CDTF">2014-09-04T19:32:10Z</dcterms:created>
  <dcterms:modified xsi:type="dcterms:W3CDTF">2022-11-30T14:01:07Z</dcterms:modified>
</cp:coreProperties>
</file>