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 id="2147483709" r:id="rId4"/>
    <p:sldMasterId id="2147483722" r:id="rId5"/>
    <p:sldMasterId id="2147483761" r:id="rId6"/>
    <p:sldMasterId id="2147483773" r:id="rId7"/>
    <p:sldMasterId id="2147483786" r:id="rId8"/>
  </p:sldMasterIdLst>
  <p:sldIdLst>
    <p:sldId id="257" r:id="rId9"/>
    <p:sldId id="258" r:id="rId10"/>
    <p:sldId id="261" r:id="rId11"/>
    <p:sldId id="262" r:id="rId12"/>
    <p:sldId id="264" r:id="rId13"/>
    <p:sldId id="266" r:id="rId14"/>
    <p:sldId id="263" r:id="rId15"/>
    <p:sldId id="267" r:id="rId16"/>
    <p:sldId id="268" r:id="rId17"/>
    <p:sldId id="276" r:id="rId18"/>
    <p:sldId id="278" r:id="rId19"/>
    <p:sldId id="279" r:id="rId20"/>
    <p:sldId id="269" r:id="rId21"/>
    <p:sldId id="271" r:id="rId22"/>
    <p:sldId id="274" r:id="rId23"/>
    <p:sldId id="275" r:id="rId24"/>
    <p:sldId id="277"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1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E047755-8022-4C03-A43B-A79001CFB4B3}"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4145472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7914E372-15CB-4223-ACD3-23B72A64B2BE}"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89840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CD8CA153-E649-4E56-BE02-3C789F216DDD}"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75482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E9D52116-7C1A-4CC6-BF06-66633D840AB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141696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880E3A38-8D2D-41ED-97BB-FC40AEC8420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765823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30B4F687-83AA-4C4B-9F6A-759F5A8C6B7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85701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990600"/>
            <a:ext cx="40386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8EBAAB38-9561-4417-9D8C-6A7732F2FA3B}"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584152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FFFFFF"/>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FFFFFF"/>
              </a:solidFill>
            </a:endParaRPr>
          </a:p>
        </p:txBody>
      </p:sp>
      <p:sp>
        <p:nvSpPr>
          <p:cNvPr id="9" name="Slayt Numarası Yer Tutucusu 8"/>
          <p:cNvSpPr>
            <a:spLocks noGrp="1"/>
          </p:cNvSpPr>
          <p:nvPr>
            <p:ph type="sldNum" sz="quarter" idx="12"/>
          </p:nvPr>
        </p:nvSpPr>
        <p:spPr/>
        <p:txBody>
          <a:bodyPr/>
          <a:lstStyle>
            <a:lvl1pPr>
              <a:defRPr/>
            </a:lvl1pPr>
          </a:lstStyle>
          <a:p>
            <a:fld id="{B4843C1A-8770-472E-AF49-A8327A5E9867}"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2678386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FFFFFF"/>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FFFFFF"/>
              </a:solidFill>
            </a:endParaRPr>
          </a:p>
        </p:txBody>
      </p:sp>
      <p:sp>
        <p:nvSpPr>
          <p:cNvPr id="5" name="Slayt Numarası Yer Tutucusu 4"/>
          <p:cNvSpPr>
            <a:spLocks noGrp="1"/>
          </p:cNvSpPr>
          <p:nvPr>
            <p:ph type="sldNum" sz="quarter" idx="12"/>
          </p:nvPr>
        </p:nvSpPr>
        <p:spPr/>
        <p:txBody>
          <a:bodyPr/>
          <a:lstStyle>
            <a:lvl1pPr>
              <a:defRPr/>
            </a:lvl1pPr>
          </a:lstStyle>
          <a:p>
            <a:fld id="{BC3F8143-7087-470F-A41F-9AEAC18BFFFE}"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097666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FFFFFF"/>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FFFFFF"/>
              </a:solidFill>
            </a:endParaRPr>
          </a:p>
        </p:txBody>
      </p:sp>
      <p:sp>
        <p:nvSpPr>
          <p:cNvPr id="4" name="Slayt Numarası Yer Tutucusu 3"/>
          <p:cNvSpPr>
            <a:spLocks noGrp="1"/>
          </p:cNvSpPr>
          <p:nvPr>
            <p:ph type="sldNum" sz="quarter" idx="12"/>
          </p:nvPr>
        </p:nvSpPr>
        <p:spPr/>
        <p:txBody>
          <a:bodyPr/>
          <a:lstStyle>
            <a:lvl1pPr>
              <a:defRPr/>
            </a:lvl1pPr>
          </a:lstStyle>
          <a:p>
            <a:fld id="{68E5ABD9-1198-4EF4-861A-5A8F9D93ACDF}"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027380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6B191268-0FAF-4BAB-AB72-DF7AC94A9B06}"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1605996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03DBA3D2-F275-493A-AE38-5C6ABE60715B}"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367172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FFFFFF"/>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FFFFFF"/>
              </a:solidFill>
            </a:endParaRPr>
          </a:p>
        </p:txBody>
      </p:sp>
      <p:sp>
        <p:nvSpPr>
          <p:cNvPr id="7" name="Slayt Numarası Yer Tutucusu 6"/>
          <p:cNvSpPr>
            <a:spLocks noGrp="1"/>
          </p:cNvSpPr>
          <p:nvPr>
            <p:ph type="sldNum" sz="quarter" idx="12"/>
          </p:nvPr>
        </p:nvSpPr>
        <p:spPr/>
        <p:txBody>
          <a:bodyPr/>
          <a:lstStyle>
            <a:lvl1pPr>
              <a:defRPr/>
            </a:lvl1pPr>
          </a:lstStyle>
          <a:p>
            <a:fld id="{CC3EF7CF-CDA2-4F73-B2DD-919ECE1D2A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43163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7F13F9E0-DABD-4266-B9E5-52EBC140909D}"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494447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28600"/>
            <a:ext cx="2286000" cy="13716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0" y="228600"/>
            <a:ext cx="6705600" cy="13716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FFFFFF"/>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FFFFFF"/>
              </a:solidFill>
            </a:endParaRPr>
          </a:p>
        </p:txBody>
      </p:sp>
      <p:sp>
        <p:nvSpPr>
          <p:cNvPr id="6" name="Slayt Numarası Yer Tutucusu 5"/>
          <p:cNvSpPr>
            <a:spLocks noGrp="1"/>
          </p:cNvSpPr>
          <p:nvPr>
            <p:ph type="sldNum" sz="quarter" idx="12"/>
          </p:nvPr>
        </p:nvSpPr>
        <p:spPr/>
        <p:txBody>
          <a:bodyPr/>
          <a:lstStyle>
            <a:lvl1pPr>
              <a:defRPr/>
            </a:lvl1pPr>
          </a:lstStyle>
          <a:p>
            <a:fld id="{55FD1715-33B0-44A6-BF1F-8C349E7EAB1C}" type="slidenum">
              <a:rPr lang="en-US" altLang="tr-TR">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738136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5" name="Rectangle 53"/>
          <p:cNvSpPr>
            <a:spLocks noChangeArrowheads="1"/>
          </p:cNvSpPr>
          <p:nvPr/>
        </p:nvSpPr>
        <p:spPr bwMode="gray">
          <a:xfrm flipV="1">
            <a:off x="0" y="3003550"/>
            <a:ext cx="9144000" cy="77787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76" name="Rectangle 4"/>
          <p:cNvSpPr>
            <a:spLocks noGrp="1" noChangeArrowheads="1"/>
          </p:cNvSpPr>
          <p:nvPr>
            <p:ph type="dt" sz="half" idx="2"/>
          </p:nvPr>
        </p:nvSpPr>
        <p:spPr bwMode="white">
          <a:xfrm>
            <a:off x="457200" y="6477000"/>
            <a:ext cx="2133600" cy="244475"/>
          </a:xfrm>
        </p:spPr>
        <p:txBody>
          <a:bodyPr/>
          <a:lstStyle>
            <a:lvl1pPr>
              <a:defRPr sz="1200">
                <a:solidFill>
                  <a:schemeClr val="bg1"/>
                </a:solidFill>
              </a:defRPr>
            </a:lvl1pPr>
          </a:lstStyle>
          <a:p>
            <a:endParaRPr lang="en-US" altLang="tr-TR">
              <a:solidFill>
                <a:srgbClr val="FFFFFF"/>
              </a:solidFill>
            </a:endParaRPr>
          </a:p>
        </p:txBody>
      </p:sp>
      <p:sp>
        <p:nvSpPr>
          <p:cNvPr id="3077" name="Rectangle 5"/>
          <p:cNvSpPr>
            <a:spLocks noGrp="1" noChangeArrowheads="1"/>
          </p:cNvSpPr>
          <p:nvPr>
            <p:ph type="ftr" sz="quarter" idx="3"/>
          </p:nvPr>
        </p:nvSpPr>
        <p:spPr bwMode="white">
          <a:xfrm>
            <a:off x="3124200" y="6477000"/>
            <a:ext cx="2895600" cy="244475"/>
          </a:xfrm>
        </p:spPr>
        <p:txBody>
          <a:bodyPr/>
          <a:lstStyle>
            <a:lvl1pPr>
              <a:defRPr sz="1200">
                <a:solidFill>
                  <a:schemeClr val="bg1"/>
                </a:solidFill>
              </a:defRPr>
            </a:lvl1pPr>
          </a:lstStyle>
          <a:p>
            <a:endParaRPr lang="en-US" altLang="tr-TR">
              <a:solidFill>
                <a:srgbClr val="FFFFFF"/>
              </a:solidFill>
            </a:endParaRPr>
          </a:p>
        </p:txBody>
      </p:sp>
      <p:sp>
        <p:nvSpPr>
          <p:cNvPr id="3078" name="Rectangle 6"/>
          <p:cNvSpPr>
            <a:spLocks noGrp="1" noChangeArrowheads="1"/>
          </p:cNvSpPr>
          <p:nvPr>
            <p:ph type="sldNum" sz="quarter" idx="4"/>
          </p:nvPr>
        </p:nvSpPr>
        <p:spPr bwMode="white">
          <a:xfrm>
            <a:off x="6553200" y="6477000"/>
            <a:ext cx="2133600" cy="244475"/>
          </a:xfrm>
        </p:spPr>
        <p:txBody>
          <a:bodyPr/>
          <a:lstStyle>
            <a:lvl1pPr>
              <a:defRPr sz="1200">
                <a:solidFill>
                  <a:schemeClr val="bg1"/>
                </a:solidFill>
              </a:defRPr>
            </a:lvl1pPr>
          </a:lstStyle>
          <a:p>
            <a:fld id="{C36794FC-A023-459F-BDF1-5D86F1ED5237}" type="slidenum">
              <a:rPr lang="en-US" altLang="tr-TR">
                <a:solidFill>
                  <a:srgbClr val="FFFFFF"/>
                </a:solidFill>
              </a:rPr>
              <a:pPr/>
              <a:t>‹#›</a:t>
            </a:fld>
            <a:endParaRPr lang="en-US" altLang="tr-TR">
              <a:solidFill>
                <a:srgbClr val="FFFFFF"/>
              </a:solidFill>
            </a:endParaRPr>
          </a:p>
        </p:txBody>
      </p:sp>
      <p:grpSp>
        <p:nvGrpSpPr>
          <p:cNvPr id="3088" name="Group 16"/>
          <p:cNvGrpSpPr>
            <a:grpSpLocks/>
          </p:cNvGrpSpPr>
          <p:nvPr/>
        </p:nvGrpSpPr>
        <p:grpSpPr bwMode="auto">
          <a:xfrm>
            <a:off x="4038600" y="5691188"/>
            <a:ext cx="1079500" cy="633412"/>
            <a:chOff x="2680" y="3678"/>
            <a:chExt cx="680" cy="399"/>
          </a:xfrm>
        </p:grpSpPr>
        <p:sp>
          <p:nvSpPr>
            <p:cNvPr id="3086" name="Text Box 14"/>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400" b="1">
                  <a:solidFill>
                    <a:srgbClr val="FFFFFF"/>
                  </a:solidFil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tr-TR" altLang="tr-TR">
                <a:solidFill>
                  <a:srgbClr val="65D135"/>
                </a:solidFill>
              </a:endParaRPr>
            </a:p>
          </p:txBody>
        </p:sp>
      </p:grpSp>
      <p:sp>
        <p:nvSpPr>
          <p:cNvPr id="3074" name="Rectangle 2"/>
          <p:cNvSpPr>
            <a:spLocks noGrp="1" noChangeArrowheads="1"/>
          </p:cNvSpPr>
          <p:nvPr>
            <p:ph type="ctrTitle"/>
          </p:nvPr>
        </p:nvSpPr>
        <p:spPr bwMode="auto">
          <a:xfrm>
            <a:off x="295275" y="3035300"/>
            <a:ext cx="8534400" cy="685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800">
                <a:solidFill>
                  <a:schemeClr val="tx2"/>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bwMode="white">
          <a:xfrm>
            <a:off x="1600200" y="4800600"/>
            <a:ext cx="5867400" cy="381000"/>
          </a:xfrm>
        </p:spPr>
        <p:txBody>
          <a:bodyPr/>
          <a:lstStyle>
            <a:lvl1pPr marL="0" indent="0" algn="ctr">
              <a:buFont typeface="Wingdings" panose="05000000000000000000" pitchFamily="2" charset="2"/>
              <a:buNone/>
              <a:defRPr sz="2400" b="1">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4025278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3761B815-FE04-480B-B990-178CA4211E1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151539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9D12CB8-5357-4FD3-9DFD-99A68298AF5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95829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79F8356E-2AD1-434F-B945-A156978AE9F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580367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1E700F9B-032A-40F8-B88E-533FDA5AF880}"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545055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A47245D8-EFB1-432B-B58D-9A8B8B6AD67E}"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691707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3BE4C39F-96D4-4190-9D4B-1F10C6002D7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2205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s-E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s-E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DEDD7B36-9E3C-4E99-97AC-5D956AFE1F6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043453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949881CC-E9DD-408C-B088-D99BD61D5F83}"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202949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EC394F5-C329-47AF-A7A0-BF9CBE54ABF7}"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598195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437C6C3-456F-443C-AD97-3FEAE3FC98A5}"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928196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24650" y="304800"/>
            <a:ext cx="2114550" cy="60198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81000" y="304800"/>
            <a:ext cx="6191250" cy="6019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929C9F87-2211-47AC-94D7-CAC8BE375946}"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1968887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81000" y="304800"/>
            <a:ext cx="8458200" cy="533400"/>
          </a:xfrm>
        </p:spPr>
        <p:txBody>
          <a:bodyPr/>
          <a:lstStyle/>
          <a:p>
            <a:r>
              <a:rPr lang="tr-TR"/>
              <a:t>Asıl başlık stili için tıklatın</a:t>
            </a:r>
          </a:p>
        </p:txBody>
      </p:sp>
      <p:sp>
        <p:nvSpPr>
          <p:cNvPr id="3" name="Tablo Yer Tutucusu 2"/>
          <p:cNvSpPr>
            <a:spLocks noGrp="1"/>
          </p:cNvSpPr>
          <p:nvPr>
            <p:ph type="tbl" idx="1"/>
          </p:nvPr>
        </p:nvSpPr>
        <p:spPr>
          <a:xfrm>
            <a:off x="457200" y="1219200"/>
            <a:ext cx="8229600" cy="5105400"/>
          </a:xfrm>
        </p:spPr>
        <p:txBody>
          <a:bodyPr/>
          <a:lstStyle/>
          <a:p>
            <a:r>
              <a:rPr lang="tr-TR"/>
              <a:t>Tablo eklemek için simgeyi tıklatın</a:t>
            </a:r>
          </a:p>
        </p:txBody>
      </p:sp>
      <p:sp>
        <p:nvSpPr>
          <p:cNvPr id="4" name="Veri Yer Tutucusu 3"/>
          <p:cNvSpPr>
            <a:spLocks noGrp="1"/>
          </p:cNvSpPr>
          <p:nvPr>
            <p:ph type="dt" sz="half" idx="10"/>
          </p:nvPr>
        </p:nvSpPr>
        <p:spPr>
          <a:xfrm>
            <a:off x="457200" y="6400800"/>
            <a:ext cx="2133600" cy="320675"/>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400800"/>
            <a:ext cx="2895600" cy="3206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400800"/>
            <a:ext cx="2133600" cy="320675"/>
          </a:xfrm>
        </p:spPr>
        <p:txBody>
          <a:bodyPr/>
          <a:lstStyle>
            <a:lvl1pPr>
              <a:defRPr/>
            </a:lvl1pPr>
          </a:lstStyle>
          <a:p>
            <a:fld id="{068F6AD9-8F38-474B-830A-86871F5291AD}"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81857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5" name="Rectangle 53"/>
          <p:cNvSpPr>
            <a:spLocks noChangeArrowheads="1"/>
          </p:cNvSpPr>
          <p:nvPr/>
        </p:nvSpPr>
        <p:spPr bwMode="gray">
          <a:xfrm flipV="1">
            <a:off x="0" y="3003550"/>
            <a:ext cx="9144000" cy="77787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76" name="Rectangle 4"/>
          <p:cNvSpPr>
            <a:spLocks noGrp="1" noChangeArrowheads="1"/>
          </p:cNvSpPr>
          <p:nvPr>
            <p:ph type="dt" sz="half" idx="2"/>
          </p:nvPr>
        </p:nvSpPr>
        <p:spPr bwMode="white">
          <a:xfrm>
            <a:off x="457200" y="6477000"/>
            <a:ext cx="2133600" cy="244475"/>
          </a:xfrm>
        </p:spPr>
        <p:txBody>
          <a:bodyPr/>
          <a:lstStyle>
            <a:lvl1pPr>
              <a:defRPr sz="1200">
                <a:solidFill>
                  <a:schemeClr val="bg1"/>
                </a:solidFill>
              </a:defRPr>
            </a:lvl1pPr>
          </a:lstStyle>
          <a:p>
            <a:endParaRPr lang="en-US" altLang="tr-TR">
              <a:solidFill>
                <a:srgbClr val="FFFFFF"/>
              </a:solidFill>
            </a:endParaRPr>
          </a:p>
        </p:txBody>
      </p:sp>
      <p:sp>
        <p:nvSpPr>
          <p:cNvPr id="3077" name="Rectangle 5"/>
          <p:cNvSpPr>
            <a:spLocks noGrp="1" noChangeArrowheads="1"/>
          </p:cNvSpPr>
          <p:nvPr>
            <p:ph type="ftr" sz="quarter" idx="3"/>
          </p:nvPr>
        </p:nvSpPr>
        <p:spPr bwMode="white">
          <a:xfrm>
            <a:off x="3124200" y="6477000"/>
            <a:ext cx="2895600" cy="244475"/>
          </a:xfrm>
        </p:spPr>
        <p:txBody>
          <a:bodyPr/>
          <a:lstStyle>
            <a:lvl1pPr>
              <a:defRPr sz="1200">
                <a:solidFill>
                  <a:schemeClr val="bg1"/>
                </a:solidFill>
              </a:defRPr>
            </a:lvl1pPr>
          </a:lstStyle>
          <a:p>
            <a:endParaRPr lang="en-US" altLang="tr-TR">
              <a:solidFill>
                <a:srgbClr val="FFFFFF"/>
              </a:solidFill>
            </a:endParaRPr>
          </a:p>
        </p:txBody>
      </p:sp>
      <p:sp>
        <p:nvSpPr>
          <p:cNvPr id="3078" name="Rectangle 6"/>
          <p:cNvSpPr>
            <a:spLocks noGrp="1" noChangeArrowheads="1"/>
          </p:cNvSpPr>
          <p:nvPr>
            <p:ph type="sldNum" sz="quarter" idx="4"/>
          </p:nvPr>
        </p:nvSpPr>
        <p:spPr bwMode="white">
          <a:xfrm>
            <a:off x="6553200" y="6477000"/>
            <a:ext cx="2133600" cy="244475"/>
          </a:xfrm>
        </p:spPr>
        <p:txBody>
          <a:bodyPr/>
          <a:lstStyle>
            <a:lvl1pPr>
              <a:defRPr sz="1200">
                <a:solidFill>
                  <a:schemeClr val="bg1"/>
                </a:solidFill>
              </a:defRPr>
            </a:lvl1pPr>
          </a:lstStyle>
          <a:p>
            <a:fld id="{C36794FC-A023-459F-BDF1-5D86F1ED5237}" type="slidenum">
              <a:rPr lang="en-US" altLang="tr-TR">
                <a:solidFill>
                  <a:srgbClr val="FFFFFF"/>
                </a:solidFill>
              </a:rPr>
              <a:pPr/>
              <a:t>‹#›</a:t>
            </a:fld>
            <a:endParaRPr lang="en-US" altLang="tr-TR">
              <a:solidFill>
                <a:srgbClr val="FFFFFF"/>
              </a:solidFill>
            </a:endParaRPr>
          </a:p>
        </p:txBody>
      </p:sp>
      <p:grpSp>
        <p:nvGrpSpPr>
          <p:cNvPr id="3088" name="Group 16"/>
          <p:cNvGrpSpPr>
            <a:grpSpLocks/>
          </p:cNvGrpSpPr>
          <p:nvPr/>
        </p:nvGrpSpPr>
        <p:grpSpPr bwMode="auto">
          <a:xfrm>
            <a:off x="4038600" y="5691188"/>
            <a:ext cx="1079500" cy="633412"/>
            <a:chOff x="2680" y="3678"/>
            <a:chExt cx="680" cy="399"/>
          </a:xfrm>
        </p:grpSpPr>
        <p:sp>
          <p:nvSpPr>
            <p:cNvPr id="3086" name="Text Box 14"/>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400" b="1">
                  <a:solidFill>
                    <a:srgbClr val="FFFFFF"/>
                  </a:solidFil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tr-TR" altLang="tr-TR">
                <a:solidFill>
                  <a:srgbClr val="65D135"/>
                </a:solidFill>
              </a:endParaRPr>
            </a:p>
          </p:txBody>
        </p:sp>
      </p:grpSp>
      <p:sp>
        <p:nvSpPr>
          <p:cNvPr id="3074" name="Rectangle 2"/>
          <p:cNvSpPr>
            <a:spLocks noGrp="1" noChangeArrowheads="1"/>
          </p:cNvSpPr>
          <p:nvPr>
            <p:ph type="ctrTitle"/>
          </p:nvPr>
        </p:nvSpPr>
        <p:spPr bwMode="auto">
          <a:xfrm>
            <a:off x="295275" y="3035300"/>
            <a:ext cx="8534400" cy="685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800">
                <a:solidFill>
                  <a:schemeClr val="tx2"/>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bwMode="white">
          <a:xfrm>
            <a:off x="1600200" y="4800600"/>
            <a:ext cx="5867400" cy="381000"/>
          </a:xfrm>
        </p:spPr>
        <p:txBody>
          <a:bodyPr/>
          <a:lstStyle>
            <a:lvl1pPr marL="0" indent="0" algn="ctr">
              <a:buFont typeface="Wingdings" panose="05000000000000000000" pitchFamily="2" charset="2"/>
              <a:buNone/>
              <a:defRPr sz="2400" b="1">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3893376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3761B815-FE04-480B-B990-178CA4211E1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348410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9D12CB8-5357-4FD3-9DFD-99A68298AF5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7398868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79F8356E-2AD1-434F-B945-A156978AE9F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7398467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1E700F9B-032A-40F8-B88E-533FDA5AF880}"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00092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ACBB438C-4D16-4252-B95D-332583511245}"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2926496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A47245D8-EFB1-432B-B58D-9A8B8B6AD67E}"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167212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3BE4C39F-96D4-4190-9D4B-1F10C6002D7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017934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949881CC-E9DD-408C-B088-D99BD61D5F83}"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30847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EC394F5-C329-47AF-A7A0-BF9CBE54ABF7}"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319860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437C6C3-456F-443C-AD97-3FEAE3FC98A5}"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5884849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24650" y="304800"/>
            <a:ext cx="2114550" cy="60198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81000" y="304800"/>
            <a:ext cx="6191250" cy="6019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929C9F87-2211-47AC-94D7-CAC8BE375946}"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069182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81000" y="304800"/>
            <a:ext cx="8458200" cy="533400"/>
          </a:xfrm>
        </p:spPr>
        <p:txBody>
          <a:bodyPr/>
          <a:lstStyle/>
          <a:p>
            <a:r>
              <a:rPr lang="tr-TR"/>
              <a:t>Asıl başlık stili için tıklatın</a:t>
            </a:r>
          </a:p>
        </p:txBody>
      </p:sp>
      <p:sp>
        <p:nvSpPr>
          <p:cNvPr id="3" name="Tablo Yer Tutucusu 2"/>
          <p:cNvSpPr>
            <a:spLocks noGrp="1"/>
          </p:cNvSpPr>
          <p:nvPr>
            <p:ph type="tbl" idx="1"/>
          </p:nvPr>
        </p:nvSpPr>
        <p:spPr>
          <a:xfrm>
            <a:off x="457200" y="1219200"/>
            <a:ext cx="8229600" cy="5105400"/>
          </a:xfrm>
        </p:spPr>
        <p:txBody>
          <a:bodyPr/>
          <a:lstStyle/>
          <a:p>
            <a:r>
              <a:rPr lang="tr-TR"/>
              <a:t>Tablo eklemek için simgeyi tıklatın</a:t>
            </a:r>
          </a:p>
        </p:txBody>
      </p:sp>
      <p:sp>
        <p:nvSpPr>
          <p:cNvPr id="4" name="Veri Yer Tutucusu 3"/>
          <p:cNvSpPr>
            <a:spLocks noGrp="1"/>
          </p:cNvSpPr>
          <p:nvPr>
            <p:ph type="dt" sz="half" idx="10"/>
          </p:nvPr>
        </p:nvSpPr>
        <p:spPr>
          <a:xfrm>
            <a:off x="457200" y="6400800"/>
            <a:ext cx="2133600" cy="320675"/>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400800"/>
            <a:ext cx="2895600" cy="3206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400800"/>
            <a:ext cx="2133600" cy="320675"/>
          </a:xfrm>
        </p:spPr>
        <p:txBody>
          <a:bodyPr/>
          <a:lstStyle>
            <a:lvl1pPr>
              <a:defRPr/>
            </a:lvl1pPr>
          </a:lstStyle>
          <a:p>
            <a:fld id="{068F6AD9-8F38-474B-830A-86871F5291AD}"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2971789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5" name="Rectangle 53"/>
          <p:cNvSpPr>
            <a:spLocks noChangeArrowheads="1"/>
          </p:cNvSpPr>
          <p:nvPr/>
        </p:nvSpPr>
        <p:spPr bwMode="gray">
          <a:xfrm flipV="1">
            <a:off x="0" y="3003550"/>
            <a:ext cx="9144000" cy="77787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76" name="Rectangle 4"/>
          <p:cNvSpPr>
            <a:spLocks noGrp="1" noChangeArrowheads="1"/>
          </p:cNvSpPr>
          <p:nvPr>
            <p:ph type="dt" sz="half" idx="2"/>
          </p:nvPr>
        </p:nvSpPr>
        <p:spPr bwMode="white">
          <a:xfrm>
            <a:off x="457200" y="6477000"/>
            <a:ext cx="2133600" cy="244475"/>
          </a:xfrm>
        </p:spPr>
        <p:txBody>
          <a:bodyPr/>
          <a:lstStyle>
            <a:lvl1pPr>
              <a:defRPr sz="1200">
                <a:solidFill>
                  <a:schemeClr val="bg1"/>
                </a:solidFill>
              </a:defRPr>
            </a:lvl1pPr>
          </a:lstStyle>
          <a:p>
            <a:endParaRPr lang="en-US" altLang="tr-TR">
              <a:solidFill>
                <a:srgbClr val="FFFFFF"/>
              </a:solidFill>
            </a:endParaRPr>
          </a:p>
        </p:txBody>
      </p:sp>
      <p:sp>
        <p:nvSpPr>
          <p:cNvPr id="3077" name="Rectangle 5"/>
          <p:cNvSpPr>
            <a:spLocks noGrp="1" noChangeArrowheads="1"/>
          </p:cNvSpPr>
          <p:nvPr>
            <p:ph type="ftr" sz="quarter" idx="3"/>
          </p:nvPr>
        </p:nvSpPr>
        <p:spPr bwMode="white">
          <a:xfrm>
            <a:off x="3124200" y="6477000"/>
            <a:ext cx="2895600" cy="244475"/>
          </a:xfrm>
        </p:spPr>
        <p:txBody>
          <a:bodyPr/>
          <a:lstStyle>
            <a:lvl1pPr>
              <a:defRPr sz="1200">
                <a:solidFill>
                  <a:schemeClr val="bg1"/>
                </a:solidFill>
              </a:defRPr>
            </a:lvl1pPr>
          </a:lstStyle>
          <a:p>
            <a:endParaRPr lang="en-US" altLang="tr-TR">
              <a:solidFill>
                <a:srgbClr val="FFFFFF"/>
              </a:solidFill>
            </a:endParaRPr>
          </a:p>
        </p:txBody>
      </p:sp>
      <p:sp>
        <p:nvSpPr>
          <p:cNvPr id="3078" name="Rectangle 6"/>
          <p:cNvSpPr>
            <a:spLocks noGrp="1" noChangeArrowheads="1"/>
          </p:cNvSpPr>
          <p:nvPr>
            <p:ph type="sldNum" sz="quarter" idx="4"/>
          </p:nvPr>
        </p:nvSpPr>
        <p:spPr bwMode="white">
          <a:xfrm>
            <a:off x="6553200" y="6477000"/>
            <a:ext cx="2133600" cy="244475"/>
          </a:xfrm>
        </p:spPr>
        <p:txBody>
          <a:bodyPr/>
          <a:lstStyle>
            <a:lvl1pPr>
              <a:defRPr sz="1200">
                <a:solidFill>
                  <a:schemeClr val="bg1"/>
                </a:solidFill>
              </a:defRPr>
            </a:lvl1pPr>
          </a:lstStyle>
          <a:p>
            <a:fld id="{C36794FC-A023-459F-BDF1-5D86F1ED5237}" type="slidenum">
              <a:rPr lang="en-US" altLang="tr-TR">
                <a:solidFill>
                  <a:srgbClr val="FFFFFF"/>
                </a:solidFill>
              </a:rPr>
              <a:pPr/>
              <a:t>‹#›</a:t>
            </a:fld>
            <a:endParaRPr lang="en-US" altLang="tr-TR">
              <a:solidFill>
                <a:srgbClr val="FFFFFF"/>
              </a:solidFill>
            </a:endParaRPr>
          </a:p>
        </p:txBody>
      </p:sp>
      <p:grpSp>
        <p:nvGrpSpPr>
          <p:cNvPr id="3088" name="Group 16"/>
          <p:cNvGrpSpPr>
            <a:grpSpLocks/>
          </p:cNvGrpSpPr>
          <p:nvPr/>
        </p:nvGrpSpPr>
        <p:grpSpPr bwMode="auto">
          <a:xfrm>
            <a:off x="4038600" y="5691188"/>
            <a:ext cx="1079500" cy="633412"/>
            <a:chOff x="2680" y="3678"/>
            <a:chExt cx="680" cy="399"/>
          </a:xfrm>
        </p:grpSpPr>
        <p:sp>
          <p:nvSpPr>
            <p:cNvPr id="3086" name="Text Box 14"/>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400" b="1">
                  <a:solidFill>
                    <a:srgbClr val="FFFFFF"/>
                  </a:solidFil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tr-TR" altLang="tr-TR">
                <a:solidFill>
                  <a:srgbClr val="65D135"/>
                </a:solidFill>
              </a:endParaRPr>
            </a:p>
          </p:txBody>
        </p:sp>
      </p:grpSp>
      <p:sp>
        <p:nvSpPr>
          <p:cNvPr id="3074" name="Rectangle 2"/>
          <p:cNvSpPr>
            <a:spLocks noGrp="1" noChangeArrowheads="1"/>
          </p:cNvSpPr>
          <p:nvPr>
            <p:ph type="ctrTitle"/>
          </p:nvPr>
        </p:nvSpPr>
        <p:spPr bwMode="auto">
          <a:xfrm>
            <a:off x="295275" y="3035300"/>
            <a:ext cx="8534400" cy="685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800">
                <a:solidFill>
                  <a:schemeClr val="tx2"/>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bwMode="white">
          <a:xfrm>
            <a:off x="1600200" y="4800600"/>
            <a:ext cx="5867400" cy="381000"/>
          </a:xfrm>
        </p:spPr>
        <p:txBody>
          <a:bodyPr/>
          <a:lstStyle>
            <a:lvl1pPr marL="0" indent="0" algn="ctr">
              <a:buFont typeface="Wingdings" panose="05000000000000000000" pitchFamily="2" charset="2"/>
              <a:buNone/>
              <a:defRPr sz="2400" b="1">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18413622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3761B815-FE04-480B-B990-178CA4211E1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93312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9D12CB8-5357-4FD3-9DFD-99A68298AF5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39586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s-E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s-E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AAAE5154-51B1-4129-9D49-D31E3B94080C}"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698562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79F8356E-2AD1-434F-B945-A156978AE9F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2628874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1E700F9B-032A-40F8-B88E-533FDA5AF880}"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6430586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A47245D8-EFB1-432B-B58D-9A8B8B6AD67E}"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490801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3BE4C39F-96D4-4190-9D4B-1F10C6002D7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5563710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949881CC-E9DD-408C-B088-D99BD61D5F83}"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5171887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EC394F5-C329-47AF-A7A0-BF9CBE54ABF7}"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673435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437C6C3-456F-443C-AD97-3FEAE3FC98A5}"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879406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24650" y="304800"/>
            <a:ext cx="2114550" cy="60198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81000" y="304800"/>
            <a:ext cx="6191250" cy="6019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929C9F87-2211-47AC-94D7-CAC8BE375946}"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8031880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81000" y="304800"/>
            <a:ext cx="8458200" cy="533400"/>
          </a:xfrm>
        </p:spPr>
        <p:txBody>
          <a:bodyPr/>
          <a:lstStyle/>
          <a:p>
            <a:r>
              <a:rPr lang="tr-TR"/>
              <a:t>Asıl başlık stili için tıklatın</a:t>
            </a:r>
          </a:p>
        </p:txBody>
      </p:sp>
      <p:sp>
        <p:nvSpPr>
          <p:cNvPr id="3" name="Tablo Yer Tutucusu 2"/>
          <p:cNvSpPr>
            <a:spLocks noGrp="1"/>
          </p:cNvSpPr>
          <p:nvPr>
            <p:ph type="tbl" idx="1"/>
          </p:nvPr>
        </p:nvSpPr>
        <p:spPr>
          <a:xfrm>
            <a:off x="457200" y="1219200"/>
            <a:ext cx="8229600" cy="5105400"/>
          </a:xfrm>
        </p:spPr>
        <p:txBody>
          <a:bodyPr/>
          <a:lstStyle/>
          <a:p>
            <a:r>
              <a:rPr lang="tr-TR"/>
              <a:t>Tablo eklemek için simgeyi tıklatın</a:t>
            </a:r>
          </a:p>
        </p:txBody>
      </p:sp>
      <p:sp>
        <p:nvSpPr>
          <p:cNvPr id="4" name="Veri Yer Tutucusu 3"/>
          <p:cNvSpPr>
            <a:spLocks noGrp="1"/>
          </p:cNvSpPr>
          <p:nvPr>
            <p:ph type="dt" sz="half" idx="10"/>
          </p:nvPr>
        </p:nvSpPr>
        <p:spPr>
          <a:xfrm>
            <a:off x="457200" y="6400800"/>
            <a:ext cx="2133600" cy="320675"/>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400800"/>
            <a:ext cx="2895600" cy="3206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400800"/>
            <a:ext cx="2133600" cy="320675"/>
          </a:xfrm>
        </p:spPr>
        <p:txBody>
          <a:bodyPr/>
          <a:lstStyle>
            <a:lvl1pPr>
              <a:defRPr/>
            </a:lvl1pPr>
          </a:lstStyle>
          <a:p>
            <a:fld id="{068F6AD9-8F38-474B-830A-86871F5291AD}"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624460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endParaRPr lang="en-US" altLang="tr-TR">
              <a:solidFill>
                <a:srgbClr val="FFFFFF"/>
              </a:solidFill>
            </a:endParaRPr>
          </a:p>
        </p:txBody>
      </p:sp>
      <p:sp>
        <p:nvSpPr>
          <p:cNvPr id="5" name="Footer Placeholder 4"/>
          <p:cNvSpPr>
            <a:spLocks noGrp="1"/>
          </p:cNvSpPr>
          <p:nvPr>
            <p:ph type="ftr" sz="quarter" idx="11"/>
          </p:nvPr>
        </p:nvSpPr>
        <p:spPr/>
        <p:txBody>
          <a:bodyPr/>
          <a:lstStyle/>
          <a:p>
            <a:endParaRPr lang="en-US" altLang="tr-TR">
              <a:solidFill>
                <a:srgbClr val="FFFFFF"/>
              </a:solidFill>
            </a:endParaRPr>
          </a:p>
        </p:txBody>
      </p:sp>
      <p:sp>
        <p:nvSpPr>
          <p:cNvPr id="6" name="Slide Number Placeholder 5"/>
          <p:cNvSpPr>
            <a:spLocks noGrp="1"/>
          </p:cNvSpPr>
          <p:nvPr>
            <p:ph type="sldNum" sz="quarter" idx="12"/>
          </p:nvPr>
        </p:nvSpPr>
        <p:spPr/>
        <p:txBody>
          <a:bodyPr/>
          <a:lstStyle/>
          <a:p>
            <a:fld id="{C36794FC-A023-459F-BDF1-5D86F1ED5237}" type="slidenum">
              <a:rPr lang="en-US" altLang="tr-TR" smtClean="0">
                <a:solidFill>
                  <a:srgbClr val="FFFFFF"/>
                </a:solidFill>
              </a:rPr>
              <a:pPr/>
              <a:t>‹#›</a:t>
            </a:fld>
            <a:endParaRPr lang="en-US" altLang="tr-TR">
              <a:solidFill>
                <a:srgbClr val="FFFFFF"/>
              </a:solidFill>
            </a:endParaRPr>
          </a:p>
        </p:txBody>
      </p:sp>
    </p:spTree>
    <p:extLst>
      <p:ext uri="{BB962C8B-B14F-4D97-AF65-F5344CB8AC3E}">
        <p14:creationId xmlns:p14="http://schemas.microsoft.com/office/powerpoint/2010/main" val="319184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s-E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s-E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40A8C7B8-2C67-4A3B-AF5D-4F87276E0598}"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16249446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p:txBody>
          <a:bodyPr/>
          <a:lstStyle/>
          <a:p>
            <a:endParaRPr lang="en-US" altLang="tr-TR">
              <a:solidFill>
                <a:srgbClr val="000000"/>
              </a:solidFill>
            </a:endParaRPr>
          </a:p>
        </p:txBody>
      </p:sp>
      <p:sp>
        <p:nvSpPr>
          <p:cNvPr id="6" name="Slide Number Placeholder 5"/>
          <p:cNvSpPr>
            <a:spLocks noGrp="1"/>
          </p:cNvSpPr>
          <p:nvPr>
            <p:ph type="sldNum" sz="quarter" idx="12"/>
          </p:nvPr>
        </p:nvSpPr>
        <p:spPr/>
        <p:txBody>
          <a:bodyPr/>
          <a:lstStyle/>
          <a:p>
            <a:fld id="{3761B815-FE04-480B-B990-178CA4211E1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1702421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p:txBody>
          <a:bodyPr/>
          <a:lstStyle/>
          <a:p>
            <a:endParaRPr lang="en-US" altLang="tr-TR">
              <a:solidFill>
                <a:srgbClr val="000000"/>
              </a:solidFill>
            </a:endParaRPr>
          </a:p>
        </p:txBody>
      </p:sp>
      <p:sp>
        <p:nvSpPr>
          <p:cNvPr id="6" name="Slide Number Placeholder 5"/>
          <p:cNvSpPr>
            <a:spLocks noGrp="1"/>
          </p:cNvSpPr>
          <p:nvPr>
            <p:ph type="sldNum" sz="quarter" idx="12"/>
          </p:nvPr>
        </p:nvSpPr>
        <p:spPr/>
        <p:txBody>
          <a:bodyPr/>
          <a:lstStyle/>
          <a:p>
            <a:fld id="{A9D12CB8-5357-4FD3-9DFD-99A68298AF59}"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453758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en-US" altLang="tr-TR">
              <a:solidFill>
                <a:srgbClr val="000000"/>
              </a:solidFill>
            </a:endParaRPr>
          </a:p>
        </p:txBody>
      </p:sp>
      <p:sp>
        <p:nvSpPr>
          <p:cNvPr id="6" name="Footer Placeholder 5"/>
          <p:cNvSpPr>
            <a:spLocks noGrp="1"/>
          </p:cNvSpPr>
          <p:nvPr>
            <p:ph type="ftr" sz="quarter" idx="11"/>
          </p:nvPr>
        </p:nvSpPr>
        <p:spPr/>
        <p:txBody>
          <a:bodyPr/>
          <a:lstStyle/>
          <a:p>
            <a:endParaRPr lang="en-US" altLang="tr-TR">
              <a:solidFill>
                <a:srgbClr val="000000"/>
              </a:solidFill>
            </a:endParaRPr>
          </a:p>
        </p:txBody>
      </p:sp>
      <p:sp>
        <p:nvSpPr>
          <p:cNvPr id="7" name="Slide Number Placeholder 6"/>
          <p:cNvSpPr>
            <a:spLocks noGrp="1"/>
          </p:cNvSpPr>
          <p:nvPr>
            <p:ph type="sldNum" sz="quarter" idx="12"/>
          </p:nvPr>
        </p:nvSpPr>
        <p:spPr/>
        <p:txBody>
          <a:bodyPr/>
          <a:lstStyle/>
          <a:p>
            <a:fld id="{79F8356E-2AD1-434F-B945-A156978AE9FF}"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7594522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en-US" altLang="tr-TR">
              <a:solidFill>
                <a:srgbClr val="000000"/>
              </a:solidFill>
            </a:endParaRPr>
          </a:p>
        </p:txBody>
      </p:sp>
      <p:sp>
        <p:nvSpPr>
          <p:cNvPr id="8" name="Footer Placeholder 7"/>
          <p:cNvSpPr>
            <a:spLocks noGrp="1"/>
          </p:cNvSpPr>
          <p:nvPr>
            <p:ph type="ftr" sz="quarter" idx="11"/>
          </p:nvPr>
        </p:nvSpPr>
        <p:spPr/>
        <p:txBody>
          <a:bodyPr/>
          <a:lstStyle/>
          <a:p>
            <a:endParaRPr lang="en-US" altLang="tr-TR">
              <a:solidFill>
                <a:srgbClr val="000000"/>
              </a:solidFill>
            </a:endParaRPr>
          </a:p>
        </p:txBody>
      </p:sp>
      <p:sp>
        <p:nvSpPr>
          <p:cNvPr id="9" name="Slide Number Placeholder 8"/>
          <p:cNvSpPr>
            <a:spLocks noGrp="1"/>
          </p:cNvSpPr>
          <p:nvPr>
            <p:ph type="sldNum" sz="quarter" idx="12"/>
          </p:nvPr>
        </p:nvSpPr>
        <p:spPr/>
        <p:txBody>
          <a:bodyPr/>
          <a:lstStyle/>
          <a:p>
            <a:fld id="{1E700F9B-032A-40F8-B88E-533FDA5AF880}"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6271563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endParaRPr lang="en-US" altLang="tr-TR">
              <a:solidFill>
                <a:srgbClr val="000000"/>
              </a:solidFill>
            </a:endParaRPr>
          </a:p>
        </p:txBody>
      </p:sp>
      <p:sp>
        <p:nvSpPr>
          <p:cNvPr id="4" name="Footer Placeholder 3"/>
          <p:cNvSpPr>
            <a:spLocks noGrp="1"/>
          </p:cNvSpPr>
          <p:nvPr>
            <p:ph type="ftr" sz="quarter" idx="11"/>
          </p:nvPr>
        </p:nvSpPr>
        <p:spPr/>
        <p:txBody>
          <a:bodyPr/>
          <a:lstStyle/>
          <a:p>
            <a:endParaRPr lang="en-US" altLang="tr-TR">
              <a:solidFill>
                <a:srgbClr val="000000"/>
              </a:solidFill>
            </a:endParaRPr>
          </a:p>
        </p:txBody>
      </p:sp>
      <p:sp>
        <p:nvSpPr>
          <p:cNvPr id="5" name="Slide Number Placeholder 4"/>
          <p:cNvSpPr>
            <a:spLocks noGrp="1"/>
          </p:cNvSpPr>
          <p:nvPr>
            <p:ph type="sldNum" sz="quarter" idx="12"/>
          </p:nvPr>
        </p:nvSpPr>
        <p:spPr/>
        <p:txBody>
          <a:bodyPr/>
          <a:lstStyle/>
          <a:p>
            <a:fld id="{A47245D8-EFB1-432B-B58D-9A8B8B6AD67E}"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0502329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tr-TR">
              <a:solidFill>
                <a:srgbClr val="000000"/>
              </a:solidFill>
            </a:endParaRPr>
          </a:p>
        </p:txBody>
      </p:sp>
      <p:sp>
        <p:nvSpPr>
          <p:cNvPr id="3" name="Footer Placeholder 2"/>
          <p:cNvSpPr>
            <a:spLocks noGrp="1"/>
          </p:cNvSpPr>
          <p:nvPr>
            <p:ph type="ftr" sz="quarter" idx="11"/>
          </p:nvPr>
        </p:nvSpPr>
        <p:spPr/>
        <p:txBody>
          <a:bodyPr/>
          <a:lstStyle/>
          <a:p>
            <a:endParaRPr lang="en-US" altLang="tr-TR">
              <a:solidFill>
                <a:srgbClr val="000000"/>
              </a:solidFill>
            </a:endParaRPr>
          </a:p>
        </p:txBody>
      </p:sp>
      <p:sp>
        <p:nvSpPr>
          <p:cNvPr id="4" name="Slide Number Placeholder 3"/>
          <p:cNvSpPr>
            <a:spLocks noGrp="1"/>
          </p:cNvSpPr>
          <p:nvPr>
            <p:ph type="sldNum" sz="quarter" idx="12"/>
          </p:nvPr>
        </p:nvSpPr>
        <p:spPr/>
        <p:txBody>
          <a:bodyPr/>
          <a:lstStyle/>
          <a:p>
            <a:fld id="{3BE4C39F-96D4-4190-9D4B-1F10C6002D7F}"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043761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en-US" altLang="tr-TR">
              <a:solidFill>
                <a:srgbClr val="000000"/>
              </a:solidFill>
            </a:endParaRPr>
          </a:p>
        </p:txBody>
      </p:sp>
      <p:sp>
        <p:nvSpPr>
          <p:cNvPr id="6" name="Footer Placeholder 5"/>
          <p:cNvSpPr>
            <a:spLocks noGrp="1"/>
          </p:cNvSpPr>
          <p:nvPr>
            <p:ph type="ftr" sz="quarter" idx="11"/>
          </p:nvPr>
        </p:nvSpPr>
        <p:spPr/>
        <p:txBody>
          <a:bodyPr/>
          <a:lstStyle/>
          <a:p>
            <a:endParaRPr lang="en-US" altLang="tr-TR">
              <a:solidFill>
                <a:srgbClr val="000000"/>
              </a:solidFill>
            </a:endParaRPr>
          </a:p>
        </p:txBody>
      </p:sp>
      <p:sp>
        <p:nvSpPr>
          <p:cNvPr id="7" name="Slide Number Placeholder 6"/>
          <p:cNvSpPr>
            <a:spLocks noGrp="1"/>
          </p:cNvSpPr>
          <p:nvPr>
            <p:ph type="sldNum" sz="quarter" idx="12"/>
          </p:nvPr>
        </p:nvSpPr>
        <p:spPr/>
        <p:txBody>
          <a:bodyPr/>
          <a:lstStyle/>
          <a:p>
            <a:fld id="{949881CC-E9DD-408C-B088-D99BD61D5F83}"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0051724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en-US" altLang="tr-TR">
              <a:solidFill>
                <a:srgbClr val="000000"/>
              </a:solidFill>
            </a:endParaRPr>
          </a:p>
        </p:txBody>
      </p:sp>
      <p:sp>
        <p:nvSpPr>
          <p:cNvPr id="6" name="Footer Placeholder 5"/>
          <p:cNvSpPr>
            <a:spLocks noGrp="1"/>
          </p:cNvSpPr>
          <p:nvPr>
            <p:ph type="ftr" sz="quarter" idx="11"/>
          </p:nvPr>
        </p:nvSpPr>
        <p:spPr/>
        <p:txBody>
          <a:bodyPr/>
          <a:lstStyle/>
          <a:p>
            <a:endParaRPr lang="en-US" altLang="tr-TR">
              <a:solidFill>
                <a:srgbClr val="000000"/>
              </a:solidFill>
            </a:endParaRPr>
          </a:p>
        </p:txBody>
      </p:sp>
      <p:sp>
        <p:nvSpPr>
          <p:cNvPr id="7" name="Slide Number Placeholder 6"/>
          <p:cNvSpPr>
            <a:spLocks noGrp="1"/>
          </p:cNvSpPr>
          <p:nvPr>
            <p:ph type="sldNum" sz="quarter" idx="12"/>
          </p:nvPr>
        </p:nvSpPr>
        <p:spPr/>
        <p:txBody>
          <a:bodyPr/>
          <a:lstStyle/>
          <a:p>
            <a:fld id="{6EC394F5-C329-47AF-A7A0-BF9CBE54ABF7}"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9289356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p:txBody>
          <a:bodyPr/>
          <a:lstStyle/>
          <a:p>
            <a:endParaRPr lang="en-US" altLang="tr-TR">
              <a:solidFill>
                <a:srgbClr val="000000"/>
              </a:solidFill>
            </a:endParaRPr>
          </a:p>
        </p:txBody>
      </p:sp>
      <p:sp>
        <p:nvSpPr>
          <p:cNvPr id="6" name="Slide Number Placeholder 5"/>
          <p:cNvSpPr>
            <a:spLocks noGrp="1"/>
          </p:cNvSpPr>
          <p:nvPr>
            <p:ph type="sldNum" sz="quarter" idx="12"/>
          </p:nvPr>
        </p:nvSpPr>
        <p:spPr/>
        <p:txBody>
          <a:bodyPr/>
          <a:lstStyle/>
          <a:p>
            <a:fld id="{8437C6C3-456F-443C-AD97-3FEAE3FC98A5}"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951326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ltLang="tr-TR">
              <a:solidFill>
                <a:srgbClr val="000000"/>
              </a:solidFill>
            </a:endParaRPr>
          </a:p>
        </p:txBody>
      </p:sp>
      <p:sp>
        <p:nvSpPr>
          <p:cNvPr id="5" name="Footer Placeholder 4"/>
          <p:cNvSpPr>
            <a:spLocks noGrp="1"/>
          </p:cNvSpPr>
          <p:nvPr>
            <p:ph type="ftr" sz="quarter" idx="11"/>
          </p:nvPr>
        </p:nvSpPr>
        <p:spPr/>
        <p:txBody>
          <a:bodyPr/>
          <a:lstStyle/>
          <a:p>
            <a:endParaRPr lang="en-US" altLang="tr-TR">
              <a:solidFill>
                <a:srgbClr val="000000"/>
              </a:solidFill>
            </a:endParaRPr>
          </a:p>
        </p:txBody>
      </p:sp>
      <p:sp>
        <p:nvSpPr>
          <p:cNvPr id="6" name="Slide Number Placeholder 5"/>
          <p:cNvSpPr>
            <a:spLocks noGrp="1"/>
          </p:cNvSpPr>
          <p:nvPr>
            <p:ph type="sldNum" sz="quarter" idx="12"/>
          </p:nvPr>
        </p:nvSpPr>
        <p:spPr/>
        <p:txBody>
          <a:bodyPr/>
          <a:lstStyle/>
          <a:p>
            <a:fld id="{929C9F87-2211-47AC-94D7-CAC8BE375946}" type="slidenum">
              <a:rPr lang="en-US" altLang="tr-TR" smtClean="0">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17672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s-E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s-E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24547814-7AF7-4533-B9E3-94D2054ACA9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2334137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5" name="Rectangle 53"/>
          <p:cNvSpPr>
            <a:spLocks noChangeArrowheads="1"/>
          </p:cNvSpPr>
          <p:nvPr/>
        </p:nvSpPr>
        <p:spPr bwMode="gray">
          <a:xfrm flipV="1">
            <a:off x="0" y="3003550"/>
            <a:ext cx="9144000" cy="77787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76" name="Rectangle 4"/>
          <p:cNvSpPr>
            <a:spLocks noGrp="1" noChangeArrowheads="1"/>
          </p:cNvSpPr>
          <p:nvPr>
            <p:ph type="dt" sz="half" idx="2"/>
          </p:nvPr>
        </p:nvSpPr>
        <p:spPr bwMode="white">
          <a:xfrm>
            <a:off x="457200" y="6477000"/>
            <a:ext cx="2133600" cy="244475"/>
          </a:xfrm>
        </p:spPr>
        <p:txBody>
          <a:bodyPr/>
          <a:lstStyle>
            <a:lvl1pPr>
              <a:defRPr sz="1200">
                <a:solidFill>
                  <a:schemeClr val="bg1"/>
                </a:solidFill>
              </a:defRPr>
            </a:lvl1pPr>
          </a:lstStyle>
          <a:p>
            <a:endParaRPr lang="en-US" altLang="tr-TR">
              <a:solidFill>
                <a:srgbClr val="FFFFFF"/>
              </a:solidFill>
            </a:endParaRPr>
          </a:p>
        </p:txBody>
      </p:sp>
      <p:sp>
        <p:nvSpPr>
          <p:cNvPr id="3077" name="Rectangle 5"/>
          <p:cNvSpPr>
            <a:spLocks noGrp="1" noChangeArrowheads="1"/>
          </p:cNvSpPr>
          <p:nvPr>
            <p:ph type="ftr" sz="quarter" idx="3"/>
          </p:nvPr>
        </p:nvSpPr>
        <p:spPr bwMode="white">
          <a:xfrm>
            <a:off x="3124200" y="6477000"/>
            <a:ext cx="2895600" cy="244475"/>
          </a:xfrm>
        </p:spPr>
        <p:txBody>
          <a:bodyPr/>
          <a:lstStyle>
            <a:lvl1pPr>
              <a:defRPr sz="1200">
                <a:solidFill>
                  <a:schemeClr val="bg1"/>
                </a:solidFill>
              </a:defRPr>
            </a:lvl1pPr>
          </a:lstStyle>
          <a:p>
            <a:endParaRPr lang="en-US" altLang="tr-TR">
              <a:solidFill>
                <a:srgbClr val="FFFFFF"/>
              </a:solidFill>
            </a:endParaRPr>
          </a:p>
        </p:txBody>
      </p:sp>
      <p:sp>
        <p:nvSpPr>
          <p:cNvPr id="3078" name="Rectangle 6"/>
          <p:cNvSpPr>
            <a:spLocks noGrp="1" noChangeArrowheads="1"/>
          </p:cNvSpPr>
          <p:nvPr>
            <p:ph type="sldNum" sz="quarter" idx="4"/>
          </p:nvPr>
        </p:nvSpPr>
        <p:spPr bwMode="white">
          <a:xfrm>
            <a:off x="6553200" y="6477000"/>
            <a:ext cx="2133600" cy="244475"/>
          </a:xfrm>
        </p:spPr>
        <p:txBody>
          <a:bodyPr/>
          <a:lstStyle>
            <a:lvl1pPr>
              <a:defRPr sz="1200">
                <a:solidFill>
                  <a:schemeClr val="bg1"/>
                </a:solidFill>
              </a:defRPr>
            </a:lvl1pPr>
          </a:lstStyle>
          <a:p>
            <a:fld id="{C36794FC-A023-459F-BDF1-5D86F1ED5237}" type="slidenum">
              <a:rPr lang="en-US" altLang="tr-TR">
                <a:solidFill>
                  <a:srgbClr val="FFFFFF"/>
                </a:solidFill>
              </a:rPr>
              <a:pPr/>
              <a:t>‹#›</a:t>
            </a:fld>
            <a:endParaRPr lang="en-US" altLang="tr-TR">
              <a:solidFill>
                <a:srgbClr val="FFFFFF"/>
              </a:solidFill>
            </a:endParaRPr>
          </a:p>
        </p:txBody>
      </p:sp>
      <p:grpSp>
        <p:nvGrpSpPr>
          <p:cNvPr id="3088" name="Group 16"/>
          <p:cNvGrpSpPr>
            <a:grpSpLocks/>
          </p:cNvGrpSpPr>
          <p:nvPr/>
        </p:nvGrpSpPr>
        <p:grpSpPr bwMode="auto">
          <a:xfrm>
            <a:off x="4038600" y="5691188"/>
            <a:ext cx="1079500" cy="633412"/>
            <a:chOff x="2680" y="3678"/>
            <a:chExt cx="680" cy="399"/>
          </a:xfrm>
        </p:grpSpPr>
        <p:sp>
          <p:nvSpPr>
            <p:cNvPr id="3086" name="Text Box 14"/>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400" b="1">
                  <a:solidFill>
                    <a:srgbClr val="FFFFFF"/>
                  </a:solidFil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tr-TR" altLang="tr-TR">
                <a:solidFill>
                  <a:srgbClr val="65D135"/>
                </a:solidFill>
              </a:endParaRPr>
            </a:p>
          </p:txBody>
        </p:sp>
      </p:grpSp>
      <p:sp>
        <p:nvSpPr>
          <p:cNvPr id="3074" name="Rectangle 2"/>
          <p:cNvSpPr>
            <a:spLocks noGrp="1" noChangeArrowheads="1"/>
          </p:cNvSpPr>
          <p:nvPr>
            <p:ph type="ctrTitle"/>
          </p:nvPr>
        </p:nvSpPr>
        <p:spPr bwMode="auto">
          <a:xfrm>
            <a:off x="295275" y="3035300"/>
            <a:ext cx="8534400" cy="685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800">
                <a:solidFill>
                  <a:schemeClr val="tx2"/>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bwMode="white">
          <a:xfrm>
            <a:off x="1600200" y="4800600"/>
            <a:ext cx="5867400" cy="381000"/>
          </a:xfrm>
        </p:spPr>
        <p:txBody>
          <a:bodyPr/>
          <a:lstStyle>
            <a:lvl1pPr marL="0" indent="0" algn="ctr">
              <a:buFont typeface="Wingdings" panose="05000000000000000000" pitchFamily="2" charset="2"/>
              <a:buNone/>
              <a:defRPr sz="2400" b="1">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32654064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3761B815-FE04-480B-B990-178CA4211E1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6716646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9D12CB8-5357-4FD3-9DFD-99A68298AF5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649860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79F8356E-2AD1-434F-B945-A156978AE9F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678627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1E700F9B-032A-40F8-B88E-533FDA5AF880}"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7942532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A47245D8-EFB1-432B-B58D-9A8B8B6AD67E}"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5087864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3BE4C39F-96D4-4190-9D4B-1F10C6002D7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504856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949881CC-E9DD-408C-B088-D99BD61D5F83}"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0515138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EC394F5-C329-47AF-A7A0-BF9CBE54ABF7}"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276457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437C6C3-456F-443C-AD97-3FEAE3FC98A5}"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15210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054F6108-997E-4AFA-9E79-58CE6E295954}"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28622729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24650" y="304800"/>
            <a:ext cx="2114550" cy="60198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81000" y="304800"/>
            <a:ext cx="6191250" cy="6019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929C9F87-2211-47AC-94D7-CAC8BE375946}"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5145901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81000" y="304800"/>
            <a:ext cx="8458200" cy="533400"/>
          </a:xfrm>
        </p:spPr>
        <p:txBody>
          <a:bodyPr/>
          <a:lstStyle/>
          <a:p>
            <a:r>
              <a:rPr lang="tr-TR"/>
              <a:t>Asıl başlık stili için tıklatın</a:t>
            </a:r>
          </a:p>
        </p:txBody>
      </p:sp>
      <p:sp>
        <p:nvSpPr>
          <p:cNvPr id="3" name="Tablo Yer Tutucusu 2"/>
          <p:cNvSpPr>
            <a:spLocks noGrp="1"/>
          </p:cNvSpPr>
          <p:nvPr>
            <p:ph type="tbl" idx="1"/>
          </p:nvPr>
        </p:nvSpPr>
        <p:spPr>
          <a:xfrm>
            <a:off x="457200" y="1219200"/>
            <a:ext cx="8229600" cy="5105400"/>
          </a:xfrm>
        </p:spPr>
        <p:txBody>
          <a:bodyPr/>
          <a:lstStyle/>
          <a:p>
            <a:r>
              <a:rPr lang="tr-TR"/>
              <a:t>Tablo eklemek için simgeyi tıklatın</a:t>
            </a:r>
          </a:p>
        </p:txBody>
      </p:sp>
      <p:sp>
        <p:nvSpPr>
          <p:cNvPr id="4" name="Veri Yer Tutucusu 3"/>
          <p:cNvSpPr>
            <a:spLocks noGrp="1"/>
          </p:cNvSpPr>
          <p:nvPr>
            <p:ph type="dt" sz="half" idx="10"/>
          </p:nvPr>
        </p:nvSpPr>
        <p:spPr>
          <a:xfrm>
            <a:off x="457200" y="6400800"/>
            <a:ext cx="2133600" cy="320675"/>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400800"/>
            <a:ext cx="2895600" cy="3206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400800"/>
            <a:ext cx="2133600" cy="320675"/>
          </a:xfrm>
        </p:spPr>
        <p:txBody>
          <a:bodyPr/>
          <a:lstStyle>
            <a:lvl1pPr>
              <a:defRPr/>
            </a:lvl1pPr>
          </a:lstStyle>
          <a:p>
            <a:fld id="{068F6AD9-8F38-474B-830A-86871F5291AD}"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8394597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25" name="Rectangle 53"/>
          <p:cNvSpPr>
            <a:spLocks noChangeArrowheads="1"/>
          </p:cNvSpPr>
          <p:nvPr/>
        </p:nvSpPr>
        <p:spPr bwMode="gray">
          <a:xfrm flipV="1">
            <a:off x="0" y="3003550"/>
            <a:ext cx="9144000" cy="777875"/>
          </a:xfrm>
          <a:prstGeom prst="rect">
            <a:avLst/>
          </a:prstGeom>
          <a:gradFill rotWithShape="1">
            <a:gsLst>
              <a:gs pos="0">
                <a:schemeClr val="accent2">
                  <a:gamma/>
                  <a:tint val="0"/>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3076" name="Rectangle 4"/>
          <p:cNvSpPr>
            <a:spLocks noGrp="1" noChangeArrowheads="1"/>
          </p:cNvSpPr>
          <p:nvPr>
            <p:ph type="dt" sz="half" idx="2"/>
          </p:nvPr>
        </p:nvSpPr>
        <p:spPr bwMode="white">
          <a:xfrm>
            <a:off x="457200" y="6477000"/>
            <a:ext cx="2133600" cy="244475"/>
          </a:xfrm>
        </p:spPr>
        <p:txBody>
          <a:bodyPr/>
          <a:lstStyle>
            <a:lvl1pPr>
              <a:defRPr sz="1200">
                <a:solidFill>
                  <a:schemeClr val="bg1"/>
                </a:solidFill>
              </a:defRPr>
            </a:lvl1pPr>
          </a:lstStyle>
          <a:p>
            <a:endParaRPr lang="en-US" altLang="tr-TR">
              <a:solidFill>
                <a:srgbClr val="FFFFFF"/>
              </a:solidFill>
            </a:endParaRPr>
          </a:p>
        </p:txBody>
      </p:sp>
      <p:sp>
        <p:nvSpPr>
          <p:cNvPr id="3077" name="Rectangle 5"/>
          <p:cNvSpPr>
            <a:spLocks noGrp="1" noChangeArrowheads="1"/>
          </p:cNvSpPr>
          <p:nvPr>
            <p:ph type="ftr" sz="quarter" idx="3"/>
          </p:nvPr>
        </p:nvSpPr>
        <p:spPr bwMode="white">
          <a:xfrm>
            <a:off x="3124200" y="6477000"/>
            <a:ext cx="2895600" cy="244475"/>
          </a:xfrm>
        </p:spPr>
        <p:txBody>
          <a:bodyPr/>
          <a:lstStyle>
            <a:lvl1pPr>
              <a:defRPr sz="1200">
                <a:solidFill>
                  <a:schemeClr val="bg1"/>
                </a:solidFill>
              </a:defRPr>
            </a:lvl1pPr>
          </a:lstStyle>
          <a:p>
            <a:endParaRPr lang="en-US" altLang="tr-TR">
              <a:solidFill>
                <a:srgbClr val="FFFFFF"/>
              </a:solidFill>
            </a:endParaRPr>
          </a:p>
        </p:txBody>
      </p:sp>
      <p:sp>
        <p:nvSpPr>
          <p:cNvPr id="3078" name="Rectangle 6"/>
          <p:cNvSpPr>
            <a:spLocks noGrp="1" noChangeArrowheads="1"/>
          </p:cNvSpPr>
          <p:nvPr>
            <p:ph type="sldNum" sz="quarter" idx="4"/>
          </p:nvPr>
        </p:nvSpPr>
        <p:spPr bwMode="white">
          <a:xfrm>
            <a:off x="6553200" y="6477000"/>
            <a:ext cx="2133600" cy="244475"/>
          </a:xfrm>
        </p:spPr>
        <p:txBody>
          <a:bodyPr/>
          <a:lstStyle>
            <a:lvl1pPr>
              <a:defRPr sz="1200">
                <a:solidFill>
                  <a:schemeClr val="bg1"/>
                </a:solidFill>
              </a:defRPr>
            </a:lvl1pPr>
          </a:lstStyle>
          <a:p>
            <a:fld id="{C36794FC-A023-459F-BDF1-5D86F1ED5237}" type="slidenum">
              <a:rPr lang="en-US" altLang="tr-TR">
                <a:solidFill>
                  <a:srgbClr val="FFFFFF"/>
                </a:solidFill>
              </a:rPr>
              <a:pPr/>
              <a:t>‹#›</a:t>
            </a:fld>
            <a:endParaRPr lang="en-US" altLang="tr-TR">
              <a:solidFill>
                <a:srgbClr val="FFFFFF"/>
              </a:solidFill>
            </a:endParaRPr>
          </a:p>
        </p:txBody>
      </p:sp>
      <p:grpSp>
        <p:nvGrpSpPr>
          <p:cNvPr id="3088" name="Group 16"/>
          <p:cNvGrpSpPr>
            <a:grpSpLocks/>
          </p:cNvGrpSpPr>
          <p:nvPr/>
        </p:nvGrpSpPr>
        <p:grpSpPr bwMode="auto">
          <a:xfrm>
            <a:off x="4038600" y="5691188"/>
            <a:ext cx="1079500" cy="633412"/>
            <a:chOff x="2680" y="3678"/>
            <a:chExt cx="680" cy="399"/>
          </a:xfrm>
        </p:grpSpPr>
        <p:sp>
          <p:nvSpPr>
            <p:cNvPr id="3086" name="Text Box 14"/>
            <p:cNvSpPr txBox="1">
              <a:spLocks noChangeArrowheads="1"/>
            </p:cNvSpPr>
            <p:nvPr/>
          </p:nvSpPr>
          <p:spPr bwMode="white">
            <a:xfrm>
              <a:off x="2680" y="3789"/>
              <a:ext cx="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tr-TR" sz="2400" b="1">
                  <a:solidFill>
                    <a:srgbClr val="FFFFFF"/>
                  </a:solidFill>
                </a:rPr>
                <a:t>LOGO</a:t>
              </a:r>
            </a:p>
          </p:txBody>
        </p:sp>
        <p:sp>
          <p:nvSpPr>
            <p:cNvPr id="3087" name="AutoShape 15"/>
            <p:cNvSpPr>
              <a:spLocks noChangeArrowheads="1"/>
            </p:cNvSpPr>
            <p:nvPr/>
          </p:nvSpPr>
          <p:spPr bwMode="white">
            <a:xfrm rot="5400000">
              <a:off x="2928" y="3493"/>
              <a:ext cx="172" cy="542"/>
            </a:xfrm>
            <a:prstGeom prst="moon">
              <a:avLst>
                <a:gd name="adj" fmla="val 21208"/>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fontAlgn="base">
                <a:spcBef>
                  <a:spcPct val="0"/>
                </a:spcBef>
                <a:spcAft>
                  <a:spcPct val="0"/>
                </a:spcAft>
              </a:pPr>
              <a:endParaRPr lang="tr-TR" altLang="tr-TR">
                <a:solidFill>
                  <a:srgbClr val="65D135"/>
                </a:solidFill>
              </a:endParaRPr>
            </a:p>
          </p:txBody>
        </p:sp>
      </p:grpSp>
      <p:sp>
        <p:nvSpPr>
          <p:cNvPr id="3074" name="Rectangle 2"/>
          <p:cNvSpPr>
            <a:spLocks noGrp="1" noChangeArrowheads="1"/>
          </p:cNvSpPr>
          <p:nvPr>
            <p:ph type="ctrTitle"/>
          </p:nvPr>
        </p:nvSpPr>
        <p:spPr bwMode="auto">
          <a:xfrm>
            <a:off x="295275" y="3035300"/>
            <a:ext cx="8534400" cy="685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lvl1pPr>
              <a:defRPr sz="4800">
                <a:solidFill>
                  <a:schemeClr val="tx2"/>
                </a:solidFill>
              </a:defRPr>
            </a:lvl1pPr>
          </a:lstStyle>
          <a:p>
            <a:pPr lvl="0"/>
            <a:r>
              <a:rPr lang="tr-TR" altLang="tr-TR" noProof="0"/>
              <a:t>Asıl başlık stili için tıklatın</a:t>
            </a:r>
            <a:endParaRPr lang="en-US" altLang="tr-TR" noProof="0"/>
          </a:p>
        </p:txBody>
      </p:sp>
      <p:sp>
        <p:nvSpPr>
          <p:cNvPr id="3075" name="Rectangle 3"/>
          <p:cNvSpPr>
            <a:spLocks noGrp="1" noChangeArrowheads="1"/>
          </p:cNvSpPr>
          <p:nvPr>
            <p:ph type="subTitle" idx="1"/>
          </p:nvPr>
        </p:nvSpPr>
        <p:spPr bwMode="white">
          <a:xfrm>
            <a:off x="1600200" y="4800600"/>
            <a:ext cx="5867400" cy="381000"/>
          </a:xfrm>
        </p:spPr>
        <p:txBody>
          <a:bodyPr/>
          <a:lstStyle>
            <a:lvl1pPr marL="0" indent="0" algn="ctr">
              <a:buFont typeface="Wingdings" panose="05000000000000000000" pitchFamily="2" charset="2"/>
              <a:buNone/>
              <a:defRPr sz="2400" b="1">
                <a:solidFill>
                  <a:schemeClr val="bg1"/>
                </a:solidFill>
              </a:defRPr>
            </a:lvl1pPr>
          </a:lstStyle>
          <a:p>
            <a:pPr lvl="0"/>
            <a:r>
              <a:rPr lang="tr-TR" altLang="tr-TR" noProof="0"/>
              <a:t>Asıl alt başlık stilini düzenlemek için tıklatın</a:t>
            </a:r>
            <a:endParaRPr lang="en-US" altLang="tr-TR" noProof="0"/>
          </a:p>
        </p:txBody>
      </p:sp>
    </p:spTree>
    <p:extLst>
      <p:ext uri="{BB962C8B-B14F-4D97-AF65-F5344CB8AC3E}">
        <p14:creationId xmlns:p14="http://schemas.microsoft.com/office/powerpoint/2010/main" val="7079152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3761B815-FE04-480B-B990-178CA4211E1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121849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A9D12CB8-5357-4FD3-9DFD-99A68298AF59}"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08511021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219200"/>
            <a:ext cx="4038600" cy="51054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79F8356E-2AD1-434F-B945-A156978AE9F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3060781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lvl1pPr>
              <a:defRPr/>
            </a:lvl1pPr>
          </a:lstStyle>
          <a:p>
            <a:endParaRPr lang="en-US" altLang="tr-TR">
              <a:solidFill>
                <a:srgbClr val="000000"/>
              </a:solidFill>
            </a:endParaRPr>
          </a:p>
        </p:txBody>
      </p:sp>
      <p:sp>
        <p:nvSpPr>
          <p:cNvPr id="8" name="Altbilgi Yer Tutucusu 7"/>
          <p:cNvSpPr>
            <a:spLocks noGrp="1"/>
          </p:cNvSpPr>
          <p:nvPr>
            <p:ph type="ftr" sz="quarter" idx="11"/>
          </p:nvPr>
        </p:nvSpPr>
        <p:spPr/>
        <p:txBody>
          <a:bodyPr/>
          <a:lstStyle>
            <a:lvl1pPr>
              <a:defRPr/>
            </a:lvl1pPr>
          </a:lstStyle>
          <a:p>
            <a:endParaRPr lang="en-US" altLang="tr-TR">
              <a:solidFill>
                <a:srgbClr val="000000"/>
              </a:solidFill>
            </a:endParaRPr>
          </a:p>
        </p:txBody>
      </p:sp>
      <p:sp>
        <p:nvSpPr>
          <p:cNvPr id="9" name="Slayt Numarası Yer Tutucusu 8"/>
          <p:cNvSpPr>
            <a:spLocks noGrp="1"/>
          </p:cNvSpPr>
          <p:nvPr>
            <p:ph type="sldNum" sz="quarter" idx="12"/>
          </p:nvPr>
        </p:nvSpPr>
        <p:spPr/>
        <p:txBody>
          <a:bodyPr/>
          <a:lstStyle>
            <a:lvl1pPr>
              <a:defRPr/>
            </a:lvl1pPr>
          </a:lstStyle>
          <a:p>
            <a:fld id="{1E700F9B-032A-40F8-B88E-533FDA5AF880}"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7597803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lvl1pPr>
              <a:defRPr/>
            </a:lvl1pPr>
          </a:lstStyle>
          <a:p>
            <a:endParaRPr lang="en-US" altLang="tr-TR">
              <a:solidFill>
                <a:srgbClr val="000000"/>
              </a:solidFill>
            </a:endParaRPr>
          </a:p>
        </p:txBody>
      </p:sp>
      <p:sp>
        <p:nvSpPr>
          <p:cNvPr id="4" name="Altbilgi Yer Tutucusu 3"/>
          <p:cNvSpPr>
            <a:spLocks noGrp="1"/>
          </p:cNvSpPr>
          <p:nvPr>
            <p:ph type="ftr" sz="quarter" idx="11"/>
          </p:nvPr>
        </p:nvSpPr>
        <p:spPr/>
        <p:txBody>
          <a:bodyPr/>
          <a:lstStyle>
            <a:lvl1pPr>
              <a:defRPr/>
            </a:lvl1pPr>
          </a:lstStyle>
          <a:p>
            <a:endParaRPr lang="en-US" altLang="tr-TR">
              <a:solidFill>
                <a:srgbClr val="000000"/>
              </a:solidFill>
            </a:endParaRPr>
          </a:p>
        </p:txBody>
      </p:sp>
      <p:sp>
        <p:nvSpPr>
          <p:cNvPr id="5" name="Slayt Numarası Yer Tutucusu 4"/>
          <p:cNvSpPr>
            <a:spLocks noGrp="1"/>
          </p:cNvSpPr>
          <p:nvPr>
            <p:ph type="sldNum" sz="quarter" idx="12"/>
          </p:nvPr>
        </p:nvSpPr>
        <p:spPr/>
        <p:txBody>
          <a:bodyPr/>
          <a:lstStyle>
            <a:lvl1pPr>
              <a:defRPr/>
            </a:lvl1pPr>
          </a:lstStyle>
          <a:p>
            <a:fld id="{A47245D8-EFB1-432B-B58D-9A8B8B6AD67E}"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4740413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lvl1pPr>
              <a:defRPr/>
            </a:lvl1pPr>
          </a:lstStyle>
          <a:p>
            <a:endParaRPr lang="en-US" altLang="tr-TR">
              <a:solidFill>
                <a:srgbClr val="000000"/>
              </a:solidFill>
            </a:endParaRPr>
          </a:p>
        </p:txBody>
      </p:sp>
      <p:sp>
        <p:nvSpPr>
          <p:cNvPr id="3" name="Altbilgi Yer Tutucusu 2"/>
          <p:cNvSpPr>
            <a:spLocks noGrp="1"/>
          </p:cNvSpPr>
          <p:nvPr>
            <p:ph type="ftr" sz="quarter" idx="11"/>
          </p:nvPr>
        </p:nvSpPr>
        <p:spPr/>
        <p:txBody>
          <a:bodyPr/>
          <a:lstStyle>
            <a:lvl1pPr>
              <a:defRPr/>
            </a:lvl1pPr>
          </a:lstStyle>
          <a:p>
            <a:endParaRPr lang="en-US" altLang="tr-TR">
              <a:solidFill>
                <a:srgbClr val="000000"/>
              </a:solidFill>
            </a:endParaRPr>
          </a:p>
        </p:txBody>
      </p:sp>
      <p:sp>
        <p:nvSpPr>
          <p:cNvPr id="4" name="Slayt Numarası Yer Tutucusu 3"/>
          <p:cNvSpPr>
            <a:spLocks noGrp="1"/>
          </p:cNvSpPr>
          <p:nvPr>
            <p:ph type="sldNum" sz="quarter" idx="12"/>
          </p:nvPr>
        </p:nvSpPr>
        <p:spPr/>
        <p:txBody>
          <a:bodyPr/>
          <a:lstStyle>
            <a:lvl1pPr>
              <a:defRPr/>
            </a:lvl1pPr>
          </a:lstStyle>
          <a:p>
            <a:fld id="{3BE4C39F-96D4-4190-9D4B-1F10C6002D7F}"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8028702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949881CC-E9DD-408C-B088-D99BD61D5F83}"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701596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s-E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s-E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DFEBDB4A-FCC8-45BC-B311-EEC614C4E8F6}" type="slidenum">
              <a:rPr lang="es-ES" altLang="tr-TR">
                <a:solidFill>
                  <a:srgbClr val="000000"/>
                </a:solidFill>
              </a:rPr>
              <a:pPr/>
              <a:t>‹#›</a:t>
            </a:fld>
            <a:endParaRPr lang="es-ES" altLang="tr-TR">
              <a:solidFill>
                <a:srgbClr val="000000"/>
              </a:solidFill>
            </a:endParaRPr>
          </a:p>
        </p:txBody>
      </p:sp>
    </p:spTree>
    <p:extLst>
      <p:ext uri="{BB962C8B-B14F-4D97-AF65-F5344CB8AC3E}">
        <p14:creationId xmlns:p14="http://schemas.microsoft.com/office/powerpoint/2010/main" val="33550667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lvl1pPr>
              <a:defRPr/>
            </a:lvl1pPr>
          </a:lstStyle>
          <a:p>
            <a:endParaRPr lang="en-US" altLang="tr-TR">
              <a:solidFill>
                <a:srgbClr val="000000"/>
              </a:solidFill>
            </a:endParaRPr>
          </a:p>
        </p:txBody>
      </p:sp>
      <p:sp>
        <p:nvSpPr>
          <p:cNvPr id="6" name="Altbilgi Yer Tutucusu 5"/>
          <p:cNvSpPr>
            <a:spLocks noGrp="1"/>
          </p:cNvSpPr>
          <p:nvPr>
            <p:ph type="ftr" sz="quarter" idx="11"/>
          </p:nvPr>
        </p:nvSpPr>
        <p:spPr/>
        <p:txBody>
          <a:bodyPr/>
          <a:lstStyle>
            <a:lvl1pPr>
              <a:defRPr/>
            </a:lvl1pPr>
          </a:lstStyle>
          <a:p>
            <a:endParaRPr lang="en-US" altLang="tr-TR">
              <a:solidFill>
                <a:srgbClr val="000000"/>
              </a:solidFill>
            </a:endParaRPr>
          </a:p>
        </p:txBody>
      </p:sp>
      <p:sp>
        <p:nvSpPr>
          <p:cNvPr id="7" name="Slayt Numarası Yer Tutucusu 6"/>
          <p:cNvSpPr>
            <a:spLocks noGrp="1"/>
          </p:cNvSpPr>
          <p:nvPr>
            <p:ph type="sldNum" sz="quarter" idx="12"/>
          </p:nvPr>
        </p:nvSpPr>
        <p:spPr/>
        <p:txBody>
          <a:bodyPr/>
          <a:lstStyle>
            <a:lvl1pPr>
              <a:defRPr/>
            </a:lvl1pPr>
          </a:lstStyle>
          <a:p>
            <a:fld id="{6EC394F5-C329-47AF-A7A0-BF9CBE54ABF7}"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10567519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8437C6C3-456F-443C-AD97-3FEAE3FC98A5}"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5742510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24650" y="304800"/>
            <a:ext cx="2114550" cy="6019800"/>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381000" y="304800"/>
            <a:ext cx="6191250" cy="60198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p:txBody>
          <a:bodyPr/>
          <a:lstStyle>
            <a:lvl1pPr>
              <a:defRPr/>
            </a:lvl1pPr>
          </a:lstStyle>
          <a:p>
            <a:fld id="{929C9F87-2211-47AC-94D7-CAC8BE375946}"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4972929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Unvan 1"/>
          <p:cNvSpPr>
            <a:spLocks noGrp="1"/>
          </p:cNvSpPr>
          <p:nvPr>
            <p:ph type="title"/>
          </p:nvPr>
        </p:nvSpPr>
        <p:spPr>
          <a:xfrm>
            <a:off x="381000" y="304800"/>
            <a:ext cx="8458200" cy="533400"/>
          </a:xfrm>
        </p:spPr>
        <p:txBody>
          <a:bodyPr/>
          <a:lstStyle/>
          <a:p>
            <a:r>
              <a:rPr lang="tr-TR"/>
              <a:t>Asıl başlık stili için tıklatın</a:t>
            </a:r>
          </a:p>
        </p:txBody>
      </p:sp>
      <p:sp>
        <p:nvSpPr>
          <p:cNvPr id="3" name="Tablo Yer Tutucusu 2"/>
          <p:cNvSpPr>
            <a:spLocks noGrp="1"/>
          </p:cNvSpPr>
          <p:nvPr>
            <p:ph type="tbl" idx="1"/>
          </p:nvPr>
        </p:nvSpPr>
        <p:spPr>
          <a:xfrm>
            <a:off x="457200" y="1219200"/>
            <a:ext cx="8229600" cy="5105400"/>
          </a:xfrm>
        </p:spPr>
        <p:txBody>
          <a:bodyPr/>
          <a:lstStyle/>
          <a:p>
            <a:r>
              <a:rPr lang="tr-TR"/>
              <a:t>Tablo eklemek için simgeyi tıklatın</a:t>
            </a:r>
          </a:p>
        </p:txBody>
      </p:sp>
      <p:sp>
        <p:nvSpPr>
          <p:cNvPr id="4" name="Veri Yer Tutucusu 3"/>
          <p:cNvSpPr>
            <a:spLocks noGrp="1"/>
          </p:cNvSpPr>
          <p:nvPr>
            <p:ph type="dt" sz="half" idx="10"/>
          </p:nvPr>
        </p:nvSpPr>
        <p:spPr>
          <a:xfrm>
            <a:off x="457200" y="6400800"/>
            <a:ext cx="2133600" cy="320675"/>
          </a:xfrm>
        </p:spPr>
        <p:txBody>
          <a:bodyPr/>
          <a:lstStyle>
            <a:lvl1pPr>
              <a:defRPr/>
            </a:lvl1pPr>
          </a:lstStyle>
          <a:p>
            <a:endParaRPr lang="en-US" altLang="tr-TR">
              <a:solidFill>
                <a:srgbClr val="000000"/>
              </a:solidFill>
            </a:endParaRPr>
          </a:p>
        </p:txBody>
      </p:sp>
      <p:sp>
        <p:nvSpPr>
          <p:cNvPr id="5" name="Altbilgi Yer Tutucusu 4"/>
          <p:cNvSpPr>
            <a:spLocks noGrp="1"/>
          </p:cNvSpPr>
          <p:nvPr>
            <p:ph type="ftr" sz="quarter" idx="11"/>
          </p:nvPr>
        </p:nvSpPr>
        <p:spPr>
          <a:xfrm>
            <a:off x="3124200" y="6400800"/>
            <a:ext cx="2895600" cy="320675"/>
          </a:xfrm>
        </p:spPr>
        <p:txBody>
          <a:bodyPr/>
          <a:lstStyle>
            <a:lvl1pPr>
              <a:defRPr/>
            </a:lvl1pPr>
          </a:lstStyle>
          <a:p>
            <a:endParaRPr lang="en-US" altLang="tr-TR">
              <a:solidFill>
                <a:srgbClr val="000000"/>
              </a:solidFill>
            </a:endParaRPr>
          </a:p>
        </p:txBody>
      </p:sp>
      <p:sp>
        <p:nvSpPr>
          <p:cNvPr id="6" name="Slayt Numarası Yer Tutucusu 5"/>
          <p:cNvSpPr>
            <a:spLocks noGrp="1"/>
          </p:cNvSpPr>
          <p:nvPr>
            <p:ph type="sldNum" sz="quarter" idx="12"/>
          </p:nvPr>
        </p:nvSpPr>
        <p:spPr>
          <a:xfrm>
            <a:off x="6553200" y="6400800"/>
            <a:ext cx="2133600" cy="320675"/>
          </a:xfrm>
        </p:spPr>
        <p:txBody>
          <a:bodyPr/>
          <a:lstStyle>
            <a:lvl1pPr>
              <a:defRPr/>
            </a:lvl1pPr>
          </a:lstStyle>
          <a:p>
            <a:fld id="{068F6AD9-8F38-474B-830A-86871F5291AD}" type="slidenum">
              <a:rPr lang="en-US" altLang="tr-TR">
                <a:solidFill>
                  <a:srgbClr val="000000"/>
                </a:solidFill>
              </a:rPr>
              <a:pPr/>
              <a:t>‹#›</a:t>
            </a:fld>
            <a:endParaRPr lang="en-US" altLang="tr-TR">
              <a:solidFill>
                <a:srgbClr val="000000"/>
              </a:solidFill>
            </a:endParaRPr>
          </a:p>
        </p:txBody>
      </p:sp>
    </p:spTree>
    <p:extLst>
      <p:ext uri="{BB962C8B-B14F-4D97-AF65-F5344CB8AC3E}">
        <p14:creationId xmlns:p14="http://schemas.microsoft.com/office/powerpoint/2010/main" val="245565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oleObject" Target="../embeddings/oleObject1.bin"/><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vmlDrawing" Target="../drawings/vmlDrawing1.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oleObject" Target="../embeddings/oleObject2.bin"/><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vmlDrawing" Target="../drawings/vmlDrawing2.v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2.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oleObject" Target="../embeddings/oleObject3.bin"/><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vmlDrawing" Target="../drawings/vmlDrawing3.v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6" Type="http://schemas.openxmlformats.org/officeDocument/2006/relationships/image" Target="../media/image2.png"/><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oleObject" Target="../embeddings/oleObject4.bin"/><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vmlDrawing" Target="../drawings/vmlDrawing4.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2.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oleObject" Target="../embeddings/oleObject5.bin"/><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alt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alt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3275107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5159" name="Rectangle 39"/>
          <p:cNvSpPr>
            <a:spLocks noGrp="1" noChangeArrowheads="1"/>
          </p:cNvSpPr>
          <p:nvPr>
            <p:ph type="title"/>
          </p:nvPr>
        </p:nvSpPr>
        <p:spPr bwMode="auto">
          <a:xfrm>
            <a:off x="0" y="228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tr-TR"/>
              <a:t>Click to edit Master title style</a:t>
            </a:r>
          </a:p>
        </p:txBody>
      </p:sp>
      <p:sp>
        <p:nvSpPr>
          <p:cNvPr id="5160"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fontAlgn="base">
              <a:spcBef>
                <a:spcPct val="0"/>
              </a:spcBef>
              <a:spcAft>
                <a:spcPct val="0"/>
              </a:spcAft>
            </a:pPr>
            <a:endParaRPr lang="en-US" altLang="tr-TR">
              <a:solidFill>
                <a:srgbClr val="FFFFFF"/>
              </a:solidFill>
            </a:endParaRPr>
          </a:p>
        </p:txBody>
      </p:sp>
      <p:sp>
        <p:nvSpPr>
          <p:cNvPr id="5161"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lgn="ctr" fontAlgn="base">
              <a:spcBef>
                <a:spcPct val="0"/>
              </a:spcBef>
              <a:spcAft>
                <a:spcPct val="0"/>
              </a:spcAft>
            </a:pPr>
            <a:endParaRPr lang="en-US" altLang="tr-TR">
              <a:solidFill>
                <a:srgbClr val="FFFFFF"/>
              </a:solidFill>
            </a:endParaRPr>
          </a:p>
        </p:txBody>
      </p:sp>
      <p:sp>
        <p:nvSpPr>
          <p:cNvPr id="5162"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fontAlgn="base">
              <a:spcBef>
                <a:spcPct val="0"/>
              </a:spcBef>
              <a:spcAft>
                <a:spcPct val="0"/>
              </a:spcAft>
            </a:pPr>
            <a:fld id="{2DCC41AF-91F4-447C-982D-2D179ACFDF79}" type="slidenum">
              <a:rPr lang="en-US" altLang="tr-TR">
                <a:solidFill>
                  <a:srgbClr val="FFFFFF"/>
                </a:solidFill>
              </a:rPr>
              <a:pPr fontAlgn="base">
                <a:spcBef>
                  <a:spcPct val="0"/>
                </a:spcBef>
                <a:spcAft>
                  <a:spcPct val="0"/>
                </a:spcAft>
              </a:pPr>
              <a:t>‹#›</a:t>
            </a:fld>
            <a:endParaRPr lang="en-US" altLang="tr-TR">
              <a:solidFill>
                <a:srgbClr val="FFFFFF"/>
              </a:solidFill>
            </a:endParaRPr>
          </a:p>
        </p:txBody>
      </p:sp>
      <p:sp>
        <p:nvSpPr>
          <p:cNvPr id="5163" name="Rectangle 43"/>
          <p:cNvSpPr>
            <a:spLocks noGrp="1" noChangeArrowheads="1"/>
          </p:cNvSpPr>
          <p:nvPr>
            <p:ph type="body" idx="1"/>
          </p:nvPr>
        </p:nvSpPr>
        <p:spPr bwMode="auto">
          <a:xfrm>
            <a:off x="457200" y="990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Tree>
    <p:extLst>
      <p:ext uri="{BB962C8B-B14F-4D97-AF65-F5344CB8AC3E}">
        <p14:creationId xmlns:p14="http://schemas.microsoft.com/office/powerpoint/2010/main" val="270820016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3600">
          <a:solidFill>
            <a:schemeClr val="tx1"/>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2pPr>
      <a:lvl3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3pPr>
      <a:lvl4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4pPr>
      <a:lvl5pPr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5pPr>
      <a:lvl6pPr marL="4572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6pPr>
      <a:lvl7pPr marL="9144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7pPr>
      <a:lvl8pPr marL="13716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8pPr>
      <a:lvl9pPr marL="1828800" algn="ctr" rtl="0" fontAlgn="base">
        <a:spcBef>
          <a:spcPct val="0"/>
        </a:spcBef>
        <a:spcAft>
          <a:spcPct val="0"/>
        </a:spcAft>
        <a:defRPr sz="3600">
          <a:solidFill>
            <a:schemeClr val="tx1"/>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16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16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60000"/>
        <a:buFont typeface="Wingdings" pitchFamily="2" charset="2"/>
        <a:buChar char="n"/>
        <a:defRPr sz="16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Char char="•"/>
        <a:defRPr sz="16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8" name="Object 44"/>
          <p:cNvGraphicFramePr>
            <a:graphicFrameLocks noChangeAspect="1"/>
          </p:cNvGraphicFramePr>
          <p:nvPr/>
        </p:nvGraphicFramePr>
        <p:xfrm>
          <a:off x="0" y="0"/>
          <a:ext cx="9144000" cy="1066800"/>
        </p:xfrm>
        <a:graphic>
          <a:graphicData uri="http://schemas.openxmlformats.org/presentationml/2006/ole">
            <mc:AlternateContent xmlns:mc="http://schemas.openxmlformats.org/markup-compatibility/2006">
              <mc:Choice xmlns:v="urn:schemas-microsoft-com:vml" Requires="v">
                <p:oleObj spid="_x0000_s2061" name="Image" r:id="rId15" imgW="8698413" imgH="1104372" progId="Photoshop.Image.6">
                  <p:embed/>
                </p:oleObj>
              </mc:Choice>
              <mc:Fallback>
                <p:oleObj name="Image" r:id="rId15" imgW="8698413" imgH="1104372"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45"/>
          <p:cNvSpPr>
            <a:spLocks noChangeArrowheads="1"/>
          </p:cNvSpPr>
          <p:nvPr/>
        </p:nvSpPr>
        <p:spPr bwMode="gray">
          <a:xfrm>
            <a:off x="0" y="990600"/>
            <a:ext cx="9144000" cy="120650"/>
          </a:xfrm>
          <a:prstGeom prst="rect">
            <a:avLst/>
          </a:prstGeom>
          <a:gradFill rotWithShape="1">
            <a:gsLst>
              <a:gs pos="0">
                <a:schemeClr val="accent2"/>
              </a:gs>
              <a:gs pos="50000">
                <a:schemeClr val="accent2">
                  <a:gamma/>
                  <a:tint val="4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a:solidFill>
                <a:srgbClr val="000000"/>
              </a:solidFill>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041CE0-D2C8-46A7-8568-E8FDCFABB40D}"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sp>
        <p:nvSpPr>
          <p:cNvPr id="1026" name="Rectangle 2"/>
          <p:cNvSpPr>
            <a:spLocks noGrp="1" noChangeArrowheads="1"/>
          </p:cNvSpPr>
          <p:nvPr>
            <p:ph type="title"/>
          </p:nvPr>
        </p:nvSpPr>
        <p:spPr bwMode="white">
          <a:xfrm>
            <a:off x="381000" y="3048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7998164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anose="02020603050405020304" pitchFamily="18" charset="0"/>
        </a:defRPr>
      </a:lvl2pPr>
      <a:lvl3pPr algn="ctr" rtl="0" eaLnBrk="1" fontAlgn="base" hangingPunct="1">
        <a:spcBef>
          <a:spcPct val="0"/>
        </a:spcBef>
        <a:spcAft>
          <a:spcPct val="0"/>
        </a:spcAft>
        <a:defRPr sz="4000" b="1">
          <a:solidFill>
            <a:schemeClr val="bg1"/>
          </a:solidFill>
          <a:latin typeface="Times New Roman" panose="02020603050405020304" pitchFamily="18" charset="0"/>
        </a:defRPr>
      </a:lvl3pPr>
      <a:lvl4pPr algn="ctr" rtl="0" eaLnBrk="1" fontAlgn="base" hangingPunct="1">
        <a:spcBef>
          <a:spcPct val="0"/>
        </a:spcBef>
        <a:spcAft>
          <a:spcPct val="0"/>
        </a:spcAft>
        <a:defRPr sz="4000" b="1">
          <a:solidFill>
            <a:schemeClr val="bg1"/>
          </a:solidFill>
          <a:latin typeface="Times New Roman" panose="02020603050405020304" pitchFamily="18" charset="0"/>
        </a:defRPr>
      </a:lvl4pPr>
      <a:lvl5pPr algn="ctr" rtl="0" eaLnBrk="1" fontAlgn="base" hangingPunct="1">
        <a:spcBef>
          <a:spcPct val="0"/>
        </a:spcBef>
        <a:spcAft>
          <a:spcPct val="0"/>
        </a:spcAft>
        <a:defRPr sz="4000" b="1">
          <a:solidFill>
            <a:schemeClr val="bg1"/>
          </a:solidFill>
          <a:latin typeface="Times New Roman" panose="02020603050405020304" pitchFamily="18" charset="0"/>
        </a:defRPr>
      </a:lvl5pPr>
      <a:lvl6pPr marL="457200" algn="ctr" rtl="0" eaLnBrk="1" fontAlgn="base" hangingPunct="1">
        <a:spcBef>
          <a:spcPct val="0"/>
        </a:spcBef>
        <a:spcAft>
          <a:spcPct val="0"/>
        </a:spcAft>
        <a:defRPr sz="4000" b="1">
          <a:solidFill>
            <a:schemeClr val="bg1"/>
          </a:solidFill>
          <a:latin typeface="Times New Roman" panose="02020603050405020304" pitchFamily="18" charset="0"/>
        </a:defRPr>
      </a:lvl6pPr>
      <a:lvl7pPr marL="914400" algn="ctr" rtl="0" eaLnBrk="1" fontAlgn="base" hangingPunct="1">
        <a:spcBef>
          <a:spcPct val="0"/>
        </a:spcBef>
        <a:spcAft>
          <a:spcPct val="0"/>
        </a:spcAft>
        <a:defRPr sz="4000" b="1">
          <a:solidFill>
            <a:schemeClr val="bg1"/>
          </a:solidFill>
          <a:latin typeface="Times New Roman" panose="02020603050405020304" pitchFamily="18" charset="0"/>
        </a:defRPr>
      </a:lvl7pPr>
      <a:lvl8pPr marL="1371600" algn="ctr" rtl="0" eaLnBrk="1" fontAlgn="base" hangingPunct="1">
        <a:spcBef>
          <a:spcPct val="0"/>
        </a:spcBef>
        <a:spcAft>
          <a:spcPct val="0"/>
        </a:spcAft>
        <a:defRPr sz="4000" b="1">
          <a:solidFill>
            <a:schemeClr val="bg1"/>
          </a:solidFill>
          <a:latin typeface="Times New Roman" panose="02020603050405020304" pitchFamily="18" charset="0"/>
        </a:defRPr>
      </a:lvl8pPr>
      <a:lvl9pPr marL="1828800" algn="ctr" rtl="0" eaLnBrk="1" fontAlgn="base" hangingPunct="1">
        <a:spcBef>
          <a:spcPct val="0"/>
        </a:spcBef>
        <a:spcAft>
          <a:spcPct val="0"/>
        </a:spcAft>
        <a:defRPr sz="4000" b="1">
          <a:solidFill>
            <a:schemeClr val="bg1"/>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8" name="Object 44"/>
          <p:cNvGraphicFramePr>
            <a:graphicFrameLocks noChangeAspect="1"/>
          </p:cNvGraphicFramePr>
          <p:nvPr/>
        </p:nvGraphicFramePr>
        <p:xfrm>
          <a:off x="0" y="0"/>
          <a:ext cx="9144000" cy="1066800"/>
        </p:xfrm>
        <a:graphic>
          <a:graphicData uri="http://schemas.openxmlformats.org/presentationml/2006/ole">
            <mc:AlternateContent xmlns:mc="http://schemas.openxmlformats.org/markup-compatibility/2006">
              <mc:Choice xmlns:v="urn:schemas-microsoft-com:vml" Requires="v">
                <p:oleObj spid="_x0000_s6157" name="Image" r:id="rId15" imgW="8698413" imgH="1104372" progId="Photoshop.Image.6">
                  <p:embed/>
                </p:oleObj>
              </mc:Choice>
              <mc:Fallback>
                <p:oleObj name="Image" r:id="rId15" imgW="8698413" imgH="1104372"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45"/>
          <p:cNvSpPr>
            <a:spLocks noChangeArrowheads="1"/>
          </p:cNvSpPr>
          <p:nvPr/>
        </p:nvSpPr>
        <p:spPr bwMode="gray">
          <a:xfrm>
            <a:off x="0" y="990600"/>
            <a:ext cx="9144000" cy="120650"/>
          </a:xfrm>
          <a:prstGeom prst="rect">
            <a:avLst/>
          </a:prstGeom>
          <a:gradFill rotWithShape="1">
            <a:gsLst>
              <a:gs pos="0">
                <a:schemeClr val="accent2"/>
              </a:gs>
              <a:gs pos="50000">
                <a:schemeClr val="accent2">
                  <a:gamma/>
                  <a:tint val="4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a:solidFill>
                <a:srgbClr val="000000"/>
              </a:solidFill>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041CE0-D2C8-46A7-8568-E8FDCFABB40D}"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sp>
        <p:nvSpPr>
          <p:cNvPr id="1026" name="Rectangle 2"/>
          <p:cNvSpPr>
            <a:spLocks noGrp="1" noChangeArrowheads="1"/>
          </p:cNvSpPr>
          <p:nvPr>
            <p:ph type="title"/>
          </p:nvPr>
        </p:nvSpPr>
        <p:spPr bwMode="white">
          <a:xfrm>
            <a:off x="381000" y="3048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370244169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anose="02020603050405020304" pitchFamily="18" charset="0"/>
        </a:defRPr>
      </a:lvl2pPr>
      <a:lvl3pPr algn="ctr" rtl="0" eaLnBrk="1" fontAlgn="base" hangingPunct="1">
        <a:spcBef>
          <a:spcPct val="0"/>
        </a:spcBef>
        <a:spcAft>
          <a:spcPct val="0"/>
        </a:spcAft>
        <a:defRPr sz="4000" b="1">
          <a:solidFill>
            <a:schemeClr val="bg1"/>
          </a:solidFill>
          <a:latin typeface="Times New Roman" panose="02020603050405020304" pitchFamily="18" charset="0"/>
        </a:defRPr>
      </a:lvl3pPr>
      <a:lvl4pPr algn="ctr" rtl="0" eaLnBrk="1" fontAlgn="base" hangingPunct="1">
        <a:spcBef>
          <a:spcPct val="0"/>
        </a:spcBef>
        <a:spcAft>
          <a:spcPct val="0"/>
        </a:spcAft>
        <a:defRPr sz="4000" b="1">
          <a:solidFill>
            <a:schemeClr val="bg1"/>
          </a:solidFill>
          <a:latin typeface="Times New Roman" panose="02020603050405020304" pitchFamily="18" charset="0"/>
        </a:defRPr>
      </a:lvl4pPr>
      <a:lvl5pPr algn="ctr" rtl="0" eaLnBrk="1" fontAlgn="base" hangingPunct="1">
        <a:spcBef>
          <a:spcPct val="0"/>
        </a:spcBef>
        <a:spcAft>
          <a:spcPct val="0"/>
        </a:spcAft>
        <a:defRPr sz="4000" b="1">
          <a:solidFill>
            <a:schemeClr val="bg1"/>
          </a:solidFill>
          <a:latin typeface="Times New Roman" panose="02020603050405020304" pitchFamily="18" charset="0"/>
        </a:defRPr>
      </a:lvl5pPr>
      <a:lvl6pPr marL="457200" algn="ctr" rtl="0" eaLnBrk="1" fontAlgn="base" hangingPunct="1">
        <a:spcBef>
          <a:spcPct val="0"/>
        </a:spcBef>
        <a:spcAft>
          <a:spcPct val="0"/>
        </a:spcAft>
        <a:defRPr sz="4000" b="1">
          <a:solidFill>
            <a:schemeClr val="bg1"/>
          </a:solidFill>
          <a:latin typeface="Times New Roman" panose="02020603050405020304" pitchFamily="18" charset="0"/>
        </a:defRPr>
      </a:lvl6pPr>
      <a:lvl7pPr marL="914400" algn="ctr" rtl="0" eaLnBrk="1" fontAlgn="base" hangingPunct="1">
        <a:spcBef>
          <a:spcPct val="0"/>
        </a:spcBef>
        <a:spcAft>
          <a:spcPct val="0"/>
        </a:spcAft>
        <a:defRPr sz="4000" b="1">
          <a:solidFill>
            <a:schemeClr val="bg1"/>
          </a:solidFill>
          <a:latin typeface="Times New Roman" panose="02020603050405020304" pitchFamily="18" charset="0"/>
        </a:defRPr>
      </a:lvl7pPr>
      <a:lvl8pPr marL="1371600" algn="ctr" rtl="0" eaLnBrk="1" fontAlgn="base" hangingPunct="1">
        <a:spcBef>
          <a:spcPct val="0"/>
        </a:spcBef>
        <a:spcAft>
          <a:spcPct val="0"/>
        </a:spcAft>
        <a:defRPr sz="4000" b="1">
          <a:solidFill>
            <a:schemeClr val="bg1"/>
          </a:solidFill>
          <a:latin typeface="Times New Roman" panose="02020603050405020304" pitchFamily="18" charset="0"/>
        </a:defRPr>
      </a:lvl8pPr>
      <a:lvl9pPr marL="1828800" algn="ctr" rtl="0" eaLnBrk="1" fontAlgn="base" hangingPunct="1">
        <a:spcBef>
          <a:spcPct val="0"/>
        </a:spcBef>
        <a:spcAft>
          <a:spcPct val="0"/>
        </a:spcAft>
        <a:defRPr sz="4000" b="1">
          <a:solidFill>
            <a:schemeClr val="bg1"/>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8" name="Object 44"/>
          <p:cNvGraphicFramePr>
            <a:graphicFrameLocks noChangeAspect="1"/>
          </p:cNvGraphicFramePr>
          <p:nvPr/>
        </p:nvGraphicFramePr>
        <p:xfrm>
          <a:off x="0" y="0"/>
          <a:ext cx="9144000" cy="1066800"/>
        </p:xfrm>
        <a:graphic>
          <a:graphicData uri="http://schemas.openxmlformats.org/presentationml/2006/ole">
            <mc:AlternateContent xmlns:mc="http://schemas.openxmlformats.org/markup-compatibility/2006">
              <mc:Choice xmlns:v="urn:schemas-microsoft-com:vml" Requires="v">
                <p:oleObj spid="_x0000_s7181" name="Image" r:id="rId15" imgW="8698413" imgH="1104372" progId="Photoshop.Image.6">
                  <p:embed/>
                </p:oleObj>
              </mc:Choice>
              <mc:Fallback>
                <p:oleObj name="Image" r:id="rId15" imgW="8698413" imgH="1104372"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45"/>
          <p:cNvSpPr>
            <a:spLocks noChangeArrowheads="1"/>
          </p:cNvSpPr>
          <p:nvPr/>
        </p:nvSpPr>
        <p:spPr bwMode="gray">
          <a:xfrm>
            <a:off x="0" y="990600"/>
            <a:ext cx="9144000" cy="120650"/>
          </a:xfrm>
          <a:prstGeom prst="rect">
            <a:avLst/>
          </a:prstGeom>
          <a:gradFill rotWithShape="1">
            <a:gsLst>
              <a:gs pos="0">
                <a:schemeClr val="accent2"/>
              </a:gs>
              <a:gs pos="50000">
                <a:schemeClr val="accent2">
                  <a:gamma/>
                  <a:tint val="4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a:solidFill>
                <a:srgbClr val="000000"/>
              </a:solidFill>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041CE0-D2C8-46A7-8568-E8FDCFABB40D}"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sp>
        <p:nvSpPr>
          <p:cNvPr id="1026" name="Rectangle 2"/>
          <p:cNvSpPr>
            <a:spLocks noGrp="1" noChangeArrowheads="1"/>
          </p:cNvSpPr>
          <p:nvPr>
            <p:ph type="title"/>
          </p:nvPr>
        </p:nvSpPr>
        <p:spPr bwMode="white">
          <a:xfrm>
            <a:off x="381000" y="3048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9644591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anose="02020603050405020304" pitchFamily="18" charset="0"/>
        </a:defRPr>
      </a:lvl2pPr>
      <a:lvl3pPr algn="ctr" rtl="0" eaLnBrk="1" fontAlgn="base" hangingPunct="1">
        <a:spcBef>
          <a:spcPct val="0"/>
        </a:spcBef>
        <a:spcAft>
          <a:spcPct val="0"/>
        </a:spcAft>
        <a:defRPr sz="4000" b="1">
          <a:solidFill>
            <a:schemeClr val="bg1"/>
          </a:solidFill>
          <a:latin typeface="Times New Roman" panose="02020603050405020304" pitchFamily="18" charset="0"/>
        </a:defRPr>
      </a:lvl3pPr>
      <a:lvl4pPr algn="ctr" rtl="0" eaLnBrk="1" fontAlgn="base" hangingPunct="1">
        <a:spcBef>
          <a:spcPct val="0"/>
        </a:spcBef>
        <a:spcAft>
          <a:spcPct val="0"/>
        </a:spcAft>
        <a:defRPr sz="4000" b="1">
          <a:solidFill>
            <a:schemeClr val="bg1"/>
          </a:solidFill>
          <a:latin typeface="Times New Roman" panose="02020603050405020304" pitchFamily="18" charset="0"/>
        </a:defRPr>
      </a:lvl4pPr>
      <a:lvl5pPr algn="ctr" rtl="0" eaLnBrk="1" fontAlgn="base" hangingPunct="1">
        <a:spcBef>
          <a:spcPct val="0"/>
        </a:spcBef>
        <a:spcAft>
          <a:spcPct val="0"/>
        </a:spcAft>
        <a:defRPr sz="4000" b="1">
          <a:solidFill>
            <a:schemeClr val="bg1"/>
          </a:solidFill>
          <a:latin typeface="Times New Roman" panose="02020603050405020304" pitchFamily="18" charset="0"/>
        </a:defRPr>
      </a:lvl5pPr>
      <a:lvl6pPr marL="457200" algn="ctr" rtl="0" eaLnBrk="1" fontAlgn="base" hangingPunct="1">
        <a:spcBef>
          <a:spcPct val="0"/>
        </a:spcBef>
        <a:spcAft>
          <a:spcPct val="0"/>
        </a:spcAft>
        <a:defRPr sz="4000" b="1">
          <a:solidFill>
            <a:schemeClr val="bg1"/>
          </a:solidFill>
          <a:latin typeface="Times New Roman" panose="02020603050405020304" pitchFamily="18" charset="0"/>
        </a:defRPr>
      </a:lvl6pPr>
      <a:lvl7pPr marL="914400" algn="ctr" rtl="0" eaLnBrk="1" fontAlgn="base" hangingPunct="1">
        <a:spcBef>
          <a:spcPct val="0"/>
        </a:spcBef>
        <a:spcAft>
          <a:spcPct val="0"/>
        </a:spcAft>
        <a:defRPr sz="4000" b="1">
          <a:solidFill>
            <a:schemeClr val="bg1"/>
          </a:solidFill>
          <a:latin typeface="Times New Roman" panose="02020603050405020304" pitchFamily="18" charset="0"/>
        </a:defRPr>
      </a:lvl7pPr>
      <a:lvl8pPr marL="1371600" algn="ctr" rtl="0" eaLnBrk="1" fontAlgn="base" hangingPunct="1">
        <a:spcBef>
          <a:spcPct val="0"/>
        </a:spcBef>
        <a:spcAft>
          <a:spcPct val="0"/>
        </a:spcAft>
        <a:defRPr sz="4000" b="1">
          <a:solidFill>
            <a:schemeClr val="bg1"/>
          </a:solidFill>
          <a:latin typeface="Times New Roman" panose="02020603050405020304" pitchFamily="18" charset="0"/>
        </a:defRPr>
      </a:lvl8pPr>
      <a:lvl9pPr marL="1828800" algn="ctr" rtl="0" eaLnBrk="1" fontAlgn="base" hangingPunct="1">
        <a:spcBef>
          <a:spcPct val="0"/>
        </a:spcBef>
        <a:spcAft>
          <a:spcPct val="0"/>
        </a:spcAft>
        <a:defRPr sz="4000" b="1">
          <a:solidFill>
            <a:schemeClr val="bg1"/>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endParaRPr lang="es-ES" altLang="tr-TR">
              <a:solidFill>
                <a:srgbClr val="000000"/>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s-ES" altLang="tr-TR">
              <a:solidFill>
                <a:srgbClr val="000000"/>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41AB0106-D624-4F24-9ABB-1EA9FF222D90}" type="slidenum">
              <a:rPr lang="es-ES" altLang="tr-TR" smtClean="0">
                <a:solidFill>
                  <a:srgbClr val="000000"/>
                </a:solidFill>
              </a:rPr>
              <a:pPr fontAlgn="base">
                <a:spcBef>
                  <a:spcPct val="0"/>
                </a:spcBef>
                <a:spcAft>
                  <a:spcPct val="0"/>
                </a:spcAft>
              </a:pPr>
              <a:t>‹#›</a:t>
            </a:fld>
            <a:endParaRPr lang="es-ES" altLang="tr-TR">
              <a:solidFill>
                <a:srgbClr val="000000"/>
              </a:solidFill>
            </a:endParaRPr>
          </a:p>
        </p:txBody>
      </p:sp>
    </p:spTree>
    <p:extLst>
      <p:ext uri="{BB962C8B-B14F-4D97-AF65-F5344CB8AC3E}">
        <p14:creationId xmlns:p14="http://schemas.microsoft.com/office/powerpoint/2010/main" val="305764927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8" name="Object 44"/>
          <p:cNvGraphicFramePr>
            <a:graphicFrameLocks noChangeAspect="1"/>
          </p:cNvGraphicFramePr>
          <p:nvPr/>
        </p:nvGraphicFramePr>
        <p:xfrm>
          <a:off x="0" y="0"/>
          <a:ext cx="9144000" cy="1066800"/>
        </p:xfrm>
        <a:graphic>
          <a:graphicData uri="http://schemas.openxmlformats.org/presentationml/2006/ole">
            <mc:AlternateContent xmlns:mc="http://schemas.openxmlformats.org/markup-compatibility/2006">
              <mc:Choice xmlns:v="urn:schemas-microsoft-com:vml" Requires="v">
                <p:oleObj spid="_x0000_s10252" name="Image" r:id="rId15" imgW="8698413" imgH="1104372" progId="Photoshop.Image.6">
                  <p:embed/>
                </p:oleObj>
              </mc:Choice>
              <mc:Fallback>
                <p:oleObj name="Image" r:id="rId15" imgW="8698413" imgH="1104372"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45"/>
          <p:cNvSpPr>
            <a:spLocks noChangeArrowheads="1"/>
          </p:cNvSpPr>
          <p:nvPr/>
        </p:nvSpPr>
        <p:spPr bwMode="gray">
          <a:xfrm>
            <a:off x="0" y="990600"/>
            <a:ext cx="9144000" cy="120650"/>
          </a:xfrm>
          <a:prstGeom prst="rect">
            <a:avLst/>
          </a:prstGeom>
          <a:gradFill rotWithShape="1">
            <a:gsLst>
              <a:gs pos="0">
                <a:schemeClr val="accent2"/>
              </a:gs>
              <a:gs pos="50000">
                <a:schemeClr val="accent2">
                  <a:gamma/>
                  <a:tint val="4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a:solidFill>
                <a:srgbClr val="000000"/>
              </a:solidFill>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041CE0-D2C8-46A7-8568-E8FDCFABB40D}"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sp>
        <p:nvSpPr>
          <p:cNvPr id="1026" name="Rectangle 2"/>
          <p:cNvSpPr>
            <a:spLocks noGrp="1" noChangeArrowheads="1"/>
          </p:cNvSpPr>
          <p:nvPr>
            <p:ph type="title"/>
          </p:nvPr>
        </p:nvSpPr>
        <p:spPr bwMode="white">
          <a:xfrm>
            <a:off x="381000" y="3048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84127859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anose="02020603050405020304" pitchFamily="18" charset="0"/>
        </a:defRPr>
      </a:lvl2pPr>
      <a:lvl3pPr algn="ctr" rtl="0" eaLnBrk="1" fontAlgn="base" hangingPunct="1">
        <a:spcBef>
          <a:spcPct val="0"/>
        </a:spcBef>
        <a:spcAft>
          <a:spcPct val="0"/>
        </a:spcAft>
        <a:defRPr sz="4000" b="1">
          <a:solidFill>
            <a:schemeClr val="bg1"/>
          </a:solidFill>
          <a:latin typeface="Times New Roman" panose="02020603050405020304" pitchFamily="18" charset="0"/>
        </a:defRPr>
      </a:lvl3pPr>
      <a:lvl4pPr algn="ctr" rtl="0" eaLnBrk="1" fontAlgn="base" hangingPunct="1">
        <a:spcBef>
          <a:spcPct val="0"/>
        </a:spcBef>
        <a:spcAft>
          <a:spcPct val="0"/>
        </a:spcAft>
        <a:defRPr sz="4000" b="1">
          <a:solidFill>
            <a:schemeClr val="bg1"/>
          </a:solidFill>
          <a:latin typeface="Times New Roman" panose="02020603050405020304" pitchFamily="18" charset="0"/>
        </a:defRPr>
      </a:lvl4pPr>
      <a:lvl5pPr algn="ctr" rtl="0" eaLnBrk="1" fontAlgn="base" hangingPunct="1">
        <a:spcBef>
          <a:spcPct val="0"/>
        </a:spcBef>
        <a:spcAft>
          <a:spcPct val="0"/>
        </a:spcAft>
        <a:defRPr sz="4000" b="1">
          <a:solidFill>
            <a:schemeClr val="bg1"/>
          </a:solidFill>
          <a:latin typeface="Times New Roman" panose="02020603050405020304" pitchFamily="18" charset="0"/>
        </a:defRPr>
      </a:lvl5pPr>
      <a:lvl6pPr marL="457200" algn="ctr" rtl="0" eaLnBrk="1" fontAlgn="base" hangingPunct="1">
        <a:spcBef>
          <a:spcPct val="0"/>
        </a:spcBef>
        <a:spcAft>
          <a:spcPct val="0"/>
        </a:spcAft>
        <a:defRPr sz="4000" b="1">
          <a:solidFill>
            <a:schemeClr val="bg1"/>
          </a:solidFill>
          <a:latin typeface="Times New Roman" panose="02020603050405020304" pitchFamily="18" charset="0"/>
        </a:defRPr>
      </a:lvl6pPr>
      <a:lvl7pPr marL="914400" algn="ctr" rtl="0" eaLnBrk="1" fontAlgn="base" hangingPunct="1">
        <a:spcBef>
          <a:spcPct val="0"/>
        </a:spcBef>
        <a:spcAft>
          <a:spcPct val="0"/>
        </a:spcAft>
        <a:defRPr sz="4000" b="1">
          <a:solidFill>
            <a:schemeClr val="bg1"/>
          </a:solidFill>
          <a:latin typeface="Times New Roman" panose="02020603050405020304" pitchFamily="18" charset="0"/>
        </a:defRPr>
      </a:lvl7pPr>
      <a:lvl8pPr marL="1371600" algn="ctr" rtl="0" eaLnBrk="1" fontAlgn="base" hangingPunct="1">
        <a:spcBef>
          <a:spcPct val="0"/>
        </a:spcBef>
        <a:spcAft>
          <a:spcPct val="0"/>
        </a:spcAft>
        <a:defRPr sz="4000" b="1">
          <a:solidFill>
            <a:schemeClr val="bg1"/>
          </a:solidFill>
          <a:latin typeface="Times New Roman" panose="02020603050405020304" pitchFamily="18" charset="0"/>
        </a:defRPr>
      </a:lvl8pPr>
      <a:lvl9pPr marL="1828800" algn="ctr" rtl="0" eaLnBrk="1" fontAlgn="base" hangingPunct="1">
        <a:spcBef>
          <a:spcPct val="0"/>
        </a:spcBef>
        <a:spcAft>
          <a:spcPct val="0"/>
        </a:spcAft>
        <a:defRPr sz="4000" b="1">
          <a:solidFill>
            <a:schemeClr val="bg1"/>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8" name="Object 44"/>
          <p:cNvGraphicFramePr>
            <a:graphicFrameLocks noChangeAspect="1"/>
          </p:cNvGraphicFramePr>
          <p:nvPr/>
        </p:nvGraphicFramePr>
        <p:xfrm>
          <a:off x="0" y="0"/>
          <a:ext cx="9144000" cy="1066800"/>
        </p:xfrm>
        <a:graphic>
          <a:graphicData uri="http://schemas.openxmlformats.org/presentationml/2006/ole">
            <mc:AlternateContent xmlns:mc="http://schemas.openxmlformats.org/markup-compatibility/2006">
              <mc:Choice xmlns:v="urn:schemas-microsoft-com:vml" Requires="v">
                <p:oleObj spid="_x0000_s21515" name="Image" r:id="rId15" imgW="8698413" imgH="1104372" progId="Photoshop.Image.6">
                  <p:embed/>
                </p:oleObj>
              </mc:Choice>
              <mc:Fallback>
                <p:oleObj name="Image" r:id="rId15" imgW="8698413" imgH="1104372" progId="Photoshop.Image.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9" name="Rectangle 45"/>
          <p:cNvSpPr>
            <a:spLocks noChangeArrowheads="1"/>
          </p:cNvSpPr>
          <p:nvPr/>
        </p:nvSpPr>
        <p:spPr bwMode="gray">
          <a:xfrm>
            <a:off x="0" y="990600"/>
            <a:ext cx="9144000" cy="120650"/>
          </a:xfrm>
          <a:prstGeom prst="rect">
            <a:avLst/>
          </a:prstGeom>
          <a:gradFill rotWithShape="1">
            <a:gsLst>
              <a:gs pos="0">
                <a:schemeClr val="accent2"/>
              </a:gs>
              <a:gs pos="50000">
                <a:schemeClr val="accent2">
                  <a:gamma/>
                  <a:tint val="48627"/>
                  <a:invGamma/>
                </a:schemeClr>
              </a:gs>
              <a:gs pos="100000">
                <a:schemeClr val="accent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27" name="Rectangle 3"/>
          <p:cNvSpPr>
            <a:spLocks noGrp="1" noChangeArrowheads="1"/>
          </p:cNvSpPr>
          <p:nvPr>
            <p:ph type="body" idx="1"/>
          </p:nvPr>
        </p:nvSpPr>
        <p:spPr bwMode="auto">
          <a:xfrm>
            <a:off x="457200" y="1219200"/>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028" name="Rectangle 4"/>
          <p:cNvSpPr>
            <a:spLocks noGrp="1" noChangeArrowheads="1"/>
          </p:cNvSpPr>
          <p:nvPr>
            <p:ph type="dt" sz="half" idx="2"/>
          </p:nvPr>
        </p:nvSpPr>
        <p:spPr bwMode="auto">
          <a:xfrm>
            <a:off x="457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tr-TR">
              <a:solidFill>
                <a:srgbClr val="000000"/>
              </a:solidFill>
            </a:endParaRPr>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tr-TR">
              <a:solidFill>
                <a:srgbClr val="000000"/>
              </a:solidFill>
            </a:endParaRPr>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7041CE0-D2C8-46A7-8568-E8FDCFABB40D}" type="slidenum">
              <a:rPr lang="en-US" altLang="tr-TR" smtClean="0">
                <a:solidFill>
                  <a:srgbClr val="000000"/>
                </a:solidFill>
              </a:rPr>
              <a:pPr fontAlgn="base">
                <a:spcBef>
                  <a:spcPct val="0"/>
                </a:spcBef>
                <a:spcAft>
                  <a:spcPct val="0"/>
                </a:spcAft>
              </a:pPr>
              <a:t>‹#›</a:t>
            </a:fld>
            <a:endParaRPr lang="en-US" altLang="tr-TR">
              <a:solidFill>
                <a:srgbClr val="000000"/>
              </a:solidFill>
            </a:endParaRPr>
          </a:p>
        </p:txBody>
      </p:sp>
      <p:sp>
        <p:nvSpPr>
          <p:cNvPr id="1026" name="Rectangle 2"/>
          <p:cNvSpPr>
            <a:spLocks noGrp="1" noChangeArrowheads="1"/>
          </p:cNvSpPr>
          <p:nvPr>
            <p:ph type="title"/>
          </p:nvPr>
        </p:nvSpPr>
        <p:spPr bwMode="white">
          <a:xfrm>
            <a:off x="381000" y="304800"/>
            <a:ext cx="8458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endParaRPr lang="en-US" altLang="tr-TR"/>
          </a:p>
        </p:txBody>
      </p:sp>
    </p:spTree>
    <p:extLst>
      <p:ext uri="{BB962C8B-B14F-4D97-AF65-F5344CB8AC3E}">
        <p14:creationId xmlns:p14="http://schemas.microsoft.com/office/powerpoint/2010/main" val="3235304894"/>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anose="02020603050405020304" pitchFamily="18" charset="0"/>
        </a:defRPr>
      </a:lvl2pPr>
      <a:lvl3pPr algn="ctr" rtl="0" eaLnBrk="1" fontAlgn="base" hangingPunct="1">
        <a:spcBef>
          <a:spcPct val="0"/>
        </a:spcBef>
        <a:spcAft>
          <a:spcPct val="0"/>
        </a:spcAft>
        <a:defRPr sz="4000" b="1">
          <a:solidFill>
            <a:schemeClr val="bg1"/>
          </a:solidFill>
          <a:latin typeface="Times New Roman" panose="02020603050405020304" pitchFamily="18" charset="0"/>
        </a:defRPr>
      </a:lvl3pPr>
      <a:lvl4pPr algn="ctr" rtl="0" eaLnBrk="1" fontAlgn="base" hangingPunct="1">
        <a:spcBef>
          <a:spcPct val="0"/>
        </a:spcBef>
        <a:spcAft>
          <a:spcPct val="0"/>
        </a:spcAft>
        <a:defRPr sz="4000" b="1">
          <a:solidFill>
            <a:schemeClr val="bg1"/>
          </a:solidFill>
          <a:latin typeface="Times New Roman" panose="02020603050405020304" pitchFamily="18" charset="0"/>
        </a:defRPr>
      </a:lvl4pPr>
      <a:lvl5pPr algn="ctr" rtl="0" eaLnBrk="1" fontAlgn="base" hangingPunct="1">
        <a:spcBef>
          <a:spcPct val="0"/>
        </a:spcBef>
        <a:spcAft>
          <a:spcPct val="0"/>
        </a:spcAft>
        <a:defRPr sz="4000" b="1">
          <a:solidFill>
            <a:schemeClr val="bg1"/>
          </a:solidFill>
          <a:latin typeface="Times New Roman" panose="02020603050405020304" pitchFamily="18" charset="0"/>
        </a:defRPr>
      </a:lvl5pPr>
      <a:lvl6pPr marL="457200" algn="ctr" rtl="0" eaLnBrk="1" fontAlgn="base" hangingPunct="1">
        <a:spcBef>
          <a:spcPct val="0"/>
        </a:spcBef>
        <a:spcAft>
          <a:spcPct val="0"/>
        </a:spcAft>
        <a:defRPr sz="4000" b="1">
          <a:solidFill>
            <a:schemeClr val="bg1"/>
          </a:solidFill>
          <a:latin typeface="Times New Roman" panose="02020603050405020304" pitchFamily="18" charset="0"/>
        </a:defRPr>
      </a:lvl6pPr>
      <a:lvl7pPr marL="914400" algn="ctr" rtl="0" eaLnBrk="1" fontAlgn="base" hangingPunct="1">
        <a:spcBef>
          <a:spcPct val="0"/>
        </a:spcBef>
        <a:spcAft>
          <a:spcPct val="0"/>
        </a:spcAft>
        <a:defRPr sz="4000" b="1">
          <a:solidFill>
            <a:schemeClr val="bg1"/>
          </a:solidFill>
          <a:latin typeface="Times New Roman" panose="02020603050405020304" pitchFamily="18" charset="0"/>
        </a:defRPr>
      </a:lvl7pPr>
      <a:lvl8pPr marL="1371600" algn="ctr" rtl="0" eaLnBrk="1" fontAlgn="base" hangingPunct="1">
        <a:spcBef>
          <a:spcPct val="0"/>
        </a:spcBef>
        <a:spcAft>
          <a:spcPct val="0"/>
        </a:spcAft>
        <a:defRPr sz="4000" b="1">
          <a:solidFill>
            <a:schemeClr val="bg1"/>
          </a:solidFill>
          <a:latin typeface="Times New Roman" panose="02020603050405020304" pitchFamily="18" charset="0"/>
        </a:defRPr>
      </a:lvl8pPr>
      <a:lvl9pPr marL="1828800" algn="ctr" rtl="0" eaLnBrk="1" fontAlgn="base" hangingPunct="1">
        <a:spcBef>
          <a:spcPct val="0"/>
        </a:spcBef>
        <a:spcAft>
          <a:spcPct val="0"/>
        </a:spcAft>
        <a:defRPr sz="4000" b="1">
          <a:solidFill>
            <a:schemeClr val="bg1"/>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5.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hyperlink" Target="http://www.ddyayinlari.com/" TargetMode="External"/><Relationship Id="rId2" Type="http://schemas.openxmlformats.org/officeDocument/2006/relationships/image" Target="../media/image23.jpeg"/><Relationship Id="rId1" Type="http://schemas.openxmlformats.org/officeDocument/2006/relationships/slideLayout" Target="../slideLayouts/slideLayout83.xml"/><Relationship Id="rId4" Type="http://schemas.openxmlformats.org/officeDocument/2006/relationships/hyperlink" Target="http://www.dindersi.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55" t="26182" r="3455" b="25818"/>
          <a:stretch/>
        </p:blipFill>
        <p:spPr bwMode="auto">
          <a:xfrm>
            <a:off x="6829874" y="5661248"/>
            <a:ext cx="2278630" cy="117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8" name="Rectangle 110"/>
          <p:cNvSpPr>
            <a:spLocks noGrp="1" noChangeArrowheads="1"/>
          </p:cNvSpPr>
          <p:nvPr>
            <p:ph type="ctrTitle"/>
          </p:nvPr>
        </p:nvSpPr>
        <p:spPr>
          <a:xfrm>
            <a:off x="539750" y="4653137"/>
            <a:ext cx="4860925" cy="688802"/>
          </a:xfrm>
          <a:noFill/>
          <a:ln/>
        </p:spPr>
        <p:txBody>
          <a:bodyPr/>
          <a:lstStyle/>
          <a:p>
            <a:pPr algn="l"/>
            <a:r>
              <a:rPr lang="tr-TR" altLang="tr-TR" sz="3600" b="1" dirty="0">
                <a:solidFill>
                  <a:schemeClr val="tx1"/>
                </a:solidFill>
              </a:rPr>
              <a:t>Hz. Muhammed’in Hayatı</a:t>
            </a:r>
            <a:endParaRPr lang="es-ES" altLang="tr-TR" sz="3600" b="1" dirty="0">
              <a:solidFill>
                <a:schemeClr val="tx1"/>
              </a:solidFill>
            </a:endParaRPr>
          </a:p>
        </p:txBody>
      </p:sp>
      <p:sp>
        <p:nvSpPr>
          <p:cNvPr id="2170" name="Rectangle 122"/>
          <p:cNvSpPr>
            <a:spLocks noChangeArrowheads="1"/>
          </p:cNvSpPr>
          <p:nvPr/>
        </p:nvSpPr>
        <p:spPr bwMode="auto">
          <a:xfrm>
            <a:off x="6653606" y="6051584"/>
            <a:ext cx="2454898"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charset="0"/>
                <a:cs typeface="Arial" charset="0"/>
              </a:defRPr>
            </a:lvl1pPr>
            <a:lvl2pPr algn="ctr">
              <a:defRPr sz="4400">
                <a:solidFill>
                  <a:schemeClr val="tx2"/>
                </a:solidFill>
                <a:latin typeface="Arial" charset="0"/>
                <a:cs typeface="Arial" charset="0"/>
              </a:defRPr>
            </a:lvl2pPr>
            <a:lvl3pPr algn="ctr">
              <a:defRPr sz="4400">
                <a:solidFill>
                  <a:schemeClr val="tx2"/>
                </a:solidFill>
                <a:latin typeface="Arial" charset="0"/>
                <a:cs typeface="Arial" charset="0"/>
              </a:defRPr>
            </a:lvl3pPr>
            <a:lvl4pPr algn="ctr">
              <a:defRPr sz="4400">
                <a:solidFill>
                  <a:schemeClr val="tx2"/>
                </a:solidFill>
                <a:latin typeface="Arial" charset="0"/>
                <a:cs typeface="Arial" charset="0"/>
              </a:defRPr>
            </a:lvl4pPr>
            <a:lvl5pPr algn="ctr">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pPr fontAlgn="base">
              <a:spcBef>
                <a:spcPct val="0"/>
              </a:spcBef>
              <a:spcAft>
                <a:spcPct val="0"/>
              </a:spcAft>
            </a:pPr>
            <a:endParaRPr lang="es-ES" altLang="tr-TR" sz="2400" b="1" dirty="0">
              <a:solidFill>
                <a:srgbClr val="000000"/>
              </a:solidFill>
            </a:endParaRPr>
          </a:p>
        </p:txBody>
      </p:sp>
      <p:sp>
        <p:nvSpPr>
          <p:cNvPr id="2" name="Metin kutusu 1"/>
          <p:cNvSpPr txBox="1"/>
          <p:nvPr/>
        </p:nvSpPr>
        <p:spPr>
          <a:xfrm>
            <a:off x="611560" y="5753181"/>
            <a:ext cx="1556836" cy="369332"/>
          </a:xfrm>
          <a:prstGeom prst="rect">
            <a:avLst/>
          </a:prstGeom>
          <a:solidFill>
            <a:srgbClr val="FFC000"/>
          </a:solidFill>
          <a:ln w="76200">
            <a:solidFill>
              <a:srgbClr val="00B050"/>
            </a:solidFill>
          </a:ln>
        </p:spPr>
        <p:txBody>
          <a:bodyPr wrap="none" rtlCol="0">
            <a:spAutoFit/>
          </a:bodyPr>
          <a:lstStyle/>
          <a:p>
            <a:r>
              <a:rPr lang="tr-TR" dirty="0" smtClean="0">
                <a:solidFill>
                  <a:srgbClr val="000000"/>
                </a:solidFill>
              </a:rPr>
              <a:t>Giyim </a:t>
            </a:r>
            <a:r>
              <a:rPr lang="tr-TR" dirty="0">
                <a:solidFill>
                  <a:srgbClr val="000000"/>
                </a:solidFill>
              </a:rPr>
              <a:t>Kuşam</a:t>
            </a:r>
          </a:p>
        </p:txBody>
      </p:sp>
      <p:sp>
        <p:nvSpPr>
          <p:cNvPr id="4" name="Dikdörtgen 3"/>
          <p:cNvSpPr/>
          <p:nvPr/>
        </p:nvSpPr>
        <p:spPr>
          <a:xfrm>
            <a:off x="179512" y="1484784"/>
            <a:ext cx="8568952" cy="1323439"/>
          </a:xfrm>
          <a:prstGeom prst="rect">
            <a:avLst/>
          </a:prstGeom>
          <a:solidFill>
            <a:srgbClr val="FF0000"/>
          </a:solidFill>
          <a:ln w="38100">
            <a:solidFill>
              <a:srgbClr val="00B050"/>
            </a:solidFill>
          </a:ln>
        </p:spPr>
        <p:txBody>
          <a:bodyPr wrap="square" lIns="91440" tIns="45720" rIns="91440" bIns="45720">
            <a:spAutoFit/>
          </a:bodyPr>
          <a:lstStyle/>
          <a:p>
            <a:pPr algn="ctr" fontAlgn="base">
              <a:spcBef>
                <a:spcPct val="0"/>
              </a:spcBef>
              <a:spcAft>
                <a:spcPct val="0"/>
              </a:spcAft>
            </a:pPr>
            <a:r>
              <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 ve İmam Hatip </a:t>
            </a:r>
          </a:p>
          <a:p>
            <a:pPr algn="ctr" fontAlgn="base">
              <a:spcBef>
                <a:spcPct val="0"/>
              </a:spcBef>
              <a:spcAft>
                <a:spcPct val="0"/>
              </a:spcAft>
            </a:pPr>
            <a:r>
              <a:rPr lang="tr-TR" sz="4000" b="1" dirty="0" smtClean="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rPr>
              <a:t>Ortaokulu</a:t>
            </a:r>
            <a:endParaRPr lang="tr-TR" sz="4000" b="1" dirty="0">
              <a:ln w="24500" cmpd="dbl">
                <a:solidFill>
                  <a:srgbClr val="333399">
                    <a:shade val="85000"/>
                    <a:satMod val="155000"/>
                  </a:srgbClr>
                </a:solidFill>
                <a:prstDash val="solid"/>
                <a:miter lim="800000"/>
              </a:ln>
              <a:gradFill>
                <a:gsLst>
                  <a:gs pos="10000">
                    <a:srgbClr val="333399">
                      <a:tint val="10000"/>
                      <a:satMod val="155000"/>
                    </a:srgbClr>
                  </a:gs>
                  <a:gs pos="60000">
                    <a:srgbClr val="333399">
                      <a:tint val="30000"/>
                      <a:satMod val="155000"/>
                    </a:srgbClr>
                  </a:gs>
                  <a:gs pos="100000">
                    <a:srgbClr val="333399">
                      <a:tint val="73000"/>
                      <a:satMod val="155000"/>
                    </a:srgbClr>
                  </a:gs>
                </a:gsLst>
                <a:lin ang="5400000"/>
              </a:gradFill>
              <a:effectLst>
                <a:outerShdw blurRad="38100" dist="38100" dir="7020000" algn="tl">
                  <a:srgbClr val="000000">
                    <a:alpha val="35000"/>
                  </a:srgbClr>
                </a:outerShdw>
              </a:effectLst>
            </a:endParaRPr>
          </a:p>
        </p:txBody>
      </p:sp>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666" y="4869159"/>
            <a:ext cx="3606334" cy="2019547"/>
          </a:xfrm>
          <a:prstGeom prst="rect">
            <a:avLst/>
          </a:prstGeom>
        </p:spPr>
      </p:pic>
    </p:spTree>
    <p:extLst>
      <p:ext uri="{BB962C8B-B14F-4D97-AF65-F5344CB8AC3E}">
        <p14:creationId xmlns:p14="http://schemas.microsoft.com/office/powerpoint/2010/main" val="3889252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9697" y="1772816"/>
            <a:ext cx="5545640" cy="4680520"/>
          </a:xfrm>
          <a:prstGeom prst="rect">
            <a:avLst/>
          </a:prstGeom>
        </p:spPr>
      </p:pic>
      <p:sp>
        <p:nvSpPr>
          <p:cNvPr id="4" name="Metin kutusu 3"/>
          <p:cNvSpPr txBox="1"/>
          <p:nvPr/>
        </p:nvSpPr>
        <p:spPr>
          <a:xfrm rot="19009663">
            <a:off x="142841" y="2088311"/>
            <a:ext cx="3836772" cy="1200329"/>
          </a:xfrm>
          <a:prstGeom prst="rect">
            <a:avLst/>
          </a:prstGeom>
          <a:solidFill>
            <a:schemeClr val="accent2">
              <a:lumMod val="75000"/>
            </a:schemeClr>
          </a:solidFill>
          <a:ln w="76200">
            <a:solidFill>
              <a:srgbClr val="00B0F0"/>
            </a:solidFill>
          </a:ln>
        </p:spPr>
        <p:txBody>
          <a:bodyPr wrap="square" rtlCol="0">
            <a:spAutoFit/>
          </a:bodyPr>
          <a:lstStyle/>
          <a:p>
            <a:r>
              <a:rPr lang="tr-TR" sz="2400" dirty="0"/>
              <a:t>Biliyor muydunuz? Peygamberimiz kendi </a:t>
            </a:r>
          </a:p>
          <a:p>
            <a:r>
              <a:rPr lang="tr-TR" sz="2400" dirty="0"/>
              <a:t>söküğünü  kendisi dikerdi? </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9113" y="17727"/>
            <a:ext cx="2688188" cy="2708920"/>
          </a:xfrm>
          <a:prstGeom prst="rect">
            <a:avLst/>
          </a:prstGeom>
        </p:spPr>
      </p:pic>
    </p:spTree>
    <p:extLst>
      <p:ext uri="{BB962C8B-B14F-4D97-AF65-F5344CB8AC3E}">
        <p14:creationId xmlns:p14="http://schemas.microsoft.com/office/powerpoint/2010/main" val="3365281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764704"/>
            <a:ext cx="8229600" cy="985664"/>
          </a:xfrm>
          <a:solidFill>
            <a:schemeClr val="accent2">
              <a:lumMod val="75000"/>
            </a:schemeClr>
          </a:solidFill>
          <a:ln w="76200">
            <a:solidFill>
              <a:srgbClr val="00B050"/>
            </a:solidFill>
          </a:ln>
        </p:spPr>
        <p:txBody>
          <a:bodyPr/>
          <a:lstStyle/>
          <a:p>
            <a:r>
              <a:rPr lang="tr-TR" dirty="0"/>
              <a:t>Hadis: </a:t>
            </a:r>
            <a:r>
              <a:rPr lang="tr-TR" i="1" dirty="0"/>
              <a:t>Allah</a:t>
            </a:r>
            <a:r>
              <a:rPr lang="tr-TR" dirty="0"/>
              <a:t> nimetini </a:t>
            </a:r>
            <a:r>
              <a:rPr lang="tr-TR" i="1" dirty="0"/>
              <a:t>kulunun üzerinde</a:t>
            </a:r>
            <a:r>
              <a:rPr lang="tr-TR" dirty="0"/>
              <a:t> görmek ister.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7798" y="1916832"/>
            <a:ext cx="4657011" cy="4941168"/>
          </a:xfrm>
          <a:prstGeom prst="rect">
            <a:avLst/>
          </a:prstGeom>
        </p:spPr>
      </p:pic>
    </p:spTree>
    <p:extLst>
      <p:ext uri="{BB962C8B-B14F-4D97-AF65-F5344CB8AC3E}">
        <p14:creationId xmlns:p14="http://schemas.microsoft.com/office/powerpoint/2010/main" val="1100063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txBox="1">
            <a:spLocks/>
          </p:cNvSpPr>
          <p:nvPr/>
        </p:nvSpPr>
        <p:spPr bwMode="auto">
          <a:xfrm>
            <a:off x="457200" y="404664"/>
            <a:ext cx="8229600" cy="985664"/>
          </a:xfrm>
          <a:prstGeom prst="rect">
            <a:avLst/>
          </a:prstGeom>
          <a:solidFill>
            <a:schemeClr val="accent2">
              <a:lumMod val="75000"/>
            </a:schemeClr>
          </a:solidFill>
          <a:ln w="76200">
            <a:solidFill>
              <a:srgbClr val="00B050"/>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dirty="0"/>
              <a:t>Hadis: </a:t>
            </a:r>
            <a:r>
              <a:rPr lang="tr-TR" i="1" dirty="0"/>
              <a:t>Allah güzeldir, güzelliği sever, güzel giyinmek kibir değildir?</a:t>
            </a:r>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1556792"/>
            <a:ext cx="4997654" cy="5195047"/>
          </a:xfrm>
          <a:prstGeom prst="rect">
            <a:avLst/>
          </a:prstGeom>
        </p:spPr>
      </p:pic>
    </p:spTree>
    <p:extLst>
      <p:ext uri="{BB962C8B-B14F-4D97-AF65-F5344CB8AC3E}">
        <p14:creationId xmlns:p14="http://schemas.microsoft.com/office/powerpoint/2010/main" val="2670893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88641"/>
            <a:ext cx="8712968" cy="3240360"/>
          </a:xfrm>
          <a:solidFill>
            <a:schemeClr val="accent1">
              <a:lumMod val="60000"/>
              <a:lumOff val="40000"/>
            </a:schemeClr>
          </a:solidFill>
          <a:ln w="57150">
            <a:solidFill>
              <a:srgbClr val="FFC000"/>
            </a:solidFill>
          </a:ln>
        </p:spPr>
        <p:txBody>
          <a:bodyPr/>
          <a:lstStyle/>
          <a:p>
            <a:r>
              <a:rPr lang="tr-TR" sz="1800" dirty="0"/>
              <a:t>Nasrettin Hoca Fıkrası – Ye kürküm ye!</a:t>
            </a:r>
          </a:p>
          <a:p>
            <a:r>
              <a:rPr lang="tr-TR" sz="1800" dirty="0"/>
              <a:t>Hoca bir gün günlük kıyafetiyle bir meclise gitmiş. Pek itibar, hürmet görmemiş, sofraya da davet edilmemiş. Hocamız bu tabi, irfan ve feraset sahibi bir insan, sebebini anlamış bu durumun. Evine gitmiş güzel kıyafetlerini giymiş, üstüne de kürkünü. Tekrar aynı meclise gitmiş, bu defa hocaya büyük itibar etmişler, hürmet göstermişler ve sofranın başucuna oturtmuşlar. Hocaya her yemek ikram edildiğinde Hoca önce kürkünü uzatıp “ye kürküm ye” diyormuş. Tabi çevresindekiler anlam veremeyip, “Hoca kürk yemek yer mi?” diye soruyorlarmış. Hoca da biraz önce normal kıyafetlerimle geldim, sofraya oturamadım, kürkümle geldim sofranın başucuna oturdum, yemek onun hakkı mealinde bir cevap vererek anlayanlara güzel bir ders vermiş.</a:t>
            </a:r>
          </a:p>
        </p:txBody>
      </p:sp>
      <p:pic>
        <p:nvPicPr>
          <p:cNvPr id="4" name="Resim 3"/>
          <p:cNvPicPr>
            <a:picLocks noChangeAspect="1"/>
          </p:cNvPicPr>
          <p:nvPr/>
        </p:nvPicPr>
        <p:blipFill rotWithShape="1">
          <a:blip r:embed="rId2"/>
          <a:srcRect l="8492" t="19485" r="38931" b="21453"/>
          <a:stretch/>
        </p:blipFill>
        <p:spPr>
          <a:xfrm>
            <a:off x="1547664" y="3435789"/>
            <a:ext cx="5472608" cy="3305579"/>
          </a:xfrm>
          <a:prstGeom prst="rect">
            <a:avLst/>
          </a:prstGeom>
        </p:spPr>
      </p:pic>
    </p:spTree>
    <p:extLst>
      <p:ext uri="{BB962C8B-B14F-4D97-AF65-F5344CB8AC3E}">
        <p14:creationId xmlns:p14="http://schemas.microsoft.com/office/powerpoint/2010/main" val="2080336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67544" y="260647"/>
            <a:ext cx="8458200" cy="2104727"/>
          </a:xfrm>
          <a:solidFill>
            <a:schemeClr val="accent2">
              <a:lumMod val="75000"/>
            </a:schemeClr>
          </a:solidFill>
          <a:ln w="76200">
            <a:solidFill>
              <a:srgbClr val="FFC000"/>
            </a:solidFill>
          </a:ln>
        </p:spPr>
        <p:txBody>
          <a:bodyPr/>
          <a:lstStyle/>
          <a:p>
            <a:r>
              <a:rPr lang="tr-TR" sz="2400" dirty="0">
                <a:solidFill>
                  <a:schemeClr val="bg1"/>
                </a:solidFill>
              </a:rPr>
              <a:t>Ayet: Ey Peygamber! Zevcelerine, kızlarına ve müminlerin kadınlarına söyle de (toplum içine çıktıklarında) dış kıyafetlerini üzerlerine alsınlar! Bu, onların (iffetli kadınlar olarak) tanınmalarını ve rahatsız edilmemelerini temin eder. Şüphesiz Allah, çok bağışlayıcıdır, rahmet edicidir. (</a:t>
            </a:r>
            <a:r>
              <a:rPr lang="tr-TR" sz="2400" dirty="0" err="1">
                <a:solidFill>
                  <a:schemeClr val="bg1"/>
                </a:solidFill>
              </a:rPr>
              <a:t>Ahzab</a:t>
            </a:r>
            <a:r>
              <a:rPr lang="tr-TR" sz="2400" dirty="0">
                <a:solidFill>
                  <a:schemeClr val="bg1"/>
                </a:solidFill>
              </a:rPr>
              <a:t> 59)</a:t>
            </a:r>
            <a:endParaRPr lang="en-US" altLang="tr-TR" sz="1400" dirty="0">
              <a:solidFill>
                <a:schemeClr val="bg1"/>
              </a:solidFill>
            </a:endParaRPr>
          </a:p>
        </p:txBody>
      </p:sp>
      <p:sp>
        <p:nvSpPr>
          <p:cNvPr id="43011" name="AutoShape 3"/>
          <p:cNvSpPr>
            <a:spLocks noChangeArrowheads="1"/>
          </p:cNvSpPr>
          <p:nvPr/>
        </p:nvSpPr>
        <p:spPr bwMode="auto">
          <a:xfrm>
            <a:off x="5562600" y="4506416"/>
            <a:ext cx="2465784" cy="1751189"/>
          </a:xfrm>
          <a:prstGeom prst="roundRect">
            <a:avLst>
              <a:gd name="adj" fmla="val 16667"/>
            </a:avLst>
          </a:prstGeom>
          <a:noFill/>
          <a:ln w="38100">
            <a:solidFill>
              <a:schemeClr val="tx1"/>
            </a:solidFill>
            <a:round/>
            <a:headEnd/>
            <a:tailEnd/>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Lst>
        </p:spPr>
        <p:txBody>
          <a:bodyPr wrap="none" anchor="ctr"/>
          <a:lstStyle/>
          <a:p>
            <a:pPr algn="ctr" eaLnBrk="0" fontAlgn="base" hangingPunct="0">
              <a:spcBef>
                <a:spcPct val="0"/>
              </a:spcBef>
              <a:spcAft>
                <a:spcPct val="0"/>
              </a:spcAft>
            </a:pPr>
            <a:endParaRPr lang="tr-TR" altLang="tr-TR">
              <a:solidFill>
                <a:srgbClr val="000000"/>
              </a:solidFill>
              <a:latin typeface="Verdana" panose="020B0604030504040204" pitchFamily="34" charset="0"/>
            </a:endParaRPr>
          </a:p>
        </p:txBody>
      </p:sp>
      <p:sp>
        <p:nvSpPr>
          <p:cNvPr id="43013" name="AutoShape 5"/>
          <p:cNvSpPr>
            <a:spLocks noChangeArrowheads="1"/>
          </p:cNvSpPr>
          <p:nvPr/>
        </p:nvSpPr>
        <p:spPr bwMode="auto">
          <a:xfrm>
            <a:off x="899592" y="4506416"/>
            <a:ext cx="2529408" cy="1751189"/>
          </a:xfrm>
          <a:prstGeom prst="roundRect">
            <a:avLst>
              <a:gd name="adj" fmla="val 16667"/>
            </a:avLst>
          </a:prstGeom>
          <a:noFill/>
          <a:ln w="38100">
            <a:solidFill>
              <a:schemeClr val="tx1"/>
            </a:solidFill>
            <a:round/>
            <a:headEnd/>
            <a:tailEnd/>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Lst>
        </p:spPr>
        <p:txBody>
          <a:bodyPr wrap="none" anchor="ctr"/>
          <a:lstStyle/>
          <a:p>
            <a:pPr algn="ctr" eaLnBrk="0" fontAlgn="base" hangingPunct="0">
              <a:spcBef>
                <a:spcPct val="0"/>
              </a:spcBef>
              <a:spcAft>
                <a:spcPct val="0"/>
              </a:spcAft>
            </a:pPr>
            <a:endParaRPr lang="tr-TR" altLang="tr-TR">
              <a:solidFill>
                <a:srgbClr val="000000"/>
              </a:solidFill>
              <a:latin typeface="Verdana" panose="020B0604030504040204" pitchFamily="34" charset="0"/>
            </a:endParaRPr>
          </a:p>
        </p:txBody>
      </p:sp>
      <p:sp>
        <p:nvSpPr>
          <p:cNvPr id="43014" name="Text Box 6"/>
          <p:cNvSpPr txBox="1">
            <a:spLocks noChangeArrowheads="1"/>
          </p:cNvSpPr>
          <p:nvPr/>
        </p:nvSpPr>
        <p:spPr bwMode="auto">
          <a:xfrm>
            <a:off x="1238250" y="4706441"/>
            <a:ext cx="20383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tr-TR" altLang="tr-TR" sz="2000" b="1" dirty="0">
                <a:solidFill>
                  <a:srgbClr val="000000"/>
                </a:solidFill>
              </a:rPr>
              <a:t>Vücut hatlarını belli edecek kadar dar olmayacak</a:t>
            </a:r>
            <a:endParaRPr lang="en-US" altLang="tr-TR" sz="1400" dirty="0">
              <a:solidFill>
                <a:srgbClr val="000000"/>
              </a:solidFill>
            </a:endParaRPr>
          </a:p>
        </p:txBody>
      </p:sp>
      <p:sp>
        <p:nvSpPr>
          <p:cNvPr id="43016" name="Freeform 8"/>
          <p:cNvSpPr>
            <a:spLocks/>
          </p:cNvSpPr>
          <p:nvPr/>
        </p:nvSpPr>
        <p:spPr bwMode="gray">
          <a:xfrm>
            <a:off x="3222625" y="44095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sp>
        <p:nvSpPr>
          <p:cNvPr id="43017" name="AutoShape 9"/>
          <p:cNvSpPr>
            <a:spLocks noChangeAspect="1" noChangeArrowheads="1" noTextEdit="1"/>
          </p:cNvSpPr>
          <p:nvPr/>
        </p:nvSpPr>
        <p:spPr bwMode="gray">
          <a:xfrm flipH="1">
            <a:off x="4868863" y="4406404"/>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solidFill>
                <a:srgbClr val="000000"/>
              </a:solidFill>
            </a:endParaRPr>
          </a:p>
        </p:txBody>
      </p:sp>
      <p:sp>
        <p:nvSpPr>
          <p:cNvPr id="43018" name="Freeform 10"/>
          <p:cNvSpPr>
            <a:spLocks/>
          </p:cNvSpPr>
          <p:nvPr/>
        </p:nvSpPr>
        <p:spPr bwMode="gray">
          <a:xfrm flipH="1">
            <a:off x="4875213" y="440957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grpSp>
        <p:nvGrpSpPr>
          <p:cNvPr id="43019" name="Group 11"/>
          <p:cNvGrpSpPr>
            <a:grpSpLocks/>
          </p:cNvGrpSpPr>
          <p:nvPr/>
        </p:nvGrpSpPr>
        <p:grpSpPr bwMode="auto">
          <a:xfrm>
            <a:off x="3048000" y="2782391"/>
            <a:ext cx="2998788" cy="1601788"/>
            <a:chOff x="1997" y="1314"/>
            <a:chExt cx="1889" cy="1009"/>
          </a:xfrm>
          <a:effectLst>
            <a:glow rad="228600">
              <a:schemeClr val="accent5">
                <a:satMod val="175000"/>
                <a:alpha val="40000"/>
              </a:schemeClr>
            </a:glow>
          </a:effectLst>
        </p:grpSpPr>
        <p:grpSp>
          <p:nvGrpSpPr>
            <p:cNvPr id="43020" name="Group 12"/>
            <p:cNvGrpSpPr>
              <a:grpSpLocks/>
            </p:cNvGrpSpPr>
            <p:nvPr/>
          </p:nvGrpSpPr>
          <p:grpSpPr bwMode="auto">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3022"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4302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4302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sp>
        <p:nvSpPr>
          <p:cNvPr id="43027" name="Text Box 19"/>
          <p:cNvSpPr txBox="1">
            <a:spLocks noChangeArrowheads="1"/>
          </p:cNvSpPr>
          <p:nvPr/>
        </p:nvSpPr>
        <p:spPr bwMode="auto">
          <a:xfrm>
            <a:off x="3356044" y="3108320"/>
            <a:ext cx="244009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2400" b="1" dirty="0">
                <a:solidFill>
                  <a:srgbClr val="000000"/>
                </a:solidFill>
              </a:rPr>
              <a:t>Sünnete Uygun</a:t>
            </a:r>
          </a:p>
          <a:p>
            <a:pPr algn="ctr" eaLnBrk="0" fontAlgn="base" hangingPunct="0">
              <a:spcBef>
                <a:spcPct val="0"/>
              </a:spcBef>
              <a:spcAft>
                <a:spcPct val="0"/>
              </a:spcAft>
            </a:pPr>
            <a:r>
              <a:rPr lang="tr-TR" altLang="tr-TR" sz="2400" b="1" dirty="0">
                <a:solidFill>
                  <a:srgbClr val="000000"/>
                </a:solidFill>
              </a:rPr>
              <a:t>Giyim</a:t>
            </a:r>
            <a:endParaRPr lang="en-US" altLang="tr-TR" sz="2400" b="1" dirty="0">
              <a:solidFill>
                <a:srgbClr val="000000"/>
              </a:solidFill>
            </a:endParaRPr>
          </a:p>
          <a:p>
            <a:pPr algn="ctr" eaLnBrk="0" fontAlgn="base" hangingPunct="0">
              <a:spcBef>
                <a:spcPct val="0"/>
              </a:spcBef>
              <a:spcAft>
                <a:spcPct val="0"/>
              </a:spcAft>
            </a:pPr>
            <a:endParaRPr lang="en-US" altLang="tr-TR" sz="1400" dirty="0">
              <a:solidFill>
                <a:srgbClr val="000000"/>
              </a:solidFill>
            </a:endParaRPr>
          </a:p>
        </p:txBody>
      </p:sp>
      <p:sp>
        <p:nvSpPr>
          <p:cNvPr id="43028" name="Text Box 20"/>
          <p:cNvSpPr txBox="1">
            <a:spLocks noChangeArrowheads="1"/>
          </p:cNvSpPr>
          <p:nvPr/>
        </p:nvSpPr>
        <p:spPr bwMode="auto">
          <a:xfrm>
            <a:off x="5810250" y="4735016"/>
            <a:ext cx="221813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tr-TR" altLang="tr-TR" sz="2000" b="1" dirty="0">
                <a:solidFill>
                  <a:srgbClr val="000000"/>
                </a:solidFill>
              </a:rPr>
              <a:t>Teni gösterecek kadar ter ve ince olmayacak</a:t>
            </a:r>
            <a:endParaRPr lang="en-US" altLang="tr-TR" sz="1400" dirty="0">
              <a:solidFill>
                <a:srgbClr val="000000"/>
              </a:solidFill>
            </a:endParaRPr>
          </a:p>
        </p:txBody>
      </p:sp>
    </p:spTree>
    <p:extLst>
      <p:ext uri="{BB962C8B-B14F-4D97-AF65-F5344CB8AC3E}">
        <p14:creationId xmlns:p14="http://schemas.microsoft.com/office/powerpoint/2010/main" val="3729967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4" name="AutoShape 3"/>
          <p:cNvSpPr>
            <a:spLocks noChangeArrowheads="1"/>
          </p:cNvSpPr>
          <p:nvPr/>
        </p:nvSpPr>
        <p:spPr bwMode="auto">
          <a:xfrm>
            <a:off x="5562600" y="4506416"/>
            <a:ext cx="2465784" cy="1751189"/>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tx1"/>
            </a:solidFill>
            <a:round/>
            <a:headEnd/>
            <a:tailEnd/>
          </a:ln>
          <a:effectLst>
            <a:glow rad="228600">
              <a:schemeClr val="accent5">
                <a:satMod val="175000"/>
                <a:alpha val="40000"/>
              </a:schemeClr>
            </a:glow>
          </a:effectLst>
        </p:spPr>
        <p:txBody>
          <a:bodyPr wrap="none" anchor="ctr"/>
          <a:lstStyle/>
          <a:p>
            <a:pPr algn="ctr" eaLnBrk="0" fontAlgn="base" hangingPunct="0">
              <a:spcBef>
                <a:spcPct val="0"/>
              </a:spcBef>
              <a:spcAft>
                <a:spcPct val="0"/>
              </a:spcAft>
            </a:pPr>
            <a:endParaRPr lang="tr-TR" altLang="tr-TR">
              <a:solidFill>
                <a:srgbClr val="000000"/>
              </a:solidFill>
              <a:latin typeface="Verdana" panose="020B0604030504040204" pitchFamily="34" charset="0"/>
            </a:endParaRPr>
          </a:p>
        </p:txBody>
      </p:sp>
      <p:sp>
        <p:nvSpPr>
          <p:cNvPr id="5" name="AutoShape 5"/>
          <p:cNvSpPr>
            <a:spLocks noChangeArrowheads="1"/>
          </p:cNvSpPr>
          <p:nvPr/>
        </p:nvSpPr>
        <p:spPr bwMode="auto">
          <a:xfrm>
            <a:off x="899592" y="4506416"/>
            <a:ext cx="2529408" cy="1751189"/>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tx1"/>
            </a:solidFill>
            <a:round/>
            <a:headEnd/>
            <a:tailEnd/>
          </a:ln>
          <a:effectLst>
            <a:glow rad="228600">
              <a:schemeClr val="accent5">
                <a:satMod val="175000"/>
                <a:alpha val="40000"/>
              </a:schemeClr>
            </a:glow>
          </a:effectLst>
        </p:spPr>
        <p:txBody>
          <a:bodyPr wrap="none" anchor="ctr"/>
          <a:lstStyle/>
          <a:p>
            <a:pPr algn="ctr" eaLnBrk="0" fontAlgn="base" hangingPunct="0">
              <a:spcBef>
                <a:spcPct val="0"/>
              </a:spcBef>
              <a:spcAft>
                <a:spcPct val="0"/>
              </a:spcAft>
            </a:pPr>
            <a:endParaRPr lang="tr-TR" altLang="tr-TR" sz="2000">
              <a:solidFill>
                <a:srgbClr val="000000"/>
              </a:solidFill>
              <a:latin typeface="Verdana" panose="020B0604030504040204" pitchFamily="34" charset="0"/>
            </a:endParaRPr>
          </a:p>
        </p:txBody>
      </p:sp>
      <p:sp>
        <p:nvSpPr>
          <p:cNvPr id="6" name="Text Box 6"/>
          <p:cNvSpPr txBox="1">
            <a:spLocks noChangeArrowheads="1"/>
          </p:cNvSpPr>
          <p:nvPr/>
        </p:nvSpPr>
        <p:spPr bwMode="auto">
          <a:xfrm>
            <a:off x="1115616" y="4581128"/>
            <a:ext cx="2038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tr-TR" altLang="tr-TR" sz="2400" b="1" dirty="0">
                <a:solidFill>
                  <a:srgbClr val="000000"/>
                </a:solidFill>
              </a:rPr>
              <a:t>Vücut hatlarını belli edecek kadar dar olmayacak</a:t>
            </a:r>
            <a:endParaRPr lang="en-US" altLang="tr-TR" sz="1600" dirty="0">
              <a:solidFill>
                <a:srgbClr val="000000"/>
              </a:solidFill>
            </a:endParaRPr>
          </a:p>
        </p:txBody>
      </p:sp>
      <p:sp>
        <p:nvSpPr>
          <p:cNvPr id="7" name="Freeform 8"/>
          <p:cNvSpPr>
            <a:spLocks/>
          </p:cNvSpPr>
          <p:nvPr/>
        </p:nvSpPr>
        <p:spPr bwMode="gray">
          <a:xfrm>
            <a:off x="3222625" y="4409579"/>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sp>
        <p:nvSpPr>
          <p:cNvPr id="8" name="AutoShape 9"/>
          <p:cNvSpPr>
            <a:spLocks noChangeAspect="1" noChangeArrowheads="1" noTextEdit="1"/>
          </p:cNvSpPr>
          <p:nvPr/>
        </p:nvSpPr>
        <p:spPr bwMode="gray">
          <a:xfrm flipH="1">
            <a:off x="4868863" y="4406404"/>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tr-TR">
              <a:solidFill>
                <a:srgbClr val="000000"/>
              </a:solidFill>
            </a:endParaRPr>
          </a:p>
        </p:txBody>
      </p:sp>
      <p:sp>
        <p:nvSpPr>
          <p:cNvPr id="9" name="Freeform 10"/>
          <p:cNvSpPr>
            <a:spLocks/>
          </p:cNvSpPr>
          <p:nvPr/>
        </p:nvSpPr>
        <p:spPr bwMode="gray">
          <a:xfrm flipH="1">
            <a:off x="4875213" y="4409579"/>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grpSp>
        <p:nvGrpSpPr>
          <p:cNvPr id="10" name="Group 11"/>
          <p:cNvGrpSpPr>
            <a:grpSpLocks/>
          </p:cNvGrpSpPr>
          <p:nvPr/>
        </p:nvGrpSpPr>
        <p:grpSpPr bwMode="auto">
          <a:xfrm>
            <a:off x="3048000" y="2782391"/>
            <a:ext cx="2998788" cy="1601788"/>
            <a:chOff x="1997" y="1314"/>
            <a:chExt cx="1889" cy="1009"/>
          </a:xfrm>
        </p:grpSpPr>
        <p:grpSp>
          <p:nvGrpSpPr>
            <p:cNvPr id="11" name="Group 12"/>
            <p:cNvGrpSpPr>
              <a:grpSpLocks/>
            </p:cNvGrpSpPr>
            <p:nvPr/>
          </p:nvGrpSpPr>
          <p:grpSpPr bwMode="auto">
            <a:xfrm>
              <a:off x="1997" y="1404"/>
              <a:ext cx="1889" cy="919"/>
              <a:chOff x="1973" y="1027"/>
              <a:chExt cx="1926" cy="937"/>
            </a:xfrm>
          </p:grpSpPr>
          <p:sp>
            <p:nvSpPr>
              <p:cNvPr id="16"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7"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12"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13"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14"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15"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sp>
        <p:nvSpPr>
          <p:cNvPr id="18" name="Text Box 19"/>
          <p:cNvSpPr txBox="1">
            <a:spLocks noChangeArrowheads="1"/>
          </p:cNvSpPr>
          <p:nvPr/>
        </p:nvSpPr>
        <p:spPr bwMode="auto">
          <a:xfrm>
            <a:off x="3356044" y="3108320"/>
            <a:ext cx="244009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2400" b="1" dirty="0">
                <a:solidFill>
                  <a:srgbClr val="000000"/>
                </a:solidFill>
              </a:rPr>
              <a:t>Sünnete Uygun</a:t>
            </a:r>
          </a:p>
          <a:p>
            <a:pPr algn="ctr" eaLnBrk="0" fontAlgn="base" hangingPunct="0">
              <a:spcBef>
                <a:spcPct val="0"/>
              </a:spcBef>
              <a:spcAft>
                <a:spcPct val="0"/>
              </a:spcAft>
            </a:pPr>
            <a:r>
              <a:rPr lang="tr-TR" altLang="tr-TR" sz="2400" b="1" dirty="0">
                <a:solidFill>
                  <a:srgbClr val="000000"/>
                </a:solidFill>
              </a:rPr>
              <a:t>Giyim</a:t>
            </a:r>
            <a:endParaRPr lang="en-US" altLang="tr-TR" sz="2400" b="1" dirty="0">
              <a:solidFill>
                <a:srgbClr val="000000"/>
              </a:solidFill>
            </a:endParaRPr>
          </a:p>
          <a:p>
            <a:pPr algn="ctr" eaLnBrk="0" fontAlgn="base" hangingPunct="0">
              <a:spcBef>
                <a:spcPct val="0"/>
              </a:spcBef>
              <a:spcAft>
                <a:spcPct val="0"/>
              </a:spcAft>
            </a:pPr>
            <a:endParaRPr lang="en-US" altLang="tr-TR" sz="1400" dirty="0">
              <a:solidFill>
                <a:srgbClr val="000000"/>
              </a:solidFill>
            </a:endParaRPr>
          </a:p>
        </p:txBody>
      </p:sp>
      <p:sp>
        <p:nvSpPr>
          <p:cNvPr id="19" name="Text Box 20"/>
          <p:cNvSpPr txBox="1">
            <a:spLocks noChangeArrowheads="1"/>
          </p:cNvSpPr>
          <p:nvPr/>
        </p:nvSpPr>
        <p:spPr bwMode="auto">
          <a:xfrm>
            <a:off x="5810250" y="4735016"/>
            <a:ext cx="22181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tr-TR" altLang="tr-TR" sz="2400" b="1" dirty="0">
                <a:solidFill>
                  <a:srgbClr val="000000"/>
                </a:solidFill>
              </a:rPr>
              <a:t>Teni gösterecek kadar ter ve ince olmayacak</a:t>
            </a:r>
            <a:endParaRPr lang="en-US" altLang="tr-TR" sz="1600" dirty="0">
              <a:solidFill>
                <a:srgbClr val="000000"/>
              </a:solidFill>
            </a:endParaRPr>
          </a:p>
        </p:txBody>
      </p:sp>
      <p:sp>
        <p:nvSpPr>
          <p:cNvPr id="20" name="AutoShape 3"/>
          <p:cNvSpPr>
            <a:spLocks noChangeArrowheads="1"/>
          </p:cNvSpPr>
          <p:nvPr/>
        </p:nvSpPr>
        <p:spPr bwMode="auto">
          <a:xfrm>
            <a:off x="5543906" y="524276"/>
            <a:ext cx="2465784" cy="1751189"/>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tx1"/>
            </a:solidFill>
            <a:round/>
            <a:headEnd/>
            <a:tailEnd/>
          </a:ln>
          <a:effectLst>
            <a:glow rad="228600">
              <a:schemeClr val="accent5">
                <a:satMod val="175000"/>
                <a:alpha val="40000"/>
              </a:schemeClr>
            </a:glow>
          </a:effectLst>
        </p:spPr>
        <p:txBody>
          <a:bodyPr wrap="none" anchor="ctr"/>
          <a:lstStyle/>
          <a:p>
            <a:pPr algn="ctr" eaLnBrk="0" fontAlgn="base" hangingPunct="0">
              <a:spcBef>
                <a:spcPct val="0"/>
              </a:spcBef>
              <a:spcAft>
                <a:spcPct val="0"/>
              </a:spcAft>
            </a:pPr>
            <a:endParaRPr lang="tr-TR" altLang="tr-TR">
              <a:solidFill>
                <a:srgbClr val="000000"/>
              </a:solidFill>
              <a:latin typeface="Verdana" panose="020B0604030504040204" pitchFamily="34" charset="0"/>
            </a:endParaRPr>
          </a:p>
        </p:txBody>
      </p:sp>
      <p:sp>
        <p:nvSpPr>
          <p:cNvPr id="21" name="AutoShape 5"/>
          <p:cNvSpPr>
            <a:spLocks noChangeArrowheads="1"/>
          </p:cNvSpPr>
          <p:nvPr/>
        </p:nvSpPr>
        <p:spPr bwMode="auto">
          <a:xfrm>
            <a:off x="880898" y="524276"/>
            <a:ext cx="2529408" cy="1751189"/>
          </a:xfrm>
          <a:prstGeom prst="roundRect">
            <a:avLst>
              <a:gd name="adj" fmla="val 16667"/>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8100">
            <a:solidFill>
              <a:schemeClr val="tx1"/>
            </a:solidFill>
            <a:round/>
            <a:headEnd/>
            <a:tailEnd/>
          </a:ln>
          <a:effectLst>
            <a:glow rad="228600">
              <a:schemeClr val="accent5">
                <a:satMod val="175000"/>
                <a:alpha val="40000"/>
              </a:schemeClr>
            </a:glow>
          </a:effectLst>
        </p:spPr>
        <p:txBody>
          <a:bodyPr wrap="none" anchor="ctr"/>
          <a:lstStyle/>
          <a:p>
            <a:pPr algn="ctr" eaLnBrk="0" fontAlgn="base" hangingPunct="0">
              <a:spcBef>
                <a:spcPct val="0"/>
              </a:spcBef>
              <a:spcAft>
                <a:spcPct val="0"/>
              </a:spcAft>
            </a:pPr>
            <a:endParaRPr lang="tr-TR" altLang="tr-TR" sz="2000">
              <a:solidFill>
                <a:srgbClr val="000000"/>
              </a:solidFill>
              <a:latin typeface="Verdana" panose="020B0604030504040204" pitchFamily="34" charset="0"/>
            </a:endParaRPr>
          </a:p>
        </p:txBody>
      </p:sp>
      <p:sp>
        <p:nvSpPr>
          <p:cNvPr id="22" name="Text Box 6"/>
          <p:cNvSpPr txBox="1">
            <a:spLocks noChangeArrowheads="1"/>
          </p:cNvSpPr>
          <p:nvPr/>
        </p:nvSpPr>
        <p:spPr bwMode="auto">
          <a:xfrm>
            <a:off x="1115616" y="620688"/>
            <a:ext cx="214229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tr-TR" altLang="tr-TR" sz="2400" b="1" dirty="0">
                <a:solidFill>
                  <a:srgbClr val="000000"/>
                </a:solidFill>
              </a:rPr>
              <a:t>Kadınlarla erkekler birbirine benzemeyecek</a:t>
            </a:r>
            <a:endParaRPr lang="en-US" altLang="tr-TR" sz="1600" dirty="0">
              <a:solidFill>
                <a:srgbClr val="000000"/>
              </a:solidFill>
            </a:endParaRPr>
          </a:p>
        </p:txBody>
      </p:sp>
      <p:sp>
        <p:nvSpPr>
          <p:cNvPr id="23" name="Freeform 8"/>
          <p:cNvSpPr>
            <a:spLocks/>
          </p:cNvSpPr>
          <p:nvPr/>
        </p:nvSpPr>
        <p:spPr bwMode="gray">
          <a:xfrm flipV="1">
            <a:off x="3203931" y="1668864"/>
            <a:ext cx="903288" cy="106058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sp>
        <p:nvSpPr>
          <p:cNvPr id="24" name="Freeform 10"/>
          <p:cNvSpPr>
            <a:spLocks/>
          </p:cNvSpPr>
          <p:nvPr/>
        </p:nvSpPr>
        <p:spPr bwMode="gray">
          <a:xfrm flipH="1" flipV="1">
            <a:off x="4856518" y="1668864"/>
            <a:ext cx="903287" cy="99129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pPr fontAlgn="base">
              <a:spcBef>
                <a:spcPct val="0"/>
              </a:spcBef>
              <a:spcAft>
                <a:spcPct val="0"/>
              </a:spcAft>
            </a:pPr>
            <a:endParaRPr lang="tr-TR">
              <a:solidFill>
                <a:srgbClr val="000000"/>
              </a:solidFill>
            </a:endParaRPr>
          </a:p>
        </p:txBody>
      </p:sp>
      <p:sp>
        <p:nvSpPr>
          <p:cNvPr id="25" name="Text Box 20"/>
          <p:cNvSpPr txBox="1">
            <a:spLocks noChangeArrowheads="1"/>
          </p:cNvSpPr>
          <p:nvPr/>
        </p:nvSpPr>
        <p:spPr bwMode="auto">
          <a:xfrm>
            <a:off x="5882258" y="752876"/>
            <a:ext cx="22181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tr-TR" altLang="tr-TR" sz="2400" b="1" dirty="0">
                <a:solidFill>
                  <a:srgbClr val="000000"/>
                </a:solidFill>
              </a:rPr>
              <a:t>Giyerken sağ</a:t>
            </a:r>
          </a:p>
          <a:p>
            <a:pPr eaLnBrk="0" fontAlgn="base" hangingPunct="0">
              <a:spcBef>
                <a:spcPct val="0"/>
              </a:spcBef>
              <a:spcAft>
                <a:spcPct val="0"/>
              </a:spcAft>
            </a:pPr>
            <a:r>
              <a:rPr lang="tr-TR" altLang="tr-TR" sz="2400" b="1" dirty="0">
                <a:solidFill>
                  <a:srgbClr val="000000"/>
                </a:solidFill>
              </a:rPr>
              <a:t>tarafından başlanacak</a:t>
            </a:r>
            <a:endParaRPr lang="en-US" altLang="tr-TR" sz="1600" dirty="0">
              <a:solidFill>
                <a:srgbClr val="000000"/>
              </a:solidFill>
            </a:endParaRPr>
          </a:p>
        </p:txBody>
      </p:sp>
    </p:spTree>
    <p:extLst>
      <p:ext uri="{BB962C8B-B14F-4D97-AF65-F5344CB8AC3E}">
        <p14:creationId xmlns:p14="http://schemas.microsoft.com/office/powerpoint/2010/main" val="1941051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35" name="Group 23"/>
          <p:cNvGrpSpPr>
            <a:grpSpLocks/>
          </p:cNvGrpSpPr>
          <p:nvPr/>
        </p:nvGrpSpPr>
        <p:grpSpPr bwMode="auto">
          <a:xfrm>
            <a:off x="1371600" y="2079625"/>
            <a:ext cx="6329363" cy="3711575"/>
            <a:chOff x="864" y="1310"/>
            <a:chExt cx="3987" cy="2338"/>
          </a:xfrm>
        </p:grpSpPr>
        <p:sp>
          <p:nvSpPr>
            <p:cNvPr id="64516" name="Oval 4"/>
            <p:cNvSpPr>
              <a:spLocks noChangeArrowheads="1"/>
            </p:cNvSpPr>
            <p:nvPr/>
          </p:nvSpPr>
          <p:spPr bwMode="gray">
            <a:xfrm>
              <a:off x="1347" y="2813"/>
              <a:ext cx="3504" cy="835"/>
            </a:xfrm>
            <a:prstGeom prst="ellipse">
              <a:avLst/>
            </a:prstGeom>
            <a:gradFill rotWithShape="1">
              <a:gsLst>
                <a:gs pos="0">
                  <a:schemeClr val="bg2"/>
                </a:gs>
                <a:gs pos="100000">
                  <a:srgbClr val="F7F9F2"/>
                </a:gs>
              </a:gsLst>
              <a:lin ang="2700000" scaled="1"/>
            </a:gradFill>
            <a:ln>
              <a:noFill/>
            </a:ln>
            <a:effectLst/>
            <a:extLst>
              <a:ext uri="{91240B29-F687-4F45-9708-019B960494DF}">
                <a14:hiddenLine xmlns:a14="http://schemas.microsoft.com/office/drawing/2010/main" w="3175">
                  <a:solidFill>
                    <a:schemeClr val="tx1"/>
                  </a:solidFill>
                  <a:round/>
                  <a:headEnd/>
                  <a:tailEnd type="none" w="sm" len="sm"/>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vert="eaVert" wrap="none" lIns="92075" tIns="46038" rIns="92075" bIns="46038" anchor="ctr"/>
            <a:lstStyle/>
            <a:p>
              <a:pPr fontAlgn="base">
                <a:spcBef>
                  <a:spcPct val="0"/>
                </a:spcBef>
                <a:spcAft>
                  <a:spcPct val="0"/>
                </a:spcAft>
              </a:pPr>
              <a:endParaRPr lang="tr-TR">
                <a:solidFill>
                  <a:srgbClr val="000000"/>
                </a:solidFill>
              </a:endParaRPr>
            </a:p>
          </p:txBody>
        </p:sp>
        <p:sp>
          <p:nvSpPr>
            <p:cNvPr id="64517" name="Oval 5"/>
            <p:cNvSpPr>
              <a:spLocks noChangeArrowheads="1"/>
            </p:cNvSpPr>
            <p:nvPr/>
          </p:nvSpPr>
          <p:spPr bwMode="gray">
            <a:xfrm rot="-998297">
              <a:off x="890" y="1482"/>
              <a:ext cx="3630" cy="1900"/>
            </a:xfrm>
            <a:prstGeom prst="ellipse">
              <a:avLst/>
            </a:prstGeom>
            <a:gradFill rotWithShape="0">
              <a:gsLst>
                <a:gs pos="0">
                  <a:srgbClr val="808080"/>
                </a:gs>
                <a:gs pos="50000">
                  <a:srgbClr val="808080">
                    <a:gamma/>
                    <a:tint val="63529"/>
                    <a:invGamma/>
                  </a:srgbClr>
                </a:gs>
                <a:gs pos="100000">
                  <a:srgbClr val="808080"/>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18" name="Oval 6"/>
            <p:cNvSpPr>
              <a:spLocks noChangeArrowheads="1"/>
            </p:cNvSpPr>
            <p:nvPr/>
          </p:nvSpPr>
          <p:spPr bwMode="gray">
            <a:xfrm rot="-998297">
              <a:off x="926" y="1380"/>
              <a:ext cx="3504" cy="1841"/>
            </a:xfrm>
            <a:prstGeom prst="ellipse">
              <a:avLst/>
            </a:prstGeom>
            <a:gradFill rotWithShape="1">
              <a:gsLst>
                <a:gs pos="0">
                  <a:srgbClr val="2791BB"/>
                </a:gs>
                <a:gs pos="100000">
                  <a:srgbClr val="2791BB">
                    <a:gamma/>
                    <a:shade val="0"/>
                    <a:invGamma/>
                  </a:srgb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19" name="Arc 7"/>
            <p:cNvSpPr>
              <a:spLocks/>
            </p:cNvSpPr>
            <p:nvPr/>
          </p:nvSpPr>
          <p:spPr bwMode="gray">
            <a:xfrm rot="-998297">
              <a:off x="2599" y="1310"/>
              <a:ext cx="1795" cy="1239"/>
            </a:xfrm>
            <a:custGeom>
              <a:avLst/>
              <a:gdLst>
                <a:gd name="G0" fmla="+- 0 0 0"/>
                <a:gd name="G1" fmla="+- 17105 0 0"/>
                <a:gd name="G2" fmla="+- 21600 0 0"/>
                <a:gd name="T0" fmla="*/ 13190 w 21600"/>
                <a:gd name="T1" fmla="*/ 0 h 29046"/>
                <a:gd name="T2" fmla="*/ 17999 w 21600"/>
                <a:gd name="T3" fmla="*/ 29046 h 29046"/>
                <a:gd name="T4" fmla="*/ 0 w 21600"/>
                <a:gd name="T5" fmla="*/ 17105 h 29046"/>
              </a:gdLst>
              <a:ahLst/>
              <a:cxnLst>
                <a:cxn ang="0">
                  <a:pos x="T0" y="T1"/>
                </a:cxn>
                <a:cxn ang="0">
                  <a:pos x="T2" y="T3"/>
                </a:cxn>
                <a:cxn ang="0">
                  <a:pos x="T4" y="T5"/>
                </a:cxn>
              </a:cxnLst>
              <a:rect l="0" t="0" r="r" b="b"/>
              <a:pathLst>
                <a:path w="21600" h="29046" fill="none" extrusionOk="0">
                  <a:moveTo>
                    <a:pt x="13190" y="-1"/>
                  </a:moveTo>
                  <a:cubicBezTo>
                    <a:pt x="18493" y="4089"/>
                    <a:pt x="21600" y="10407"/>
                    <a:pt x="21600" y="17105"/>
                  </a:cubicBezTo>
                  <a:cubicBezTo>
                    <a:pt x="21600" y="21352"/>
                    <a:pt x="20347" y="25506"/>
                    <a:pt x="17999" y="29046"/>
                  </a:cubicBezTo>
                </a:path>
                <a:path w="21600" h="29046" stroke="0" extrusionOk="0">
                  <a:moveTo>
                    <a:pt x="13190" y="-1"/>
                  </a:moveTo>
                  <a:cubicBezTo>
                    <a:pt x="18493" y="4089"/>
                    <a:pt x="21600" y="10407"/>
                    <a:pt x="21600" y="17105"/>
                  </a:cubicBezTo>
                  <a:cubicBezTo>
                    <a:pt x="21600" y="21352"/>
                    <a:pt x="20347" y="25506"/>
                    <a:pt x="17999" y="29046"/>
                  </a:cubicBezTo>
                  <a:lnTo>
                    <a:pt x="0" y="17105"/>
                  </a:lnTo>
                  <a:close/>
                </a:path>
              </a:pathLst>
            </a:custGeom>
            <a:gradFill rotWithShape="1">
              <a:gsLst>
                <a:gs pos="0">
                  <a:schemeClr val="hlink"/>
                </a:gs>
                <a:gs pos="100000">
                  <a:schemeClr val="hlink">
                    <a:gamma/>
                    <a:tint val="63529"/>
                    <a:invGamma/>
                  </a:schemeClr>
                </a:gs>
              </a:gsLst>
              <a:lin ang="54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20" name="Arc 8"/>
            <p:cNvSpPr>
              <a:spLocks/>
            </p:cNvSpPr>
            <p:nvPr/>
          </p:nvSpPr>
          <p:spPr bwMode="gray">
            <a:xfrm rot="20601703" flipH="1">
              <a:off x="1080" y="2491"/>
              <a:ext cx="2067" cy="930"/>
            </a:xfrm>
            <a:custGeom>
              <a:avLst/>
              <a:gdLst>
                <a:gd name="G0" fmla="+- 3659 0 0"/>
                <a:gd name="G1" fmla="+- 0 0 0"/>
                <a:gd name="G2" fmla="+- 21600 0 0"/>
                <a:gd name="T0" fmla="*/ 25114 w 25114"/>
                <a:gd name="T1" fmla="*/ 2497 h 21600"/>
                <a:gd name="T2" fmla="*/ 0 w 25114"/>
                <a:gd name="T3" fmla="*/ 21288 h 21600"/>
                <a:gd name="T4" fmla="*/ 3659 w 25114"/>
                <a:gd name="T5" fmla="*/ 0 h 21600"/>
              </a:gdLst>
              <a:ahLst/>
              <a:cxnLst>
                <a:cxn ang="0">
                  <a:pos x="T0" y="T1"/>
                </a:cxn>
                <a:cxn ang="0">
                  <a:pos x="T2" y="T3"/>
                </a:cxn>
                <a:cxn ang="0">
                  <a:pos x="T4" y="T5"/>
                </a:cxn>
              </a:cxnLst>
              <a:rect l="0" t="0" r="r" b="b"/>
              <a:pathLst>
                <a:path w="25114" h="21600" fill="none" extrusionOk="0">
                  <a:moveTo>
                    <a:pt x="25114" y="2497"/>
                  </a:moveTo>
                  <a:cubicBezTo>
                    <a:pt x="23846" y="13386"/>
                    <a:pt x="14622" y="21599"/>
                    <a:pt x="3659" y="21600"/>
                  </a:cubicBezTo>
                  <a:cubicBezTo>
                    <a:pt x="2432" y="21600"/>
                    <a:pt x="1208" y="21495"/>
                    <a:pt x="0" y="21287"/>
                  </a:cubicBezTo>
                </a:path>
                <a:path w="25114" h="21600" stroke="0" extrusionOk="0">
                  <a:moveTo>
                    <a:pt x="25114" y="2497"/>
                  </a:moveTo>
                  <a:cubicBezTo>
                    <a:pt x="23846" y="13386"/>
                    <a:pt x="14622" y="21599"/>
                    <a:pt x="3659" y="21600"/>
                  </a:cubicBezTo>
                  <a:cubicBezTo>
                    <a:pt x="2432" y="21600"/>
                    <a:pt x="1208" y="21495"/>
                    <a:pt x="0" y="21287"/>
                  </a:cubicBezTo>
                  <a:lnTo>
                    <a:pt x="3659" y="0"/>
                  </a:lnTo>
                  <a:close/>
                </a:path>
              </a:pathLst>
            </a:custGeom>
            <a:gradFill rotWithShape="1">
              <a:gsLst>
                <a:gs pos="0">
                  <a:schemeClr val="accent1">
                    <a:gamma/>
                    <a:shade val="69804"/>
                    <a:invGamma/>
                  </a:schemeClr>
                </a:gs>
                <a:gs pos="100000">
                  <a:schemeClr val="accent1"/>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21" name="Arc 9"/>
            <p:cNvSpPr>
              <a:spLocks/>
            </p:cNvSpPr>
            <p:nvPr/>
          </p:nvSpPr>
          <p:spPr bwMode="gray">
            <a:xfrm rot="-998297">
              <a:off x="1842" y="1321"/>
              <a:ext cx="1904" cy="893"/>
            </a:xfrm>
            <a:custGeom>
              <a:avLst/>
              <a:gdLst>
                <a:gd name="G0" fmla="+- 8276 0 0"/>
                <a:gd name="G1" fmla="+- 21600 0 0"/>
                <a:gd name="G2" fmla="+- 21600 0 0"/>
                <a:gd name="T0" fmla="*/ 0 w 22982"/>
                <a:gd name="T1" fmla="*/ 1649 h 21600"/>
                <a:gd name="T2" fmla="*/ 22982 w 22982"/>
                <a:gd name="T3" fmla="*/ 5780 h 21600"/>
                <a:gd name="T4" fmla="*/ 8276 w 22982"/>
                <a:gd name="T5" fmla="*/ 21600 h 21600"/>
              </a:gdLst>
              <a:ahLst/>
              <a:cxnLst>
                <a:cxn ang="0">
                  <a:pos x="T0" y="T1"/>
                </a:cxn>
                <a:cxn ang="0">
                  <a:pos x="T2" y="T3"/>
                </a:cxn>
                <a:cxn ang="0">
                  <a:pos x="T4" y="T5"/>
                </a:cxn>
              </a:cxnLst>
              <a:rect l="0" t="0" r="r" b="b"/>
              <a:pathLst>
                <a:path w="22982" h="21600" fill="none" extrusionOk="0">
                  <a:moveTo>
                    <a:pt x="-1" y="1648"/>
                  </a:moveTo>
                  <a:cubicBezTo>
                    <a:pt x="2623" y="560"/>
                    <a:pt x="5435" y="-1"/>
                    <a:pt x="8276" y="0"/>
                  </a:cubicBezTo>
                  <a:cubicBezTo>
                    <a:pt x="13732" y="0"/>
                    <a:pt x="18986" y="2064"/>
                    <a:pt x="22982" y="5779"/>
                  </a:cubicBezTo>
                </a:path>
                <a:path w="22982" h="21600" stroke="0" extrusionOk="0">
                  <a:moveTo>
                    <a:pt x="-1" y="1648"/>
                  </a:moveTo>
                  <a:cubicBezTo>
                    <a:pt x="2623" y="560"/>
                    <a:pt x="5435" y="-1"/>
                    <a:pt x="8276" y="0"/>
                  </a:cubicBezTo>
                  <a:cubicBezTo>
                    <a:pt x="13732" y="0"/>
                    <a:pt x="18986" y="2064"/>
                    <a:pt x="22982" y="5779"/>
                  </a:cubicBezTo>
                  <a:lnTo>
                    <a:pt x="8276" y="21600"/>
                  </a:lnTo>
                  <a:close/>
                </a:path>
              </a:pathLst>
            </a:custGeom>
            <a:gradFill rotWithShape="1">
              <a:gsLst>
                <a:gs pos="0">
                  <a:schemeClr val="hlink"/>
                </a:gs>
                <a:gs pos="100000">
                  <a:schemeClr val="hlink">
                    <a:gamma/>
                    <a:tint val="42353"/>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22" name="Arc 10"/>
            <p:cNvSpPr>
              <a:spLocks/>
            </p:cNvSpPr>
            <p:nvPr/>
          </p:nvSpPr>
          <p:spPr bwMode="gray">
            <a:xfrm rot="20601703" flipH="1">
              <a:off x="864" y="1713"/>
              <a:ext cx="1796" cy="1302"/>
            </a:xfrm>
            <a:custGeom>
              <a:avLst/>
              <a:gdLst>
                <a:gd name="G0" fmla="+- 0 0 0"/>
                <a:gd name="G1" fmla="+- 19945 0 0"/>
                <a:gd name="G2" fmla="+- 21600 0 0"/>
                <a:gd name="T0" fmla="*/ 8292 w 21600"/>
                <a:gd name="T1" fmla="*/ 0 h 30468"/>
                <a:gd name="T2" fmla="*/ 18863 w 21600"/>
                <a:gd name="T3" fmla="*/ 30468 h 30468"/>
                <a:gd name="T4" fmla="*/ 0 w 21600"/>
                <a:gd name="T5" fmla="*/ 19945 h 30468"/>
              </a:gdLst>
              <a:ahLst/>
              <a:cxnLst>
                <a:cxn ang="0">
                  <a:pos x="T0" y="T1"/>
                </a:cxn>
                <a:cxn ang="0">
                  <a:pos x="T2" y="T3"/>
                </a:cxn>
                <a:cxn ang="0">
                  <a:pos x="T4" y="T5"/>
                </a:cxn>
              </a:cxnLst>
              <a:rect l="0" t="0" r="r" b="b"/>
              <a:pathLst>
                <a:path w="21600" h="30468" fill="none" extrusionOk="0">
                  <a:moveTo>
                    <a:pt x="8291" y="0"/>
                  </a:moveTo>
                  <a:cubicBezTo>
                    <a:pt x="16349" y="3349"/>
                    <a:pt x="21600" y="11218"/>
                    <a:pt x="21600" y="19945"/>
                  </a:cubicBezTo>
                  <a:cubicBezTo>
                    <a:pt x="21600" y="23628"/>
                    <a:pt x="20657" y="27251"/>
                    <a:pt x="18863" y="30468"/>
                  </a:cubicBezTo>
                </a:path>
                <a:path w="21600" h="30468" stroke="0" extrusionOk="0">
                  <a:moveTo>
                    <a:pt x="8291" y="0"/>
                  </a:moveTo>
                  <a:cubicBezTo>
                    <a:pt x="16349" y="3349"/>
                    <a:pt x="21600" y="11218"/>
                    <a:pt x="21600" y="19945"/>
                  </a:cubicBezTo>
                  <a:cubicBezTo>
                    <a:pt x="21600" y="23628"/>
                    <a:pt x="20657" y="27251"/>
                    <a:pt x="18863" y="30468"/>
                  </a:cubicBezTo>
                  <a:lnTo>
                    <a:pt x="0" y="19945"/>
                  </a:lnTo>
                  <a:close/>
                </a:path>
              </a:pathLst>
            </a:custGeom>
            <a:gradFill rotWithShape="1">
              <a:gsLst>
                <a:gs pos="0">
                  <a:schemeClr val="accent2"/>
                </a:gs>
                <a:gs pos="100000">
                  <a:schemeClr val="accent2">
                    <a:gamma/>
                    <a:shade val="46275"/>
                    <a:invGamma/>
                  </a:schemeClr>
                </a:gs>
              </a:gsLst>
              <a:lin ang="270000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23" name="Oval 11"/>
            <p:cNvSpPr>
              <a:spLocks noChangeArrowheads="1"/>
            </p:cNvSpPr>
            <p:nvPr/>
          </p:nvSpPr>
          <p:spPr bwMode="gray">
            <a:xfrm rot="-998297">
              <a:off x="1846" y="1830"/>
              <a:ext cx="1698" cy="844"/>
            </a:xfrm>
            <a:prstGeom prst="ellipse">
              <a:avLst/>
            </a:prstGeom>
            <a:gradFill rotWithShape="0">
              <a:gsLst>
                <a:gs pos="0">
                  <a:schemeClr val="bg2"/>
                </a:gs>
                <a:gs pos="50000">
                  <a:schemeClr val="bg2">
                    <a:gamma/>
                    <a:tint val="24314"/>
                    <a:invGamma/>
                  </a:schemeClr>
                </a:gs>
                <a:gs pos="100000">
                  <a:schemeClr val="bg2"/>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24" name="Text Box 12"/>
            <p:cNvSpPr txBox="1">
              <a:spLocks noChangeArrowheads="1"/>
            </p:cNvSpPr>
            <p:nvPr/>
          </p:nvSpPr>
          <p:spPr bwMode="gray">
            <a:xfrm>
              <a:off x="1176" y="2258"/>
              <a:ext cx="58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b="1" dirty="0">
                  <a:solidFill>
                    <a:srgbClr val="FFFFFF"/>
                  </a:solidFill>
                  <a:latin typeface="Verdana" panose="020B0604030504040204" pitchFamily="34" charset="0"/>
                </a:rPr>
                <a:t>Tarak</a:t>
              </a:r>
              <a:endParaRPr lang="en-US" altLang="tr-TR" b="1" dirty="0">
                <a:solidFill>
                  <a:srgbClr val="FFFFFF"/>
                </a:solidFill>
                <a:latin typeface="Verdana" panose="020B0604030504040204" pitchFamily="34" charset="0"/>
              </a:endParaRPr>
            </a:p>
          </p:txBody>
        </p:sp>
        <p:sp>
          <p:nvSpPr>
            <p:cNvPr id="64525" name="Text Box 13"/>
            <p:cNvSpPr txBox="1">
              <a:spLocks noChangeArrowheads="1"/>
            </p:cNvSpPr>
            <p:nvPr/>
          </p:nvSpPr>
          <p:spPr bwMode="gray">
            <a:xfrm>
              <a:off x="2402" y="1490"/>
              <a:ext cx="52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b="1" dirty="0">
                  <a:solidFill>
                    <a:srgbClr val="FFFFFF"/>
                  </a:solidFill>
                  <a:latin typeface="Verdana" panose="020B0604030504040204" pitchFamily="34" charset="0"/>
                </a:rPr>
                <a:t>Ayna</a:t>
              </a:r>
              <a:endParaRPr lang="en-US" altLang="tr-TR" b="1" dirty="0">
                <a:solidFill>
                  <a:srgbClr val="FFFFFF"/>
                </a:solidFill>
                <a:latin typeface="Verdana" panose="020B0604030504040204" pitchFamily="34" charset="0"/>
              </a:endParaRPr>
            </a:p>
          </p:txBody>
        </p:sp>
        <p:sp>
          <p:nvSpPr>
            <p:cNvPr id="64526" name="Text Box 14"/>
            <p:cNvSpPr txBox="1">
              <a:spLocks noChangeArrowheads="1"/>
            </p:cNvSpPr>
            <p:nvPr/>
          </p:nvSpPr>
          <p:spPr bwMode="gray">
            <a:xfrm>
              <a:off x="3503" y="1682"/>
              <a:ext cx="631"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b="1" dirty="0">
                  <a:solidFill>
                    <a:srgbClr val="FFFFFF"/>
                  </a:solidFill>
                  <a:latin typeface="Verdana" panose="020B0604030504040204" pitchFamily="34" charset="0"/>
                </a:rPr>
                <a:t>Makas</a:t>
              </a:r>
              <a:endParaRPr lang="en-US" altLang="tr-TR" b="1" dirty="0">
                <a:solidFill>
                  <a:srgbClr val="FFFFFF"/>
                </a:solidFill>
                <a:latin typeface="Verdana" panose="020B0604030504040204" pitchFamily="34" charset="0"/>
              </a:endParaRPr>
            </a:p>
          </p:txBody>
        </p:sp>
        <p:sp>
          <p:nvSpPr>
            <p:cNvPr id="64527" name="Text Box 15"/>
            <p:cNvSpPr txBox="1">
              <a:spLocks noChangeArrowheads="1"/>
            </p:cNvSpPr>
            <p:nvPr/>
          </p:nvSpPr>
          <p:spPr bwMode="gray">
            <a:xfrm>
              <a:off x="1892" y="2882"/>
              <a:ext cx="67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b="1" dirty="0">
                  <a:solidFill>
                    <a:srgbClr val="FFFFFF"/>
                  </a:solidFill>
                  <a:latin typeface="Verdana" panose="020B0604030504040204" pitchFamily="34" charset="0"/>
                </a:rPr>
                <a:t>Misvak</a:t>
              </a:r>
              <a:endParaRPr lang="en-US" altLang="tr-TR" b="1" dirty="0">
                <a:solidFill>
                  <a:srgbClr val="FFFFFF"/>
                </a:solidFill>
                <a:latin typeface="Verdana" panose="020B0604030504040204" pitchFamily="34" charset="0"/>
              </a:endParaRPr>
            </a:p>
          </p:txBody>
        </p:sp>
        <p:sp>
          <p:nvSpPr>
            <p:cNvPr id="64528" name="Freeform 16"/>
            <p:cNvSpPr>
              <a:spLocks/>
            </p:cNvSpPr>
            <p:nvPr/>
          </p:nvSpPr>
          <p:spPr bwMode="gray">
            <a:xfrm>
              <a:off x="2768" y="2632"/>
              <a:ext cx="544" cy="680"/>
            </a:xfrm>
            <a:custGeom>
              <a:avLst/>
              <a:gdLst>
                <a:gd name="T0" fmla="*/ 0 w 544"/>
                <a:gd name="T1" fmla="*/ 16 h 680"/>
                <a:gd name="T2" fmla="*/ 256 w 544"/>
                <a:gd name="T3" fmla="*/ 528 h 680"/>
                <a:gd name="T4" fmla="*/ 264 w 544"/>
                <a:gd name="T5" fmla="*/ 680 h 680"/>
                <a:gd name="T6" fmla="*/ 448 w 544"/>
                <a:gd name="T7" fmla="*/ 624 h 680"/>
                <a:gd name="T8" fmla="*/ 544 w 544"/>
                <a:gd name="T9" fmla="*/ 576 h 680"/>
                <a:gd name="T10" fmla="*/ 112 w 544"/>
                <a:gd name="T11" fmla="*/ 0 h 680"/>
                <a:gd name="T12" fmla="*/ 0 w 544"/>
                <a:gd name="T13" fmla="*/ 16 h 680"/>
              </a:gdLst>
              <a:ahLst/>
              <a:cxnLst>
                <a:cxn ang="0">
                  <a:pos x="T0" y="T1"/>
                </a:cxn>
                <a:cxn ang="0">
                  <a:pos x="T2" y="T3"/>
                </a:cxn>
                <a:cxn ang="0">
                  <a:pos x="T4" y="T5"/>
                </a:cxn>
                <a:cxn ang="0">
                  <a:pos x="T6" y="T7"/>
                </a:cxn>
                <a:cxn ang="0">
                  <a:pos x="T8" y="T9"/>
                </a:cxn>
                <a:cxn ang="0">
                  <a:pos x="T10" y="T11"/>
                </a:cxn>
                <a:cxn ang="0">
                  <a:pos x="T12" y="T13"/>
                </a:cxn>
              </a:cxnLst>
              <a:rect l="0" t="0" r="r" b="b"/>
              <a:pathLst>
                <a:path w="544" h="680">
                  <a:moveTo>
                    <a:pt x="0" y="16"/>
                  </a:moveTo>
                  <a:lnTo>
                    <a:pt x="256" y="528"/>
                  </a:lnTo>
                  <a:lnTo>
                    <a:pt x="264" y="680"/>
                  </a:lnTo>
                  <a:lnTo>
                    <a:pt x="448" y="624"/>
                  </a:lnTo>
                  <a:lnTo>
                    <a:pt x="544" y="576"/>
                  </a:lnTo>
                  <a:lnTo>
                    <a:pt x="112" y="0"/>
                  </a:lnTo>
                  <a:lnTo>
                    <a:pt x="0" y="16"/>
                  </a:lnTo>
                  <a:close/>
                </a:path>
              </a:pathLst>
            </a:custGeom>
            <a:solidFill>
              <a:schemeClr val="tx1">
                <a:alpha val="19000"/>
              </a:schemeClr>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29" name="Freeform 17"/>
            <p:cNvSpPr>
              <a:spLocks/>
            </p:cNvSpPr>
            <p:nvPr/>
          </p:nvSpPr>
          <p:spPr bwMode="gray">
            <a:xfrm>
              <a:off x="3374" y="2209"/>
              <a:ext cx="1117" cy="1119"/>
            </a:xfrm>
            <a:custGeom>
              <a:avLst/>
              <a:gdLst>
                <a:gd name="T0" fmla="*/ 21 w 1117"/>
                <a:gd name="T1" fmla="*/ 888 h 1119"/>
                <a:gd name="T2" fmla="*/ 1117 w 1117"/>
                <a:gd name="T3" fmla="*/ 0 h 1119"/>
                <a:gd name="T4" fmla="*/ 1093 w 1117"/>
                <a:gd name="T5" fmla="*/ 256 h 1119"/>
                <a:gd name="T6" fmla="*/ 717 w 1117"/>
                <a:gd name="T7" fmla="*/ 704 h 1119"/>
                <a:gd name="T8" fmla="*/ 17 w 1117"/>
                <a:gd name="T9" fmla="*/ 1119 h 1119"/>
                <a:gd name="T10" fmla="*/ 21 w 1117"/>
                <a:gd name="T11" fmla="*/ 888 h 1119"/>
              </a:gdLst>
              <a:ahLst/>
              <a:cxnLst>
                <a:cxn ang="0">
                  <a:pos x="T0" y="T1"/>
                </a:cxn>
                <a:cxn ang="0">
                  <a:pos x="T2" y="T3"/>
                </a:cxn>
                <a:cxn ang="0">
                  <a:pos x="T4" y="T5"/>
                </a:cxn>
                <a:cxn ang="0">
                  <a:pos x="T6" y="T7"/>
                </a:cxn>
                <a:cxn ang="0">
                  <a:pos x="T8" y="T9"/>
                </a:cxn>
                <a:cxn ang="0">
                  <a:pos x="T10" y="T11"/>
                </a:cxn>
              </a:cxnLst>
              <a:rect l="0" t="0" r="r" b="b"/>
              <a:pathLst>
                <a:path w="1117" h="1119">
                  <a:moveTo>
                    <a:pt x="21" y="888"/>
                  </a:moveTo>
                  <a:lnTo>
                    <a:pt x="1117" y="0"/>
                  </a:lnTo>
                  <a:lnTo>
                    <a:pt x="1093" y="256"/>
                  </a:lnTo>
                  <a:cubicBezTo>
                    <a:pt x="1026" y="373"/>
                    <a:pt x="896" y="560"/>
                    <a:pt x="717" y="704"/>
                  </a:cubicBezTo>
                  <a:cubicBezTo>
                    <a:pt x="538" y="848"/>
                    <a:pt x="133" y="1088"/>
                    <a:pt x="17" y="1119"/>
                  </a:cubicBezTo>
                  <a:cubicBezTo>
                    <a:pt x="0" y="1037"/>
                    <a:pt x="21" y="888"/>
                    <a:pt x="21" y="888"/>
                  </a:cubicBezTo>
                  <a:close/>
                </a:path>
              </a:pathLst>
            </a:custGeom>
            <a:gradFill rotWithShape="0">
              <a:gsLst>
                <a:gs pos="0">
                  <a:schemeClr val="folHlink">
                    <a:gamma/>
                    <a:tint val="72549"/>
                    <a:invGamma/>
                  </a:schemeClr>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tr-TR">
                <a:solidFill>
                  <a:srgbClr val="000000"/>
                </a:solidFill>
              </a:endParaRPr>
            </a:p>
          </p:txBody>
        </p:sp>
        <p:sp>
          <p:nvSpPr>
            <p:cNvPr id="64530" name="Arc 18"/>
            <p:cNvSpPr>
              <a:spLocks/>
            </p:cNvSpPr>
            <p:nvPr/>
          </p:nvSpPr>
          <p:spPr bwMode="gray">
            <a:xfrm rot="-1060795">
              <a:off x="2784" y="1824"/>
              <a:ext cx="1719" cy="1171"/>
            </a:xfrm>
            <a:custGeom>
              <a:avLst/>
              <a:gdLst>
                <a:gd name="G0" fmla="+- 0 0 0"/>
                <a:gd name="G1" fmla="+- 0 0 0"/>
                <a:gd name="G2" fmla="+- 21600 0 0"/>
                <a:gd name="T0" fmla="*/ 18016 w 18016"/>
                <a:gd name="T1" fmla="*/ 11915 h 21282"/>
                <a:gd name="T2" fmla="*/ 3695 w 18016"/>
                <a:gd name="T3" fmla="*/ 21282 h 21282"/>
                <a:gd name="T4" fmla="*/ 0 w 18016"/>
                <a:gd name="T5" fmla="*/ 0 h 21282"/>
              </a:gdLst>
              <a:ahLst/>
              <a:cxnLst>
                <a:cxn ang="0">
                  <a:pos x="T0" y="T1"/>
                </a:cxn>
                <a:cxn ang="0">
                  <a:pos x="T2" y="T3"/>
                </a:cxn>
                <a:cxn ang="0">
                  <a:pos x="T4" y="T5"/>
                </a:cxn>
              </a:cxnLst>
              <a:rect l="0" t="0" r="r" b="b"/>
              <a:pathLst>
                <a:path w="18016" h="21282" fill="none" extrusionOk="0">
                  <a:moveTo>
                    <a:pt x="18016" y="11915"/>
                  </a:moveTo>
                  <a:cubicBezTo>
                    <a:pt x="14735" y="16875"/>
                    <a:pt x="9554" y="20264"/>
                    <a:pt x="3694" y="21281"/>
                  </a:cubicBezTo>
                </a:path>
                <a:path w="18016" h="21282" stroke="0" extrusionOk="0">
                  <a:moveTo>
                    <a:pt x="18016" y="11915"/>
                  </a:moveTo>
                  <a:cubicBezTo>
                    <a:pt x="14735" y="16875"/>
                    <a:pt x="9554" y="20264"/>
                    <a:pt x="3694" y="21281"/>
                  </a:cubicBezTo>
                  <a:lnTo>
                    <a:pt x="0" y="0"/>
                  </a:lnTo>
                  <a:close/>
                </a:path>
              </a:pathLst>
            </a:custGeom>
            <a:gradFill rotWithShape="1">
              <a:gsLst>
                <a:gs pos="0">
                  <a:schemeClr val="folHlink"/>
                </a:gs>
                <a:gs pos="100000">
                  <a:schemeClr val="folHlink">
                    <a:gamma/>
                    <a:shade val="57647"/>
                    <a:invGamma/>
                  </a:schemeClr>
                </a:gs>
              </a:gsLst>
              <a:lin ang="0" scaled="1"/>
            </a:gra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31" name="Freeform 19"/>
            <p:cNvSpPr>
              <a:spLocks/>
            </p:cNvSpPr>
            <p:nvPr/>
          </p:nvSpPr>
          <p:spPr bwMode="gray">
            <a:xfrm>
              <a:off x="2829" y="2509"/>
              <a:ext cx="582" cy="826"/>
            </a:xfrm>
            <a:custGeom>
              <a:avLst/>
              <a:gdLst>
                <a:gd name="T0" fmla="*/ 582 w 582"/>
                <a:gd name="T1" fmla="*/ 572 h 826"/>
                <a:gd name="T2" fmla="*/ 562 w 582"/>
                <a:gd name="T3" fmla="*/ 826 h 826"/>
                <a:gd name="T4" fmla="*/ 0 w 582"/>
                <a:gd name="T5" fmla="*/ 42 h 826"/>
                <a:gd name="T6" fmla="*/ 90 w 582"/>
                <a:gd name="T7" fmla="*/ 0 h 826"/>
                <a:gd name="T8" fmla="*/ 582 w 582"/>
                <a:gd name="T9" fmla="*/ 572 h 826"/>
              </a:gdLst>
              <a:ahLst/>
              <a:cxnLst>
                <a:cxn ang="0">
                  <a:pos x="T0" y="T1"/>
                </a:cxn>
                <a:cxn ang="0">
                  <a:pos x="T2" y="T3"/>
                </a:cxn>
                <a:cxn ang="0">
                  <a:pos x="T4" y="T5"/>
                </a:cxn>
                <a:cxn ang="0">
                  <a:pos x="T6" y="T7"/>
                </a:cxn>
                <a:cxn ang="0">
                  <a:pos x="T8" y="T9"/>
                </a:cxn>
              </a:cxnLst>
              <a:rect l="0" t="0" r="r" b="b"/>
              <a:pathLst>
                <a:path w="582" h="826">
                  <a:moveTo>
                    <a:pt x="582" y="572"/>
                  </a:moveTo>
                  <a:lnTo>
                    <a:pt x="562" y="826"/>
                  </a:lnTo>
                  <a:lnTo>
                    <a:pt x="0" y="42"/>
                  </a:lnTo>
                  <a:lnTo>
                    <a:pt x="90" y="0"/>
                  </a:lnTo>
                  <a:lnTo>
                    <a:pt x="582" y="572"/>
                  </a:lnTo>
                  <a:close/>
                </a:path>
              </a:pathLst>
            </a:custGeom>
            <a:gradFill rotWithShape="1">
              <a:gsLst>
                <a:gs pos="0">
                  <a:schemeClr val="folHlink"/>
                </a:gs>
                <a:gs pos="100000">
                  <a:schemeClr val="folHlink">
                    <a:gamma/>
                    <a:tint val="63529"/>
                    <a:invGamma/>
                  </a:schemeClr>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tr-TR">
                <a:solidFill>
                  <a:srgbClr val="000000"/>
                </a:solidFill>
              </a:endParaRPr>
            </a:p>
          </p:txBody>
        </p:sp>
        <p:sp>
          <p:nvSpPr>
            <p:cNvPr id="64532" name="Oval 20"/>
            <p:cNvSpPr>
              <a:spLocks noChangeArrowheads="1"/>
            </p:cNvSpPr>
            <p:nvPr/>
          </p:nvSpPr>
          <p:spPr bwMode="gray">
            <a:xfrm rot="-998297">
              <a:off x="1910" y="1989"/>
              <a:ext cx="1629" cy="687"/>
            </a:xfrm>
            <a:prstGeom prst="ellipse">
              <a:avLst/>
            </a:prstGeom>
            <a:solidFill>
              <a:srgbClr val="FFFFFF"/>
            </a:solidFill>
            <a:ln>
              <a:noFill/>
            </a:ln>
            <a:effectLst/>
            <a:extLst>
              <a:ext uri="{91240B29-F687-4F45-9708-019B960494DF}">
                <a14:hiddenLine xmlns:a14="http://schemas.microsoft.com/office/drawing/2010/main" w="12700">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4533" name="Text Box 21"/>
            <p:cNvSpPr txBox="1">
              <a:spLocks noChangeArrowheads="1"/>
            </p:cNvSpPr>
            <p:nvPr/>
          </p:nvSpPr>
          <p:spPr bwMode="gray">
            <a:xfrm>
              <a:off x="3227" y="2457"/>
              <a:ext cx="84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b="1" dirty="0">
                  <a:solidFill>
                    <a:srgbClr val="FFFFFF"/>
                  </a:solidFill>
                  <a:latin typeface="Verdana" panose="020B0604030504040204" pitchFamily="34" charset="0"/>
                </a:rPr>
                <a:t>Sürmelik</a:t>
              </a:r>
              <a:endParaRPr lang="en-US" altLang="tr-TR" b="1" dirty="0">
                <a:solidFill>
                  <a:srgbClr val="FFFFFF"/>
                </a:solidFill>
                <a:latin typeface="Verdana" panose="020B0604030504040204" pitchFamily="34" charset="0"/>
              </a:endParaRPr>
            </a:p>
          </p:txBody>
        </p:sp>
      </p:grpSp>
      <p:sp>
        <p:nvSpPr>
          <p:cNvPr id="64534" name="Rectangle 22"/>
          <p:cNvSpPr>
            <a:spLocks noGrp="1" noChangeArrowheads="1"/>
          </p:cNvSpPr>
          <p:nvPr>
            <p:ph type="title"/>
          </p:nvPr>
        </p:nvSpPr>
        <p:spPr/>
        <p:txBody>
          <a:bodyPr/>
          <a:lstStyle/>
          <a:p>
            <a:r>
              <a:rPr lang="tr-TR" altLang="tr-TR" sz="3600" dirty="0"/>
              <a:t>Peygamberimizin temizlik malzemeleri</a:t>
            </a:r>
            <a:endParaRPr lang="en-US" altLang="tr-TR" sz="36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5856" y="887836"/>
            <a:ext cx="1291628" cy="1674891"/>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868" y="1421751"/>
            <a:ext cx="1807769" cy="1394460"/>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42323">
            <a:off x="928093" y="1834491"/>
            <a:ext cx="1152144" cy="1812341"/>
          </a:xfrm>
          <a:prstGeom prst="rect">
            <a:avLst/>
          </a:prstGeom>
        </p:spPr>
      </p:pic>
      <p:pic>
        <p:nvPicPr>
          <p:cNvPr id="14" name="Resim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3661" y="5225800"/>
            <a:ext cx="1514196" cy="833548"/>
          </a:xfrm>
          <a:prstGeom prst="rect">
            <a:avLst/>
          </a:prstGeom>
        </p:spPr>
      </p:pic>
      <p:pic>
        <p:nvPicPr>
          <p:cNvPr id="15" name="Resim 14"/>
          <p:cNvPicPr>
            <a:picLocks noChangeAspect="1"/>
          </p:cNvPicPr>
          <p:nvPr/>
        </p:nvPicPr>
        <p:blipFill rotWithShape="1">
          <a:blip r:embed="rId6" cstate="print">
            <a:extLst>
              <a:ext uri="{28A0092B-C50C-407E-A947-70E740481C1C}">
                <a14:useLocalDpi xmlns:a14="http://schemas.microsoft.com/office/drawing/2010/main" val="0"/>
              </a:ext>
            </a:extLst>
          </a:blip>
          <a:srcRect l="28401" t="5721" r="28400" b="6801"/>
          <a:stretch/>
        </p:blipFill>
        <p:spPr>
          <a:xfrm>
            <a:off x="6502316" y="4166355"/>
            <a:ext cx="782010" cy="1583571"/>
          </a:xfrm>
          <a:prstGeom prst="rect">
            <a:avLst/>
          </a:prstGeom>
        </p:spPr>
      </p:pic>
    </p:spTree>
    <p:extLst>
      <p:ext uri="{BB962C8B-B14F-4D97-AF65-F5344CB8AC3E}">
        <p14:creationId xmlns:p14="http://schemas.microsoft.com/office/powerpoint/2010/main" val="3520100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ED444193-0B76-4A54-B227-3518023C6F00}"/>
              </a:ext>
            </a:extLst>
          </p:cNvPr>
          <p:cNvSpPr>
            <a:spLocks noGrp="1"/>
          </p:cNvSpPr>
          <p:nvPr>
            <p:ph type="title"/>
          </p:nvPr>
        </p:nvSpPr>
        <p:spPr/>
        <p:txBody>
          <a:bodyPr/>
          <a:lstStyle/>
          <a:p>
            <a:endParaRPr lang="tr-TR" dirty="0"/>
          </a:p>
        </p:txBody>
      </p:sp>
      <p:pic>
        <p:nvPicPr>
          <p:cNvPr id="46" name="Resim 9">
            <a:extLst>
              <a:ext uri="{FF2B5EF4-FFF2-40B4-BE49-F238E27FC236}">
                <a16:creationId xmlns:a16="http://schemas.microsoft.com/office/drawing/2014/main" id="{8708ADAA-44D3-4288-8966-8681D2D5D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Dikdörtgen 46">
            <a:hlinkClick r:id="rId3"/>
            <a:extLst>
              <a:ext uri="{FF2B5EF4-FFF2-40B4-BE49-F238E27FC236}">
                <a16:creationId xmlns:a16="http://schemas.microsoft.com/office/drawing/2014/main" id="{F979A75F-4727-447E-A612-62224CE6FB67}"/>
              </a:ext>
            </a:extLst>
          </p:cNvPr>
          <p:cNvSpPr/>
          <p:nvPr/>
        </p:nvSpPr>
        <p:spPr>
          <a:xfrm>
            <a:off x="1908175" y="5445125"/>
            <a:ext cx="28797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48" name="Dikdörtgen 47">
            <a:hlinkClick r:id="rId4"/>
            <a:extLst>
              <a:ext uri="{FF2B5EF4-FFF2-40B4-BE49-F238E27FC236}">
                <a16:creationId xmlns:a16="http://schemas.microsoft.com/office/drawing/2014/main" id="{426FCC0D-B121-4F3A-99F3-5FBA7C908220}"/>
              </a:ext>
            </a:extLst>
          </p:cNvPr>
          <p:cNvSpPr/>
          <p:nvPr/>
        </p:nvSpPr>
        <p:spPr>
          <a:xfrm>
            <a:off x="5003800" y="5445125"/>
            <a:ext cx="288131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extLst>
      <p:ext uri="{BB962C8B-B14F-4D97-AF65-F5344CB8AC3E}">
        <p14:creationId xmlns:p14="http://schemas.microsoft.com/office/powerpoint/2010/main" val="1937164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0" scaled="1"/>
        </a:gra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tr-TR" altLang="tr-TR" dirty="0"/>
              <a:t>Bölüm İçindekiler</a:t>
            </a:r>
            <a:endParaRPr lang="en-US" altLang="tr-TR" dirty="0"/>
          </a:p>
        </p:txBody>
      </p:sp>
      <p:grpSp>
        <p:nvGrpSpPr>
          <p:cNvPr id="141485" name="Group 173"/>
          <p:cNvGrpSpPr>
            <a:grpSpLocks/>
          </p:cNvGrpSpPr>
          <p:nvPr/>
        </p:nvGrpSpPr>
        <p:grpSpPr bwMode="auto">
          <a:xfrm>
            <a:off x="304478" y="2591941"/>
            <a:ext cx="8443986" cy="981075"/>
            <a:chOff x="1248" y="1350"/>
            <a:chExt cx="3060" cy="348"/>
          </a:xfrm>
        </p:grpSpPr>
        <p:sp>
          <p:nvSpPr>
            <p:cNvPr id="141407"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1406"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1354"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2. Giyim ve Kuşamda İsraftan Kaçınmak</a:t>
              </a:r>
              <a:endParaRPr lang="en-US" altLang="tr-TR" sz="2400" dirty="0">
                <a:solidFill>
                  <a:srgbClr val="FFFFFF"/>
                </a:solidFill>
                <a:latin typeface="Arial" charset="0"/>
              </a:endParaRPr>
            </a:p>
          </p:txBody>
        </p:sp>
      </p:grpSp>
      <p:grpSp>
        <p:nvGrpSpPr>
          <p:cNvPr id="7" name="Group 173"/>
          <p:cNvGrpSpPr>
            <a:grpSpLocks/>
          </p:cNvGrpSpPr>
          <p:nvPr/>
        </p:nvGrpSpPr>
        <p:grpSpPr bwMode="auto">
          <a:xfrm>
            <a:off x="304478" y="1412776"/>
            <a:ext cx="8443986" cy="981075"/>
            <a:chOff x="1248" y="1350"/>
            <a:chExt cx="3060" cy="348"/>
          </a:xfrm>
        </p:grpSpPr>
        <p:sp>
          <p:nvSpPr>
            <p:cNvPr id="8"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9"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0"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tr-TR" sz="2400" dirty="0"/>
                <a:t>1. Giyim ve Kuşamda Temizliğin Önemi</a:t>
              </a:r>
              <a:endParaRPr lang="en-US" altLang="tr-TR" sz="2400" dirty="0">
                <a:solidFill>
                  <a:srgbClr val="FFFFFF"/>
                </a:solidFill>
                <a:latin typeface="Arial" charset="0"/>
              </a:endParaRPr>
            </a:p>
          </p:txBody>
        </p:sp>
      </p:grpSp>
      <p:grpSp>
        <p:nvGrpSpPr>
          <p:cNvPr id="11" name="Group 173"/>
          <p:cNvGrpSpPr>
            <a:grpSpLocks/>
          </p:cNvGrpSpPr>
          <p:nvPr/>
        </p:nvGrpSpPr>
        <p:grpSpPr bwMode="auto">
          <a:xfrm>
            <a:off x="323528" y="4869160"/>
            <a:ext cx="8443986" cy="981075"/>
            <a:chOff x="1248" y="1350"/>
            <a:chExt cx="3060" cy="348"/>
          </a:xfrm>
        </p:grpSpPr>
        <p:sp>
          <p:nvSpPr>
            <p:cNvPr id="12"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3"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4"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es-ES" sz="2400" dirty="0"/>
                <a:t>4. Tertipli ve Uyumlu Giyinmek</a:t>
              </a:r>
              <a:endParaRPr lang="en-US" altLang="tr-TR" sz="2400" dirty="0">
                <a:solidFill>
                  <a:srgbClr val="FFFFFF"/>
                </a:solidFill>
                <a:latin typeface="Arial" charset="0"/>
              </a:endParaRPr>
            </a:p>
          </p:txBody>
        </p:sp>
      </p:grpSp>
      <p:grpSp>
        <p:nvGrpSpPr>
          <p:cNvPr id="15" name="Group 173"/>
          <p:cNvGrpSpPr>
            <a:grpSpLocks/>
          </p:cNvGrpSpPr>
          <p:nvPr/>
        </p:nvGrpSpPr>
        <p:grpSpPr bwMode="auto">
          <a:xfrm>
            <a:off x="323528" y="3689995"/>
            <a:ext cx="8443986" cy="981075"/>
            <a:chOff x="1248" y="1350"/>
            <a:chExt cx="3060" cy="348"/>
          </a:xfrm>
        </p:grpSpPr>
        <p:sp>
          <p:nvSpPr>
            <p:cNvPr id="16" name="AutoShape 95"/>
            <p:cNvSpPr>
              <a:spLocks noChangeArrowheads="1"/>
            </p:cNvSpPr>
            <p:nvPr/>
          </p:nvSpPr>
          <p:spPr bwMode="gray">
            <a:xfrm>
              <a:off x="1248" y="1350"/>
              <a:ext cx="3060" cy="348"/>
            </a:xfrm>
            <a:prstGeom prst="roundRect">
              <a:avLst>
                <a:gd name="adj" fmla="val 50000"/>
              </a:avLst>
            </a:prstGeom>
            <a:gradFill rotWithShape="1">
              <a:gsLst>
                <a:gs pos="0">
                  <a:srgbClr val="2268B4"/>
                </a:gs>
                <a:gs pos="100000">
                  <a:srgbClr val="99CCFF"/>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7" name="AutoShape 94"/>
            <p:cNvSpPr>
              <a:spLocks noChangeArrowheads="1"/>
            </p:cNvSpPr>
            <p:nvPr/>
          </p:nvSpPr>
          <p:spPr bwMode="gray">
            <a:xfrm>
              <a:off x="1303" y="1380"/>
              <a:ext cx="2969" cy="288"/>
            </a:xfrm>
            <a:prstGeom prst="roundRect">
              <a:avLst>
                <a:gd name="adj" fmla="val 50000"/>
              </a:avLst>
            </a:prstGeom>
            <a:gradFill rotWithShape="1">
              <a:gsLst>
                <a:gs pos="0">
                  <a:srgbClr val="51B9F3">
                    <a:alpha val="50000"/>
                  </a:srgbClr>
                </a:gs>
                <a:gs pos="100000">
                  <a:srgbClr val="1E52B0"/>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tr-TR">
                <a:solidFill>
                  <a:srgbClr val="FFFFFF"/>
                </a:solidFill>
                <a:latin typeface="Arial" charset="0"/>
              </a:endParaRPr>
            </a:p>
          </p:txBody>
        </p:sp>
        <p:sp>
          <p:nvSpPr>
            <p:cNvPr id="18" name="Text Box 42"/>
            <p:cNvSpPr txBox="1">
              <a:spLocks noChangeArrowheads="1"/>
            </p:cNvSpPr>
            <p:nvPr/>
          </p:nvSpPr>
          <p:spPr bwMode="gray">
            <a:xfrm>
              <a:off x="1392" y="1442"/>
              <a:ext cx="2640" cy="164"/>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pPr algn="ctr" fontAlgn="base">
                <a:spcBef>
                  <a:spcPct val="0"/>
                </a:spcBef>
                <a:spcAft>
                  <a:spcPct val="0"/>
                </a:spcAft>
              </a:pPr>
              <a:r>
                <a:rPr lang="nn-NO" sz="2400" dirty="0"/>
                <a:t>3. Giyim ve Kuşamda Sadelik</a:t>
              </a:r>
              <a:endParaRPr lang="en-US" altLang="tr-TR" sz="2400" dirty="0">
                <a:solidFill>
                  <a:srgbClr val="FFFFFF"/>
                </a:solidFill>
                <a:latin typeface="Arial" charset="0"/>
              </a:endParaRPr>
            </a:p>
          </p:txBody>
        </p:sp>
      </p:grpSp>
    </p:spTree>
    <p:extLst>
      <p:ext uri="{BB962C8B-B14F-4D97-AF65-F5344CB8AC3E}">
        <p14:creationId xmlns:p14="http://schemas.microsoft.com/office/powerpoint/2010/main" val="3934325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tr-TR" sz="3600" dirty="0"/>
              <a:t/>
            </a:r>
            <a:br>
              <a:rPr lang="tr-TR" sz="3600" dirty="0"/>
            </a:br>
            <a:r>
              <a:rPr lang="tr-TR" sz="3600" dirty="0"/>
              <a:t>1. Giyim ve Kuşamda Temizliğin Önemi</a:t>
            </a:r>
            <a:r>
              <a:rPr lang="en-US" altLang="tr-TR" sz="3600" dirty="0">
                <a:solidFill>
                  <a:srgbClr val="FFFFFF"/>
                </a:solidFill>
                <a:latin typeface="Arial" charset="0"/>
              </a:rPr>
              <a:t/>
            </a:r>
            <a:br>
              <a:rPr lang="en-US" altLang="tr-TR" sz="3600" dirty="0">
                <a:solidFill>
                  <a:srgbClr val="FFFFFF"/>
                </a:solidFill>
                <a:latin typeface="Arial" charset="0"/>
              </a:rPr>
            </a:br>
            <a:endParaRPr lang="en-US" altLang="tr-TR" sz="3600" dirty="0"/>
          </a:p>
        </p:txBody>
      </p:sp>
      <p:sp>
        <p:nvSpPr>
          <p:cNvPr id="41987" name="Rectangle 3"/>
          <p:cNvSpPr>
            <a:spLocks noGrp="1" noChangeArrowheads="1"/>
          </p:cNvSpPr>
          <p:nvPr>
            <p:ph type="body" idx="1"/>
          </p:nvPr>
        </p:nvSpPr>
        <p:spPr>
          <a:xfrm>
            <a:off x="539552" y="1146068"/>
            <a:ext cx="7924800" cy="1100087"/>
          </a:xfrm>
          <a:solidFill>
            <a:schemeClr val="accent2"/>
          </a:solidFill>
          <a:ln w="76200">
            <a:solidFill>
              <a:srgbClr val="FF0000"/>
            </a:solidFill>
          </a:ln>
        </p:spPr>
        <p:txBody>
          <a:bodyPr/>
          <a:lstStyle/>
          <a:p>
            <a:r>
              <a:rPr lang="tr-TR" dirty="0"/>
              <a:t>Ayet: Allah’ın Resulünde sizin için pek güzel bir örnek vardır. </a:t>
            </a:r>
            <a:r>
              <a:rPr lang="tr-TR" sz="1600" dirty="0"/>
              <a:t>(</a:t>
            </a:r>
            <a:r>
              <a:rPr lang="tr-TR" sz="1600" dirty="0" err="1"/>
              <a:t>Ahzap</a:t>
            </a:r>
            <a:r>
              <a:rPr lang="tr-TR" sz="1600" dirty="0"/>
              <a:t> 21)</a:t>
            </a:r>
            <a:endParaRPr lang="en-US" sz="16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398135"/>
            <a:ext cx="3638550" cy="302895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131" y="1988840"/>
            <a:ext cx="4125158" cy="3810000"/>
          </a:xfrm>
          <a:prstGeom prst="rect">
            <a:avLst/>
          </a:prstGeom>
        </p:spPr>
      </p:pic>
      <p:sp>
        <p:nvSpPr>
          <p:cNvPr id="5" name="Metin kutusu 4"/>
          <p:cNvSpPr txBox="1"/>
          <p:nvPr/>
        </p:nvSpPr>
        <p:spPr>
          <a:xfrm>
            <a:off x="3918068" y="2797970"/>
            <a:ext cx="3198311" cy="1200329"/>
          </a:xfrm>
          <a:prstGeom prst="rect">
            <a:avLst/>
          </a:prstGeom>
          <a:noFill/>
        </p:spPr>
        <p:txBody>
          <a:bodyPr wrap="none" rtlCol="0">
            <a:spAutoFit/>
          </a:bodyPr>
          <a:lstStyle/>
          <a:p>
            <a:r>
              <a:rPr lang="tr-TR" sz="2400" dirty="0">
                <a:solidFill>
                  <a:schemeClr val="accent4">
                    <a:lumMod val="95000"/>
                    <a:lumOff val="5000"/>
                  </a:schemeClr>
                </a:solidFill>
              </a:rPr>
              <a:t>Peygamberimiz giyim </a:t>
            </a:r>
          </a:p>
          <a:p>
            <a:r>
              <a:rPr lang="tr-TR" sz="2400" dirty="0">
                <a:solidFill>
                  <a:schemeClr val="accent4">
                    <a:lumMod val="95000"/>
                    <a:lumOff val="5000"/>
                  </a:schemeClr>
                </a:solidFill>
              </a:rPr>
              <a:t>kuşamda da bizim </a:t>
            </a:r>
          </a:p>
          <a:p>
            <a:r>
              <a:rPr lang="tr-TR" sz="2400" dirty="0">
                <a:solidFill>
                  <a:schemeClr val="accent4">
                    <a:lumMod val="95000"/>
                    <a:lumOff val="5000"/>
                  </a:schemeClr>
                </a:solidFill>
              </a:rPr>
              <a:t>için örnek midir?</a:t>
            </a:r>
          </a:p>
        </p:txBody>
      </p:sp>
    </p:spTree>
    <p:extLst>
      <p:ext uri="{BB962C8B-B14F-4D97-AF65-F5344CB8AC3E}">
        <p14:creationId xmlns:p14="http://schemas.microsoft.com/office/powerpoint/2010/main" val="226175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dirty="0"/>
              <a:t>Ayet: Elbiseni temiz tut. Her türlü pislikten uzak dur.</a:t>
            </a:r>
            <a:r>
              <a:rPr lang="tr-TR" sz="1400" dirty="0"/>
              <a:t>(</a:t>
            </a:r>
            <a:r>
              <a:rPr lang="tr-TR" sz="1400" dirty="0" err="1"/>
              <a:t>Müddesir</a:t>
            </a:r>
            <a:r>
              <a:rPr lang="tr-TR" sz="1400" dirty="0"/>
              <a:t> 4-5)</a:t>
            </a:r>
          </a:p>
        </p:txBody>
      </p:sp>
      <p:sp>
        <p:nvSpPr>
          <p:cNvPr id="3" name="İçerik Yer Tutucusu 2"/>
          <p:cNvSpPr>
            <a:spLocks noGrp="1"/>
          </p:cNvSpPr>
          <p:nvPr>
            <p:ph idx="1"/>
          </p:nvPr>
        </p:nvSpPr>
        <p:spPr>
          <a:xfrm>
            <a:off x="457200" y="1219200"/>
            <a:ext cx="8229600" cy="1129680"/>
          </a:xfrm>
        </p:spPr>
        <p:txBody>
          <a:bodyPr/>
          <a:lstStyle/>
          <a:p>
            <a:r>
              <a:rPr lang="tr-TR" dirty="0"/>
              <a:t>Ayet: Muhakkak ki Allah kendisine yönelip tövbe edenleri ve temizlenenleri sever. </a:t>
            </a:r>
            <a:r>
              <a:rPr lang="tr-TR" sz="1600" dirty="0"/>
              <a:t>(Bakara 222)</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197" y="2492896"/>
            <a:ext cx="4745605" cy="4250665"/>
          </a:xfrm>
          <a:prstGeom prst="rect">
            <a:avLst/>
          </a:prstGeom>
        </p:spPr>
      </p:pic>
    </p:spTree>
    <p:extLst>
      <p:ext uri="{BB962C8B-B14F-4D97-AF65-F5344CB8AC3E}">
        <p14:creationId xmlns:p14="http://schemas.microsoft.com/office/powerpoint/2010/main" val="2002479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219200"/>
            <a:ext cx="8229600" cy="985664"/>
          </a:xfrm>
        </p:spPr>
        <p:txBody>
          <a:bodyPr/>
          <a:lstStyle/>
          <a:p>
            <a:r>
              <a:rPr lang="tr-TR" dirty="0"/>
              <a:t>Elbise temiz olmadan namaz kılınır mı (Allah’ın huzuruna çıkılır) mı?</a:t>
            </a: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2585864"/>
            <a:ext cx="2688188" cy="2708920"/>
          </a:xfrm>
          <a:prstGeom prst="rect">
            <a:avLst/>
          </a:prstGeom>
        </p:spPr>
      </p:pic>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149977"/>
            <a:ext cx="4176464" cy="4324741"/>
          </a:xfrm>
          <a:prstGeom prst="rect">
            <a:avLst/>
          </a:prstGeom>
        </p:spPr>
      </p:pic>
    </p:spTree>
    <p:extLst>
      <p:ext uri="{BB962C8B-B14F-4D97-AF65-F5344CB8AC3E}">
        <p14:creationId xmlns:p14="http://schemas.microsoft.com/office/powerpoint/2010/main" val="59999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tr-TR" sz="3300" dirty="0"/>
              <a:t>2. Giyim ve Kuşamda İsraftan Kaçınmak</a:t>
            </a:r>
            <a:endParaRPr lang="en-US" altLang="tr-TR" sz="3300" dirty="0">
              <a:solidFill>
                <a:schemeClr val="accent1"/>
              </a:solidFill>
            </a:endParaRPr>
          </a:p>
        </p:txBody>
      </p:sp>
      <p:grpSp>
        <p:nvGrpSpPr>
          <p:cNvPr id="41023" name="Group 63"/>
          <p:cNvGrpSpPr>
            <a:grpSpLocks/>
          </p:cNvGrpSpPr>
          <p:nvPr/>
        </p:nvGrpSpPr>
        <p:grpSpPr bwMode="auto">
          <a:xfrm>
            <a:off x="179512" y="2244824"/>
            <a:ext cx="4485837" cy="3200400"/>
            <a:chOff x="1152" y="1164"/>
            <a:chExt cx="3360" cy="2196"/>
          </a:xfrm>
        </p:grpSpPr>
        <p:grpSp>
          <p:nvGrpSpPr>
            <p:cNvPr id="40991" name="Group 31"/>
            <p:cNvGrpSpPr>
              <a:grpSpLocks/>
            </p:cNvGrpSpPr>
            <p:nvPr/>
          </p:nvGrpSpPr>
          <p:grpSpPr bwMode="auto">
            <a:xfrm>
              <a:off x="1152" y="1164"/>
              <a:ext cx="3360" cy="468"/>
              <a:chOff x="1152" y="1440"/>
              <a:chExt cx="3360" cy="468"/>
            </a:xfrm>
          </p:grpSpPr>
          <p:sp>
            <p:nvSpPr>
              <p:cNvPr id="40992" name="AutoShape 32"/>
              <p:cNvSpPr>
                <a:spLocks noChangeArrowheads="1"/>
              </p:cNvSpPr>
              <p:nvPr/>
            </p:nvSpPr>
            <p:spPr bwMode="gray">
              <a:xfrm>
                <a:off x="1382" y="1475"/>
                <a:ext cx="3130" cy="421"/>
              </a:xfrm>
              <a:prstGeom prst="roundRect">
                <a:avLst>
                  <a:gd name="adj" fmla="val 50000"/>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40993" name="Group 33"/>
              <p:cNvGrpSpPr>
                <a:grpSpLocks/>
              </p:cNvGrpSpPr>
              <p:nvPr/>
            </p:nvGrpSpPr>
            <p:grpSpPr bwMode="auto">
              <a:xfrm>
                <a:off x="1152" y="1440"/>
                <a:ext cx="581" cy="468"/>
                <a:chOff x="720" y="960"/>
                <a:chExt cx="987" cy="795"/>
              </a:xfrm>
            </p:grpSpPr>
            <p:sp>
              <p:nvSpPr>
                <p:cNvPr id="40994" name="Oval 34"/>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95" name="Oval 35"/>
                <p:cNvSpPr>
                  <a:spLocks noChangeArrowheads="1"/>
                </p:cNvSpPr>
                <p:nvPr/>
              </p:nvSpPr>
              <p:spPr bwMode="gray">
                <a:xfrm rot="1758052">
                  <a:off x="720" y="960"/>
                  <a:ext cx="960" cy="768"/>
                </a:xfrm>
                <a:prstGeom prst="ellipse">
                  <a:avLst/>
                </a:prstGeom>
                <a:gradFill rotWithShape="1">
                  <a:gsLst>
                    <a:gs pos="0">
                      <a:schemeClr val="tx2"/>
                    </a:gs>
                    <a:gs pos="100000">
                      <a:schemeClr val="tx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0996" name="Oval 36"/>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40997" name="Text Box 37"/>
              <p:cNvSpPr txBox="1">
                <a:spLocks noChangeArrowheads="1"/>
              </p:cNvSpPr>
              <p:nvPr/>
            </p:nvSpPr>
            <p:spPr bwMode="gray">
              <a:xfrm>
                <a:off x="1720" y="1550"/>
                <a:ext cx="204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İsraf yapmamalıyız</a:t>
                </a:r>
                <a:endParaRPr lang="en-US" altLang="tr-TR" sz="2400" b="1" dirty="0">
                  <a:solidFill>
                    <a:srgbClr val="000000"/>
                  </a:solidFill>
                </a:endParaRPr>
              </a:p>
            </p:txBody>
          </p:sp>
          <p:sp>
            <p:nvSpPr>
              <p:cNvPr id="40998" name="Text Box 38"/>
              <p:cNvSpPr txBox="1">
                <a:spLocks noChangeArrowheads="1"/>
              </p:cNvSpPr>
              <p:nvPr/>
            </p:nvSpPr>
            <p:spPr bwMode="gray">
              <a:xfrm>
                <a:off x="1287" y="1475"/>
                <a:ext cx="354"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tr-TR" sz="3200" b="1" dirty="0">
                    <a:solidFill>
                      <a:srgbClr val="FFFFFF"/>
                    </a:solidFill>
                  </a:rPr>
                  <a:t>1.</a:t>
                </a:r>
              </a:p>
            </p:txBody>
          </p:sp>
        </p:grpSp>
        <p:grpSp>
          <p:nvGrpSpPr>
            <p:cNvPr id="40999" name="Group 39"/>
            <p:cNvGrpSpPr>
              <a:grpSpLocks/>
            </p:cNvGrpSpPr>
            <p:nvPr/>
          </p:nvGrpSpPr>
          <p:grpSpPr bwMode="auto">
            <a:xfrm>
              <a:off x="1152" y="1740"/>
              <a:ext cx="3360" cy="468"/>
              <a:chOff x="1152" y="1440"/>
              <a:chExt cx="3360" cy="468"/>
            </a:xfrm>
          </p:grpSpPr>
          <p:sp>
            <p:nvSpPr>
              <p:cNvPr id="41000" name="AutoShape 40"/>
              <p:cNvSpPr>
                <a:spLocks noChangeArrowheads="1"/>
              </p:cNvSpPr>
              <p:nvPr/>
            </p:nvSpPr>
            <p:spPr bwMode="gray">
              <a:xfrm>
                <a:off x="1382" y="1475"/>
                <a:ext cx="3130" cy="421"/>
              </a:xfrm>
              <a:prstGeom prst="roundRect">
                <a:avLst>
                  <a:gd name="adj" fmla="val 50000"/>
                </a:avLst>
              </a:prstGeom>
              <a:noFill/>
              <a:ln w="38100" algn="ctr">
                <a:solidFill>
                  <a:schemeClr va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41001" name="Group 41"/>
              <p:cNvGrpSpPr>
                <a:grpSpLocks/>
              </p:cNvGrpSpPr>
              <p:nvPr/>
            </p:nvGrpSpPr>
            <p:grpSpPr bwMode="auto">
              <a:xfrm>
                <a:off x="1152" y="1440"/>
                <a:ext cx="581" cy="468"/>
                <a:chOff x="720" y="960"/>
                <a:chExt cx="987" cy="795"/>
              </a:xfrm>
            </p:grpSpPr>
            <p:sp>
              <p:nvSpPr>
                <p:cNvPr id="41002" name="Oval 42"/>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1003" name="Oval 43"/>
                <p:cNvSpPr>
                  <a:spLocks noChangeArrowheads="1"/>
                </p:cNvSpPr>
                <p:nvPr/>
              </p:nvSpPr>
              <p:spPr bwMode="gray">
                <a:xfrm rot="1758052">
                  <a:off x="720" y="960"/>
                  <a:ext cx="960" cy="768"/>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1004" name="Oval 44"/>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41005" name="Text Box 45"/>
              <p:cNvSpPr txBox="1">
                <a:spLocks noChangeArrowheads="1"/>
              </p:cNvSpPr>
              <p:nvPr/>
            </p:nvSpPr>
            <p:spPr bwMode="gray">
              <a:xfrm>
                <a:off x="1720" y="1550"/>
                <a:ext cx="249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Haramdan sakınmalıyız</a:t>
                </a:r>
                <a:endParaRPr lang="en-US" altLang="tr-TR" sz="2400" b="1" dirty="0">
                  <a:solidFill>
                    <a:srgbClr val="000000"/>
                  </a:solidFill>
                </a:endParaRPr>
              </a:p>
            </p:txBody>
          </p:sp>
          <p:sp>
            <p:nvSpPr>
              <p:cNvPr id="41006" name="Text Box 46"/>
              <p:cNvSpPr txBox="1">
                <a:spLocks noChangeArrowheads="1"/>
              </p:cNvSpPr>
              <p:nvPr/>
            </p:nvSpPr>
            <p:spPr bwMode="gray">
              <a:xfrm>
                <a:off x="1287" y="1475"/>
                <a:ext cx="354"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tr-TR" sz="3200" b="1">
                    <a:solidFill>
                      <a:srgbClr val="FFFFFF"/>
                    </a:solidFill>
                  </a:rPr>
                  <a:t>2.</a:t>
                </a:r>
              </a:p>
            </p:txBody>
          </p:sp>
        </p:grpSp>
        <p:grpSp>
          <p:nvGrpSpPr>
            <p:cNvPr id="41007" name="Group 47"/>
            <p:cNvGrpSpPr>
              <a:grpSpLocks/>
            </p:cNvGrpSpPr>
            <p:nvPr/>
          </p:nvGrpSpPr>
          <p:grpSpPr bwMode="auto">
            <a:xfrm>
              <a:off x="1152" y="2316"/>
              <a:ext cx="3360" cy="468"/>
              <a:chOff x="1152" y="1440"/>
              <a:chExt cx="3360" cy="468"/>
            </a:xfrm>
          </p:grpSpPr>
          <p:sp>
            <p:nvSpPr>
              <p:cNvPr id="41008" name="AutoShape 48"/>
              <p:cNvSpPr>
                <a:spLocks noChangeArrowheads="1"/>
              </p:cNvSpPr>
              <p:nvPr/>
            </p:nvSpPr>
            <p:spPr bwMode="gray">
              <a:xfrm>
                <a:off x="1382" y="1475"/>
                <a:ext cx="3130" cy="421"/>
              </a:xfrm>
              <a:prstGeom prst="roundRect">
                <a:avLst>
                  <a:gd name="adj" fmla="val 50000"/>
                </a:avLst>
              </a:prstGeom>
              <a:noFill/>
              <a:ln w="38100" algn="ctr">
                <a:solidFill>
                  <a:schemeClr val="accent1"/>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41009" name="Group 49"/>
              <p:cNvGrpSpPr>
                <a:grpSpLocks/>
              </p:cNvGrpSpPr>
              <p:nvPr/>
            </p:nvGrpSpPr>
            <p:grpSpPr bwMode="auto">
              <a:xfrm>
                <a:off x="1152" y="1440"/>
                <a:ext cx="581" cy="468"/>
                <a:chOff x="720" y="960"/>
                <a:chExt cx="987" cy="795"/>
              </a:xfrm>
            </p:grpSpPr>
            <p:sp>
              <p:nvSpPr>
                <p:cNvPr id="41010" name="Oval 50"/>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1011" name="Oval 51"/>
                <p:cNvSpPr>
                  <a:spLocks noChangeArrowheads="1"/>
                </p:cNvSpPr>
                <p:nvPr/>
              </p:nvSpPr>
              <p:spPr bwMode="gray">
                <a:xfrm rot="1758052">
                  <a:off x="720" y="960"/>
                  <a:ext cx="960" cy="768"/>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1012" name="Oval 52"/>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41013" name="Text Box 53"/>
              <p:cNvSpPr txBox="1">
                <a:spLocks noChangeArrowheads="1"/>
              </p:cNvSpPr>
              <p:nvPr/>
            </p:nvSpPr>
            <p:spPr bwMode="gray">
              <a:xfrm>
                <a:off x="1720" y="1550"/>
                <a:ext cx="257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Gösterişten sakınmalıyız</a:t>
                </a:r>
                <a:endParaRPr lang="en-US" altLang="tr-TR" sz="2400" b="1" dirty="0">
                  <a:solidFill>
                    <a:srgbClr val="000000"/>
                  </a:solidFill>
                </a:endParaRPr>
              </a:p>
            </p:txBody>
          </p:sp>
          <p:sp>
            <p:nvSpPr>
              <p:cNvPr id="41014" name="Text Box 54"/>
              <p:cNvSpPr txBox="1">
                <a:spLocks noChangeArrowheads="1"/>
              </p:cNvSpPr>
              <p:nvPr/>
            </p:nvSpPr>
            <p:spPr bwMode="gray">
              <a:xfrm>
                <a:off x="1287" y="1475"/>
                <a:ext cx="354" cy="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tr-TR" sz="3200" b="1">
                    <a:solidFill>
                      <a:srgbClr val="FFFFFF"/>
                    </a:solidFill>
                  </a:rPr>
                  <a:t>3.</a:t>
                </a:r>
              </a:p>
            </p:txBody>
          </p:sp>
        </p:grpSp>
        <p:grpSp>
          <p:nvGrpSpPr>
            <p:cNvPr id="41015" name="Group 55"/>
            <p:cNvGrpSpPr>
              <a:grpSpLocks/>
            </p:cNvGrpSpPr>
            <p:nvPr/>
          </p:nvGrpSpPr>
          <p:grpSpPr bwMode="auto">
            <a:xfrm>
              <a:off x="1152" y="2892"/>
              <a:ext cx="3360" cy="468"/>
              <a:chOff x="1152" y="1440"/>
              <a:chExt cx="3360" cy="468"/>
            </a:xfrm>
          </p:grpSpPr>
          <p:sp>
            <p:nvSpPr>
              <p:cNvPr id="41016" name="AutoShape 56"/>
              <p:cNvSpPr>
                <a:spLocks noChangeArrowheads="1"/>
              </p:cNvSpPr>
              <p:nvPr/>
            </p:nvSpPr>
            <p:spPr bwMode="gray">
              <a:xfrm>
                <a:off x="1382" y="1475"/>
                <a:ext cx="3130" cy="421"/>
              </a:xfrm>
              <a:prstGeom prst="roundRect">
                <a:avLst>
                  <a:gd name="adj" fmla="val 50000"/>
                </a:avLst>
              </a:prstGeom>
              <a:noFill/>
              <a:ln w="38100" algn="ctr">
                <a:solidFill>
                  <a:schemeClr val="fo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41017" name="Group 57"/>
              <p:cNvGrpSpPr>
                <a:grpSpLocks/>
              </p:cNvGrpSpPr>
              <p:nvPr/>
            </p:nvGrpSpPr>
            <p:grpSpPr bwMode="auto">
              <a:xfrm>
                <a:off x="1152" y="1440"/>
                <a:ext cx="581" cy="468"/>
                <a:chOff x="720" y="960"/>
                <a:chExt cx="987" cy="795"/>
              </a:xfrm>
            </p:grpSpPr>
            <p:sp>
              <p:nvSpPr>
                <p:cNvPr id="41018" name="Oval 58"/>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1019" name="Oval 59"/>
                <p:cNvSpPr>
                  <a:spLocks noChangeArrowheads="1"/>
                </p:cNvSpPr>
                <p:nvPr/>
              </p:nvSpPr>
              <p:spPr bwMode="gray">
                <a:xfrm rot="1758052">
                  <a:off x="720" y="960"/>
                  <a:ext cx="960" cy="768"/>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1020" name="Oval 60"/>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41021" name="Text Box 61"/>
              <p:cNvSpPr txBox="1">
                <a:spLocks noChangeArrowheads="1"/>
              </p:cNvSpPr>
              <p:nvPr/>
            </p:nvSpPr>
            <p:spPr bwMode="gray">
              <a:xfrm>
                <a:off x="1720" y="1550"/>
                <a:ext cx="2307"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Cimrilik yapmamalıyız</a:t>
                </a:r>
                <a:endParaRPr lang="en-US" altLang="tr-TR" sz="2400" b="1" dirty="0">
                  <a:solidFill>
                    <a:srgbClr val="000000"/>
                  </a:solidFill>
                </a:endParaRPr>
              </a:p>
            </p:txBody>
          </p:sp>
          <p:sp>
            <p:nvSpPr>
              <p:cNvPr id="41022" name="Text Box 62"/>
              <p:cNvSpPr txBox="1">
                <a:spLocks noChangeArrowheads="1"/>
              </p:cNvSpPr>
              <p:nvPr/>
            </p:nvSpPr>
            <p:spPr bwMode="gray">
              <a:xfrm>
                <a:off x="1287" y="1475"/>
                <a:ext cx="354" cy="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altLang="tr-TR" sz="3200" b="1">
                    <a:solidFill>
                      <a:srgbClr val="FFFFFF"/>
                    </a:solidFill>
                  </a:rPr>
                  <a:t>4.</a:t>
                </a:r>
              </a:p>
            </p:txBody>
          </p:sp>
        </p:grpSp>
      </p:grpSp>
      <p:sp>
        <p:nvSpPr>
          <p:cNvPr id="36" name="Rectangle 2"/>
          <p:cNvSpPr txBox="1">
            <a:spLocks noChangeArrowheads="1"/>
          </p:cNvSpPr>
          <p:nvPr/>
        </p:nvSpPr>
        <p:spPr bwMode="white">
          <a:xfrm>
            <a:off x="550522" y="1102585"/>
            <a:ext cx="8458200" cy="83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tx1"/>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kern="120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Times New Roman" panose="02020603050405020304" pitchFamily="18" charset="0"/>
              </a:defRPr>
            </a:lvl2pPr>
            <a:lvl3pPr algn="ctr" rtl="0" eaLnBrk="1" fontAlgn="base" hangingPunct="1">
              <a:spcBef>
                <a:spcPct val="0"/>
              </a:spcBef>
              <a:spcAft>
                <a:spcPct val="0"/>
              </a:spcAft>
              <a:defRPr sz="4000" b="1">
                <a:solidFill>
                  <a:schemeClr val="bg1"/>
                </a:solidFill>
                <a:latin typeface="Times New Roman" panose="02020603050405020304" pitchFamily="18" charset="0"/>
              </a:defRPr>
            </a:lvl3pPr>
            <a:lvl4pPr algn="ctr" rtl="0" eaLnBrk="1" fontAlgn="base" hangingPunct="1">
              <a:spcBef>
                <a:spcPct val="0"/>
              </a:spcBef>
              <a:spcAft>
                <a:spcPct val="0"/>
              </a:spcAft>
              <a:defRPr sz="4000" b="1">
                <a:solidFill>
                  <a:schemeClr val="bg1"/>
                </a:solidFill>
                <a:latin typeface="Times New Roman" panose="02020603050405020304" pitchFamily="18" charset="0"/>
              </a:defRPr>
            </a:lvl4pPr>
            <a:lvl5pPr algn="ctr" rtl="0" eaLnBrk="1" fontAlgn="base" hangingPunct="1">
              <a:spcBef>
                <a:spcPct val="0"/>
              </a:spcBef>
              <a:spcAft>
                <a:spcPct val="0"/>
              </a:spcAft>
              <a:defRPr sz="4000" b="1">
                <a:solidFill>
                  <a:schemeClr val="bg1"/>
                </a:solidFill>
                <a:latin typeface="Times New Roman" panose="02020603050405020304" pitchFamily="18" charset="0"/>
              </a:defRPr>
            </a:lvl5pPr>
            <a:lvl6pPr marL="457200" algn="ctr" rtl="0" eaLnBrk="1" fontAlgn="base" hangingPunct="1">
              <a:spcBef>
                <a:spcPct val="0"/>
              </a:spcBef>
              <a:spcAft>
                <a:spcPct val="0"/>
              </a:spcAft>
              <a:defRPr sz="4000" b="1">
                <a:solidFill>
                  <a:schemeClr val="bg1"/>
                </a:solidFill>
                <a:latin typeface="Times New Roman" panose="02020603050405020304" pitchFamily="18" charset="0"/>
              </a:defRPr>
            </a:lvl6pPr>
            <a:lvl7pPr marL="914400" algn="ctr" rtl="0" eaLnBrk="1" fontAlgn="base" hangingPunct="1">
              <a:spcBef>
                <a:spcPct val="0"/>
              </a:spcBef>
              <a:spcAft>
                <a:spcPct val="0"/>
              </a:spcAft>
              <a:defRPr sz="4000" b="1">
                <a:solidFill>
                  <a:schemeClr val="bg1"/>
                </a:solidFill>
                <a:latin typeface="Times New Roman" panose="02020603050405020304" pitchFamily="18" charset="0"/>
              </a:defRPr>
            </a:lvl7pPr>
            <a:lvl8pPr marL="1371600" algn="ctr" rtl="0" eaLnBrk="1" fontAlgn="base" hangingPunct="1">
              <a:spcBef>
                <a:spcPct val="0"/>
              </a:spcBef>
              <a:spcAft>
                <a:spcPct val="0"/>
              </a:spcAft>
              <a:defRPr sz="4000" b="1">
                <a:solidFill>
                  <a:schemeClr val="bg1"/>
                </a:solidFill>
                <a:latin typeface="Times New Roman" panose="02020603050405020304" pitchFamily="18" charset="0"/>
              </a:defRPr>
            </a:lvl8pPr>
            <a:lvl9pPr marL="1828800" algn="ctr" rtl="0" eaLnBrk="1" fontAlgn="base" hangingPunct="1">
              <a:spcBef>
                <a:spcPct val="0"/>
              </a:spcBef>
              <a:spcAft>
                <a:spcPct val="0"/>
              </a:spcAft>
              <a:defRPr sz="4000" b="1">
                <a:solidFill>
                  <a:schemeClr val="bg1"/>
                </a:solidFill>
                <a:latin typeface="Times New Roman" panose="02020603050405020304" pitchFamily="18" charset="0"/>
              </a:defRPr>
            </a:lvl9pPr>
          </a:lstStyle>
          <a:p>
            <a:r>
              <a:rPr lang="tr-TR" sz="2800" dirty="0">
                <a:solidFill>
                  <a:schemeClr val="accent4">
                    <a:lumMod val="95000"/>
                    <a:lumOff val="5000"/>
                  </a:schemeClr>
                </a:solidFill>
              </a:rPr>
              <a:t>Giyim kuşamda hangi kurallara dikkat etmeliyiz?</a:t>
            </a:r>
            <a:endParaRPr lang="en-US" altLang="tr-TR" sz="2800" dirty="0">
              <a:solidFill>
                <a:schemeClr val="accent4">
                  <a:lumMod val="95000"/>
                  <a:lumOff val="5000"/>
                </a:schemeClr>
              </a:solidFill>
            </a:endParaRPr>
          </a:p>
        </p:txBody>
      </p:sp>
      <p:grpSp>
        <p:nvGrpSpPr>
          <p:cNvPr id="41" name="Group 63"/>
          <p:cNvGrpSpPr>
            <a:grpSpLocks/>
          </p:cNvGrpSpPr>
          <p:nvPr/>
        </p:nvGrpSpPr>
        <p:grpSpPr bwMode="auto">
          <a:xfrm>
            <a:off x="2486499" y="2233357"/>
            <a:ext cx="6521887" cy="4083570"/>
            <a:chOff x="-509" y="1164"/>
            <a:chExt cx="5021" cy="2802"/>
          </a:xfrm>
        </p:grpSpPr>
        <p:grpSp>
          <p:nvGrpSpPr>
            <p:cNvPr id="42" name="Group 31"/>
            <p:cNvGrpSpPr>
              <a:grpSpLocks/>
            </p:cNvGrpSpPr>
            <p:nvPr/>
          </p:nvGrpSpPr>
          <p:grpSpPr bwMode="auto">
            <a:xfrm>
              <a:off x="1152" y="1164"/>
              <a:ext cx="3360" cy="468"/>
              <a:chOff x="1152" y="1440"/>
              <a:chExt cx="3360" cy="468"/>
            </a:xfrm>
          </p:grpSpPr>
          <p:sp>
            <p:nvSpPr>
              <p:cNvPr id="67" name="AutoShape 32"/>
              <p:cNvSpPr>
                <a:spLocks noChangeArrowheads="1"/>
              </p:cNvSpPr>
              <p:nvPr/>
            </p:nvSpPr>
            <p:spPr bwMode="gray">
              <a:xfrm>
                <a:off x="1382" y="1475"/>
                <a:ext cx="3130" cy="421"/>
              </a:xfrm>
              <a:prstGeom prst="roundRect">
                <a:avLst>
                  <a:gd name="adj" fmla="val 50000"/>
                </a:avLst>
              </a:prstGeom>
              <a:noFill/>
              <a:ln w="38100" algn="ctr">
                <a:solidFill>
                  <a:schemeClr val="tx2"/>
                </a:solidFill>
                <a:round/>
                <a:headEnd/>
                <a:tailEn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68" name="Group 33"/>
              <p:cNvGrpSpPr>
                <a:grpSpLocks/>
              </p:cNvGrpSpPr>
              <p:nvPr/>
            </p:nvGrpSpPr>
            <p:grpSpPr bwMode="auto">
              <a:xfrm>
                <a:off x="1152" y="1440"/>
                <a:ext cx="581" cy="468"/>
                <a:chOff x="720" y="960"/>
                <a:chExt cx="987" cy="795"/>
              </a:xfrm>
            </p:grpSpPr>
            <p:sp>
              <p:nvSpPr>
                <p:cNvPr id="71" name="Oval 34"/>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72" name="Oval 35"/>
                <p:cNvSpPr>
                  <a:spLocks noChangeArrowheads="1"/>
                </p:cNvSpPr>
                <p:nvPr/>
              </p:nvSpPr>
              <p:spPr bwMode="gray">
                <a:xfrm rot="1758052">
                  <a:off x="720" y="960"/>
                  <a:ext cx="960" cy="768"/>
                </a:xfrm>
                <a:prstGeom prst="ellipse">
                  <a:avLst/>
                </a:prstGeom>
                <a:gradFill rotWithShape="1">
                  <a:gsLst>
                    <a:gs pos="0">
                      <a:schemeClr val="tx2"/>
                    </a:gs>
                    <a:gs pos="100000">
                      <a:schemeClr val="tx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73" name="Oval 36"/>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69" name="Text Box 37"/>
              <p:cNvSpPr txBox="1">
                <a:spLocks noChangeArrowheads="1"/>
              </p:cNvSpPr>
              <p:nvPr/>
            </p:nvSpPr>
            <p:spPr bwMode="gray">
              <a:xfrm>
                <a:off x="1720" y="1550"/>
                <a:ext cx="2512"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Lüksten kaçınmalıyız</a:t>
                </a:r>
                <a:endParaRPr lang="en-US" altLang="tr-TR" sz="2400" b="1" dirty="0">
                  <a:solidFill>
                    <a:srgbClr val="000000"/>
                  </a:solidFill>
                </a:endParaRPr>
              </a:p>
            </p:txBody>
          </p:sp>
          <p:sp>
            <p:nvSpPr>
              <p:cNvPr id="70" name="Text Box 38"/>
              <p:cNvSpPr txBox="1">
                <a:spLocks noChangeArrowheads="1"/>
              </p:cNvSpPr>
              <p:nvPr/>
            </p:nvSpPr>
            <p:spPr bwMode="gray">
              <a:xfrm>
                <a:off x="1261" y="1475"/>
                <a:ext cx="40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3200" b="1" dirty="0">
                    <a:solidFill>
                      <a:srgbClr val="FFFFFF"/>
                    </a:solidFill>
                  </a:rPr>
                  <a:t>5</a:t>
                </a:r>
                <a:r>
                  <a:rPr lang="en-US" altLang="tr-TR" sz="3200" b="1" dirty="0">
                    <a:solidFill>
                      <a:srgbClr val="FFFFFF"/>
                    </a:solidFill>
                  </a:rPr>
                  <a:t>.</a:t>
                </a:r>
              </a:p>
            </p:txBody>
          </p:sp>
        </p:grpSp>
        <p:grpSp>
          <p:nvGrpSpPr>
            <p:cNvPr id="43" name="Group 39"/>
            <p:cNvGrpSpPr>
              <a:grpSpLocks/>
            </p:cNvGrpSpPr>
            <p:nvPr/>
          </p:nvGrpSpPr>
          <p:grpSpPr bwMode="auto">
            <a:xfrm>
              <a:off x="1152" y="1740"/>
              <a:ext cx="3360" cy="468"/>
              <a:chOff x="1152" y="1440"/>
              <a:chExt cx="3360" cy="468"/>
            </a:xfrm>
          </p:grpSpPr>
          <p:sp>
            <p:nvSpPr>
              <p:cNvPr id="60" name="AutoShape 40"/>
              <p:cNvSpPr>
                <a:spLocks noChangeArrowheads="1"/>
              </p:cNvSpPr>
              <p:nvPr/>
            </p:nvSpPr>
            <p:spPr bwMode="gray">
              <a:xfrm>
                <a:off x="1382" y="1475"/>
                <a:ext cx="3130" cy="421"/>
              </a:xfrm>
              <a:prstGeom prst="roundRect">
                <a:avLst>
                  <a:gd name="adj" fmla="val 50000"/>
                </a:avLst>
              </a:prstGeom>
              <a:noFill/>
              <a:ln w="38100" algn="ctr">
                <a:solidFill>
                  <a:schemeClr va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61" name="Group 41"/>
              <p:cNvGrpSpPr>
                <a:grpSpLocks/>
              </p:cNvGrpSpPr>
              <p:nvPr/>
            </p:nvGrpSpPr>
            <p:grpSpPr bwMode="auto">
              <a:xfrm>
                <a:off x="1152" y="1440"/>
                <a:ext cx="581" cy="468"/>
                <a:chOff x="720" y="960"/>
                <a:chExt cx="987" cy="795"/>
              </a:xfrm>
            </p:grpSpPr>
            <p:sp>
              <p:nvSpPr>
                <p:cNvPr id="64" name="Oval 42"/>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5" name="Oval 43"/>
                <p:cNvSpPr>
                  <a:spLocks noChangeArrowheads="1"/>
                </p:cNvSpPr>
                <p:nvPr/>
              </p:nvSpPr>
              <p:spPr bwMode="gray">
                <a:xfrm rot="1758052">
                  <a:off x="720" y="960"/>
                  <a:ext cx="960" cy="768"/>
                </a:xfrm>
                <a:prstGeom prst="ellipse">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66" name="Oval 44"/>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62" name="Text Box 45"/>
              <p:cNvSpPr txBox="1">
                <a:spLocks noChangeArrowheads="1"/>
              </p:cNvSpPr>
              <p:nvPr/>
            </p:nvSpPr>
            <p:spPr bwMode="gray">
              <a:xfrm>
                <a:off x="1720" y="1550"/>
                <a:ext cx="220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Temiz giyinmeliyiz</a:t>
                </a:r>
                <a:endParaRPr lang="en-US" altLang="tr-TR" sz="2400" b="1" dirty="0">
                  <a:solidFill>
                    <a:srgbClr val="000000"/>
                  </a:solidFill>
                </a:endParaRPr>
              </a:p>
            </p:txBody>
          </p:sp>
          <p:sp>
            <p:nvSpPr>
              <p:cNvPr id="63" name="Text Box 46"/>
              <p:cNvSpPr txBox="1">
                <a:spLocks noChangeArrowheads="1"/>
              </p:cNvSpPr>
              <p:nvPr/>
            </p:nvSpPr>
            <p:spPr bwMode="gray">
              <a:xfrm>
                <a:off x="1261" y="1475"/>
                <a:ext cx="40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3200" b="1" dirty="0">
                    <a:solidFill>
                      <a:srgbClr val="FFFFFF"/>
                    </a:solidFill>
                  </a:rPr>
                  <a:t>6</a:t>
                </a:r>
                <a:r>
                  <a:rPr lang="en-US" altLang="tr-TR" sz="3200" b="1" dirty="0">
                    <a:solidFill>
                      <a:srgbClr val="FFFFFF"/>
                    </a:solidFill>
                  </a:rPr>
                  <a:t>.</a:t>
                </a:r>
              </a:p>
            </p:txBody>
          </p:sp>
        </p:grpSp>
        <p:grpSp>
          <p:nvGrpSpPr>
            <p:cNvPr id="44" name="Group 47"/>
            <p:cNvGrpSpPr>
              <a:grpSpLocks/>
            </p:cNvGrpSpPr>
            <p:nvPr/>
          </p:nvGrpSpPr>
          <p:grpSpPr bwMode="auto">
            <a:xfrm>
              <a:off x="1152" y="2316"/>
              <a:ext cx="3360" cy="468"/>
              <a:chOff x="1152" y="1440"/>
              <a:chExt cx="3360" cy="468"/>
            </a:xfrm>
          </p:grpSpPr>
          <p:sp>
            <p:nvSpPr>
              <p:cNvPr id="53" name="AutoShape 48"/>
              <p:cNvSpPr>
                <a:spLocks noChangeArrowheads="1"/>
              </p:cNvSpPr>
              <p:nvPr/>
            </p:nvSpPr>
            <p:spPr bwMode="gray">
              <a:xfrm>
                <a:off x="1382" y="1475"/>
                <a:ext cx="3130" cy="421"/>
              </a:xfrm>
              <a:prstGeom prst="roundRect">
                <a:avLst>
                  <a:gd name="adj" fmla="val 50000"/>
                </a:avLst>
              </a:prstGeom>
              <a:noFill/>
              <a:ln w="38100" algn="ctr">
                <a:solidFill>
                  <a:schemeClr val="accent1"/>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54" name="Group 49"/>
              <p:cNvGrpSpPr>
                <a:grpSpLocks/>
              </p:cNvGrpSpPr>
              <p:nvPr/>
            </p:nvGrpSpPr>
            <p:grpSpPr bwMode="auto">
              <a:xfrm>
                <a:off x="1152" y="1440"/>
                <a:ext cx="581" cy="468"/>
                <a:chOff x="720" y="960"/>
                <a:chExt cx="987" cy="795"/>
              </a:xfrm>
            </p:grpSpPr>
            <p:sp>
              <p:nvSpPr>
                <p:cNvPr id="57" name="Oval 50"/>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8" name="Oval 51"/>
                <p:cNvSpPr>
                  <a:spLocks noChangeArrowheads="1"/>
                </p:cNvSpPr>
                <p:nvPr/>
              </p:nvSpPr>
              <p:spPr bwMode="gray">
                <a:xfrm rot="1758052">
                  <a:off x="720" y="960"/>
                  <a:ext cx="960" cy="768"/>
                </a:xfrm>
                <a:prstGeom prst="ellipse">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9" name="Oval 52"/>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55" name="Text Box 53"/>
              <p:cNvSpPr txBox="1">
                <a:spLocks noChangeArrowheads="1"/>
              </p:cNvSpPr>
              <p:nvPr/>
            </p:nvSpPr>
            <p:spPr bwMode="gray">
              <a:xfrm>
                <a:off x="1720" y="1550"/>
                <a:ext cx="2193"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Güzel giyinmeliyiz</a:t>
                </a:r>
                <a:endParaRPr lang="en-US" altLang="tr-TR" sz="2400" b="1" dirty="0">
                  <a:solidFill>
                    <a:srgbClr val="000000"/>
                  </a:solidFill>
                </a:endParaRPr>
              </a:p>
            </p:txBody>
          </p:sp>
          <p:sp>
            <p:nvSpPr>
              <p:cNvPr id="56" name="Text Box 54"/>
              <p:cNvSpPr txBox="1">
                <a:spLocks noChangeArrowheads="1"/>
              </p:cNvSpPr>
              <p:nvPr/>
            </p:nvSpPr>
            <p:spPr bwMode="gray">
              <a:xfrm>
                <a:off x="1261" y="1475"/>
                <a:ext cx="40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3200" b="1" dirty="0">
                    <a:solidFill>
                      <a:srgbClr val="FFFFFF"/>
                    </a:solidFill>
                  </a:rPr>
                  <a:t>7</a:t>
                </a:r>
                <a:r>
                  <a:rPr lang="en-US" altLang="tr-TR" sz="3200" b="1" dirty="0">
                    <a:solidFill>
                      <a:srgbClr val="FFFFFF"/>
                    </a:solidFill>
                  </a:rPr>
                  <a:t>.</a:t>
                </a:r>
              </a:p>
            </p:txBody>
          </p:sp>
        </p:grpSp>
        <p:grpSp>
          <p:nvGrpSpPr>
            <p:cNvPr id="45" name="Group 55"/>
            <p:cNvGrpSpPr>
              <a:grpSpLocks/>
            </p:cNvGrpSpPr>
            <p:nvPr/>
          </p:nvGrpSpPr>
          <p:grpSpPr bwMode="auto">
            <a:xfrm>
              <a:off x="-509" y="2892"/>
              <a:ext cx="5021" cy="1074"/>
              <a:chOff x="-509" y="1440"/>
              <a:chExt cx="5021" cy="1074"/>
            </a:xfrm>
          </p:grpSpPr>
          <p:sp>
            <p:nvSpPr>
              <p:cNvPr id="107" name="AutoShape 56"/>
              <p:cNvSpPr>
                <a:spLocks noChangeArrowheads="1"/>
              </p:cNvSpPr>
              <p:nvPr/>
            </p:nvSpPr>
            <p:spPr bwMode="gray">
              <a:xfrm>
                <a:off x="-279" y="2093"/>
                <a:ext cx="3130" cy="421"/>
              </a:xfrm>
              <a:prstGeom prst="roundRect">
                <a:avLst>
                  <a:gd name="adj" fmla="val 50000"/>
                </a:avLst>
              </a:prstGeom>
              <a:noFill/>
              <a:ln w="38100" algn="ctr">
                <a:solidFill>
                  <a:schemeClr val="fo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sp>
            <p:nvSpPr>
              <p:cNvPr id="46" name="AutoShape 56"/>
              <p:cNvSpPr>
                <a:spLocks noChangeArrowheads="1"/>
              </p:cNvSpPr>
              <p:nvPr/>
            </p:nvSpPr>
            <p:spPr bwMode="gray">
              <a:xfrm>
                <a:off x="1382" y="1475"/>
                <a:ext cx="3130" cy="421"/>
              </a:xfrm>
              <a:prstGeom prst="roundRect">
                <a:avLst>
                  <a:gd name="adj" fmla="val 50000"/>
                </a:avLst>
              </a:prstGeom>
              <a:noFill/>
              <a:ln w="38100" algn="ctr">
                <a:solidFill>
                  <a:schemeClr val="folHlink"/>
                </a:solidFill>
                <a:round/>
                <a:headEnd/>
                <a:tailEnd/>
              </a:ln>
              <a:effectLst/>
              <a:extLst>
                <a:ext uri="{909E8E84-426E-40DD-AFC4-6F175D3DCCD1}">
                  <a14:hiddenFill xmlns:a14="http://schemas.microsoft.com/office/drawing/2010/main">
                    <a:solidFill>
                      <a:srgbClr val="F5EEB7"/>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fontAlgn="base">
                  <a:spcBef>
                    <a:spcPct val="0"/>
                  </a:spcBef>
                  <a:spcAft>
                    <a:spcPct val="0"/>
                  </a:spcAft>
                </a:pPr>
                <a:endParaRPr lang="tr-TR">
                  <a:solidFill>
                    <a:srgbClr val="000000"/>
                  </a:solidFill>
                </a:endParaRPr>
              </a:p>
            </p:txBody>
          </p:sp>
          <p:grpSp>
            <p:nvGrpSpPr>
              <p:cNvPr id="47" name="Group 57"/>
              <p:cNvGrpSpPr>
                <a:grpSpLocks/>
              </p:cNvGrpSpPr>
              <p:nvPr/>
            </p:nvGrpSpPr>
            <p:grpSpPr bwMode="auto">
              <a:xfrm>
                <a:off x="-509" y="1440"/>
                <a:ext cx="2242" cy="1070"/>
                <a:chOff x="-2102" y="960"/>
                <a:chExt cx="3809" cy="1818"/>
              </a:xfrm>
            </p:grpSpPr>
            <p:sp>
              <p:nvSpPr>
                <p:cNvPr id="50" name="Oval 58"/>
                <p:cNvSpPr>
                  <a:spLocks noChangeArrowheads="1"/>
                </p:cNvSpPr>
                <p:nvPr/>
              </p:nvSpPr>
              <p:spPr bwMode="gray">
                <a:xfrm rot="1758052">
                  <a:off x="747" y="987"/>
                  <a:ext cx="960" cy="768"/>
                </a:xfrm>
                <a:prstGeom prst="ellipse">
                  <a:avLst/>
                </a:prstGeom>
                <a:solidFill>
                  <a:srgbClr val="3333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1" name="Oval 59"/>
                <p:cNvSpPr>
                  <a:spLocks noChangeArrowheads="1"/>
                </p:cNvSpPr>
                <p:nvPr/>
              </p:nvSpPr>
              <p:spPr bwMode="gray">
                <a:xfrm rot="1758052">
                  <a:off x="720" y="960"/>
                  <a:ext cx="960" cy="768"/>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52" name="Oval 60"/>
                <p:cNvSpPr>
                  <a:spLocks noChangeArrowheads="1"/>
                </p:cNvSpPr>
                <p:nvPr/>
              </p:nvSpPr>
              <p:spPr bwMode="gray">
                <a:xfrm>
                  <a:off x="816" y="1008"/>
                  <a:ext cx="432" cy="432"/>
                </a:xfrm>
                <a:prstGeom prst="ellipse">
                  <a:avLst/>
                </a:prstGeom>
                <a:gradFill rotWithShape="1">
                  <a:gsLst>
                    <a:gs pos="0">
                      <a:srgbClr val="FFFFFF">
                        <a:alpha val="50000"/>
                      </a:srgbClr>
                    </a:gs>
                    <a:gs pos="100000">
                      <a:srgbClr val="FFFFFF">
                        <a:gamma/>
                        <a:shade val="46275"/>
                        <a:invGamma/>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108" name="Oval 59"/>
                <p:cNvSpPr>
                  <a:spLocks noChangeArrowheads="1"/>
                </p:cNvSpPr>
                <p:nvPr/>
              </p:nvSpPr>
              <p:spPr bwMode="gray">
                <a:xfrm rot="1758052">
                  <a:off x="-2102" y="2010"/>
                  <a:ext cx="960" cy="768"/>
                </a:xfrm>
                <a:prstGeom prst="ellipse">
                  <a:avLst/>
                </a:prstGeom>
                <a:gradFill rotWithShape="1">
                  <a:gsLst>
                    <a:gs pos="0">
                      <a:schemeClr val="folHlink"/>
                    </a:gs>
                    <a:gs pos="100000">
                      <a:schemeClr val="fo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grpSp>
          <p:sp>
            <p:nvSpPr>
              <p:cNvPr id="48" name="Text Box 61"/>
              <p:cNvSpPr txBox="1">
                <a:spLocks noChangeArrowheads="1"/>
              </p:cNvSpPr>
              <p:nvPr/>
            </p:nvSpPr>
            <p:spPr bwMode="gray">
              <a:xfrm>
                <a:off x="1720" y="1550"/>
                <a:ext cx="2115"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Sade giyinmeliyiz</a:t>
                </a:r>
                <a:endParaRPr lang="en-US" altLang="tr-TR" sz="2400" b="1" dirty="0">
                  <a:solidFill>
                    <a:srgbClr val="000000"/>
                  </a:solidFill>
                </a:endParaRPr>
              </a:p>
            </p:txBody>
          </p:sp>
          <p:sp>
            <p:nvSpPr>
              <p:cNvPr id="49" name="Text Box 62"/>
              <p:cNvSpPr txBox="1">
                <a:spLocks noChangeArrowheads="1"/>
              </p:cNvSpPr>
              <p:nvPr/>
            </p:nvSpPr>
            <p:spPr bwMode="gray">
              <a:xfrm>
                <a:off x="1261" y="1475"/>
                <a:ext cx="40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3200" b="1" dirty="0">
                    <a:solidFill>
                      <a:srgbClr val="FFFFFF"/>
                    </a:solidFill>
                  </a:rPr>
                  <a:t>8</a:t>
                </a:r>
                <a:r>
                  <a:rPr lang="en-US" altLang="tr-TR" sz="3200" b="1" dirty="0">
                    <a:solidFill>
                      <a:srgbClr val="FFFFFF"/>
                    </a:solidFill>
                  </a:rPr>
                  <a:t>.</a:t>
                </a:r>
              </a:p>
            </p:txBody>
          </p:sp>
          <p:sp>
            <p:nvSpPr>
              <p:cNvPr id="109" name="Text Box 62"/>
              <p:cNvSpPr txBox="1">
                <a:spLocks noChangeArrowheads="1"/>
              </p:cNvSpPr>
              <p:nvPr/>
            </p:nvSpPr>
            <p:spPr bwMode="gray">
              <a:xfrm>
                <a:off x="-400" y="2093"/>
                <a:ext cx="405" cy="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3200" b="1" dirty="0">
                    <a:solidFill>
                      <a:srgbClr val="FFFFFF"/>
                    </a:solidFill>
                  </a:rPr>
                  <a:t>9</a:t>
                </a:r>
                <a:r>
                  <a:rPr lang="en-US" altLang="tr-TR" sz="3200" b="1" dirty="0">
                    <a:solidFill>
                      <a:srgbClr val="FFFFFF"/>
                    </a:solidFill>
                  </a:rPr>
                  <a:t>.</a:t>
                </a:r>
              </a:p>
            </p:txBody>
          </p:sp>
          <p:sp>
            <p:nvSpPr>
              <p:cNvPr id="110" name="Text Box 61"/>
              <p:cNvSpPr txBox="1">
                <a:spLocks noChangeArrowheads="1"/>
              </p:cNvSpPr>
              <p:nvPr/>
            </p:nvSpPr>
            <p:spPr bwMode="gray">
              <a:xfrm>
                <a:off x="151" y="2130"/>
                <a:ext cx="2391"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tr-TR" altLang="tr-TR" sz="2400" b="1" dirty="0">
                    <a:solidFill>
                      <a:srgbClr val="000000"/>
                    </a:solidFill>
                  </a:rPr>
                  <a:t>Düzenli giyinmeliyiz</a:t>
                </a:r>
                <a:endParaRPr lang="en-US" altLang="tr-TR" sz="2400" b="1" dirty="0">
                  <a:solidFill>
                    <a:srgbClr val="000000"/>
                  </a:solidFill>
                </a:endParaRPr>
              </a:p>
            </p:txBody>
          </p:sp>
        </p:grpSp>
      </p:grpSp>
    </p:spTree>
    <p:extLst>
      <p:ext uri="{BB962C8B-B14F-4D97-AF65-F5344CB8AC3E}">
        <p14:creationId xmlns:p14="http://schemas.microsoft.com/office/powerpoint/2010/main" val="3547058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3" name="Group 3"/>
          <p:cNvGrpSpPr>
            <a:grpSpLocks/>
          </p:cNvGrpSpPr>
          <p:nvPr/>
        </p:nvGrpSpPr>
        <p:grpSpPr bwMode="auto">
          <a:xfrm>
            <a:off x="2895600" y="2057400"/>
            <a:ext cx="3197225" cy="2890838"/>
            <a:chOff x="1872" y="1824"/>
            <a:chExt cx="2014" cy="1821"/>
          </a:xfrm>
        </p:grpSpPr>
        <p:sp>
          <p:nvSpPr>
            <p:cNvPr id="46084" name="AutoShape 4"/>
            <p:cNvSpPr>
              <a:spLocks noChangeArrowheads="1"/>
            </p:cNvSpPr>
            <p:nvPr/>
          </p:nvSpPr>
          <p:spPr bwMode="gray">
            <a:xfrm rot="16200000" flipH="1">
              <a:off x="1820" y="2528"/>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85" name="AutoShape 5"/>
            <p:cNvSpPr>
              <a:spLocks noChangeArrowheads="1"/>
            </p:cNvSpPr>
            <p:nvPr/>
          </p:nvSpPr>
          <p:spPr bwMode="gray">
            <a:xfrm rot="5400000" flipH="1">
              <a:off x="3628" y="2494"/>
              <a:ext cx="309"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86" name="AutoShape 6"/>
            <p:cNvSpPr>
              <a:spLocks noChangeArrowheads="1"/>
            </p:cNvSpPr>
            <p:nvPr/>
          </p:nvSpPr>
          <p:spPr bwMode="gray">
            <a:xfrm rot="10800000" flipH="1">
              <a:off x="2725" y="3439"/>
              <a:ext cx="308"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87" name="Oval 7"/>
            <p:cNvSpPr>
              <a:spLocks noChangeArrowheads="1"/>
            </p:cNvSpPr>
            <p:nvPr/>
          </p:nvSpPr>
          <p:spPr bwMode="gray">
            <a:xfrm>
              <a:off x="2078" y="1824"/>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solidFill>
                <a:schemeClr val="bg1"/>
              </a:solidFill>
              <a:round/>
              <a:headEnd/>
              <a:tailEnd/>
            </a:ln>
            <a:effectLst/>
            <a:extLs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88" name="Oval 8"/>
            <p:cNvSpPr>
              <a:spLocks noChangeArrowheads="1"/>
            </p:cNvSpPr>
            <p:nvPr/>
          </p:nvSpPr>
          <p:spPr bwMode="gray">
            <a:xfrm>
              <a:off x="2170" y="1915"/>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89" name="Oval 9"/>
            <p:cNvSpPr>
              <a:spLocks noChangeArrowheads="1"/>
            </p:cNvSpPr>
            <p:nvPr/>
          </p:nvSpPr>
          <p:spPr bwMode="gray">
            <a:xfrm>
              <a:off x="2254" y="2000"/>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a:solidFill>
                  <a:srgbClr val="000000"/>
                </a:solidFill>
              </a:endParaRPr>
            </a:p>
          </p:txBody>
        </p:sp>
        <p:sp>
          <p:nvSpPr>
            <p:cNvPr id="46090" name="Oval 10"/>
            <p:cNvSpPr>
              <a:spLocks noChangeArrowheads="1"/>
            </p:cNvSpPr>
            <p:nvPr/>
          </p:nvSpPr>
          <p:spPr bwMode="gray">
            <a:xfrm>
              <a:off x="2254" y="2000"/>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tr-TR">
                <a:solidFill>
                  <a:srgbClr val="000000"/>
                </a:solidFill>
              </a:endParaRPr>
            </a:p>
          </p:txBody>
        </p:sp>
        <p:sp>
          <p:nvSpPr>
            <p:cNvPr id="46091" name="Oval 11"/>
            <p:cNvSpPr>
              <a:spLocks noChangeArrowheads="1"/>
            </p:cNvSpPr>
            <p:nvPr/>
          </p:nvSpPr>
          <p:spPr bwMode="gray">
            <a:xfrm>
              <a:off x="2337" y="2083"/>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a:solidFill>
                  <a:srgbClr val="000000"/>
                </a:solidFill>
              </a:endParaRPr>
            </a:p>
          </p:txBody>
        </p:sp>
        <p:sp>
          <p:nvSpPr>
            <p:cNvPr id="46092" name="Oval 12"/>
            <p:cNvSpPr>
              <a:spLocks noChangeArrowheads="1"/>
            </p:cNvSpPr>
            <p:nvPr/>
          </p:nvSpPr>
          <p:spPr bwMode="gray">
            <a:xfrm>
              <a:off x="2337" y="2083"/>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tr-TR">
                <a:solidFill>
                  <a:srgbClr val="000000"/>
                </a:solidFill>
              </a:endParaRPr>
            </a:p>
          </p:txBody>
        </p:sp>
      </p:grpSp>
      <p:sp>
        <p:nvSpPr>
          <p:cNvPr id="46093" name="AutoShape 13"/>
          <p:cNvSpPr>
            <a:spLocks noChangeArrowheads="1"/>
          </p:cNvSpPr>
          <p:nvPr/>
        </p:nvSpPr>
        <p:spPr bwMode="gray">
          <a:xfrm>
            <a:off x="838200" y="3657600"/>
            <a:ext cx="1828800"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94" name="AutoShape 14"/>
          <p:cNvSpPr>
            <a:spLocks noChangeArrowheads="1"/>
          </p:cNvSpPr>
          <p:nvPr/>
        </p:nvSpPr>
        <p:spPr bwMode="gray">
          <a:xfrm>
            <a:off x="838200" y="3124200"/>
            <a:ext cx="1828800"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95" name="AutoShape 15"/>
          <p:cNvSpPr>
            <a:spLocks noChangeArrowheads="1"/>
          </p:cNvSpPr>
          <p:nvPr/>
        </p:nvSpPr>
        <p:spPr bwMode="gray">
          <a:xfrm>
            <a:off x="838200" y="2590800"/>
            <a:ext cx="1828800" cy="609600"/>
          </a:xfrm>
          <a:prstGeom prst="can">
            <a:avLst>
              <a:gd name="adj" fmla="val 25000"/>
            </a:avLst>
          </a:prstGeom>
          <a:gradFill rotWithShape="1">
            <a:gsLst>
              <a:gs pos="0">
                <a:schemeClr val="folHlink">
                  <a:gamma/>
                  <a:shade val="46275"/>
                  <a:invGamma/>
                </a:schemeClr>
              </a:gs>
              <a:gs pos="50000">
                <a:schemeClr val="folHlink"/>
              </a:gs>
              <a:gs pos="100000">
                <a:schemeClr val="fo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96" name="AutoShape 16"/>
          <p:cNvSpPr>
            <a:spLocks noChangeArrowheads="1"/>
          </p:cNvSpPr>
          <p:nvPr/>
        </p:nvSpPr>
        <p:spPr bwMode="gray">
          <a:xfrm>
            <a:off x="6324600" y="3657600"/>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97" name="AutoShape 17"/>
          <p:cNvSpPr>
            <a:spLocks noChangeArrowheads="1"/>
          </p:cNvSpPr>
          <p:nvPr/>
        </p:nvSpPr>
        <p:spPr bwMode="gray">
          <a:xfrm>
            <a:off x="6324600" y="3124200"/>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98" name="AutoShape 18"/>
          <p:cNvSpPr>
            <a:spLocks noChangeArrowheads="1"/>
          </p:cNvSpPr>
          <p:nvPr/>
        </p:nvSpPr>
        <p:spPr bwMode="gray">
          <a:xfrm>
            <a:off x="6324600" y="2590800"/>
            <a:ext cx="1905000" cy="609600"/>
          </a:xfrm>
          <a:prstGeom prst="can">
            <a:avLst>
              <a:gd name="adj" fmla="val 25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tr-TR">
              <a:solidFill>
                <a:srgbClr val="000000"/>
              </a:solidFill>
            </a:endParaRPr>
          </a:p>
        </p:txBody>
      </p:sp>
      <p:sp>
        <p:nvSpPr>
          <p:cNvPr id="46099" name="Text Box 19"/>
          <p:cNvSpPr txBox="1">
            <a:spLocks noChangeArrowheads="1"/>
          </p:cNvSpPr>
          <p:nvPr/>
        </p:nvSpPr>
        <p:spPr bwMode="gray">
          <a:xfrm>
            <a:off x="3835625" y="2886035"/>
            <a:ext cx="13521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sz="2400" b="1" dirty="0">
                <a:solidFill>
                  <a:srgbClr val="FFFFFF"/>
                </a:solidFill>
              </a:rPr>
              <a:t>Denge</a:t>
            </a:r>
          </a:p>
          <a:p>
            <a:pPr algn="ctr" eaLnBrk="0" fontAlgn="base" hangingPunct="0">
              <a:spcBef>
                <a:spcPct val="0"/>
              </a:spcBef>
              <a:spcAft>
                <a:spcPct val="0"/>
              </a:spcAft>
            </a:pPr>
            <a:r>
              <a:rPr lang="tr-TR" altLang="tr-TR" sz="2400" b="1" dirty="0">
                <a:solidFill>
                  <a:srgbClr val="FFFFFF"/>
                </a:solidFill>
              </a:rPr>
              <a:t>Orta Yol</a:t>
            </a:r>
            <a:endParaRPr lang="en-US" altLang="tr-TR" sz="2400" b="1" dirty="0">
              <a:solidFill>
                <a:srgbClr val="FFFFFF"/>
              </a:solidFill>
            </a:endParaRPr>
          </a:p>
        </p:txBody>
      </p:sp>
      <p:sp>
        <p:nvSpPr>
          <p:cNvPr id="46100" name="AutoShape 20"/>
          <p:cNvSpPr>
            <a:spLocks noChangeArrowheads="1"/>
          </p:cNvSpPr>
          <p:nvPr/>
        </p:nvSpPr>
        <p:spPr bwMode="auto">
          <a:xfrm>
            <a:off x="2557463" y="5105400"/>
            <a:ext cx="3886200" cy="533400"/>
          </a:xfrm>
          <a:prstGeom prst="roundRect">
            <a:avLst>
              <a:gd name="adj" fmla="val 50000"/>
            </a:avLst>
          </a:prstGeom>
          <a:gradFill rotWithShape="1">
            <a:gsLst>
              <a:gs pos="0">
                <a:schemeClr val="accent1"/>
              </a:gs>
              <a:gs pos="50000">
                <a:schemeClr val="accent1">
                  <a:gamma/>
                  <a:tint val="3137"/>
                  <a:invGamma/>
                </a:schemeClr>
              </a:gs>
              <a:gs pos="100000">
                <a:schemeClr val="accent1"/>
              </a:gs>
            </a:gsLst>
            <a:lin ang="0" scaled="1"/>
          </a:gradFill>
          <a:ln w="38100">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tr-TR" altLang="tr-TR" dirty="0">
                <a:solidFill>
                  <a:srgbClr val="000000"/>
                </a:solidFill>
                <a:latin typeface="Verdana" panose="020B0604030504040204" pitchFamily="34" charset="0"/>
              </a:rPr>
              <a:t>Giyim Kuşamda Denge</a:t>
            </a:r>
            <a:endParaRPr lang="en-US" altLang="tr-TR" dirty="0">
              <a:solidFill>
                <a:srgbClr val="000000"/>
              </a:solidFill>
              <a:latin typeface="Verdana" panose="020B0604030504040204" pitchFamily="34" charset="0"/>
            </a:endParaRPr>
          </a:p>
        </p:txBody>
      </p:sp>
      <p:sp>
        <p:nvSpPr>
          <p:cNvPr id="46101" name="Text Box 21"/>
          <p:cNvSpPr txBox="1">
            <a:spLocks noChangeArrowheads="1"/>
          </p:cNvSpPr>
          <p:nvPr/>
        </p:nvSpPr>
        <p:spPr bwMode="gray">
          <a:xfrm>
            <a:off x="1215284" y="2747963"/>
            <a:ext cx="9412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dirty="0">
                <a:solidFill>
                  <a:srgbClr val="FFFFFF"/>
                </a:solidFill>
              </a:rPr>
              <a:t>Cimrilik</a:t>
            </a:r>
            <a:endParaRPr lang="en-US" altLang="tr-TR" dirty="0">
              <a:solidFill>
                <a:srgbClr val="FFFFFF"/>
              </a:solidFill>
            </a:endParaRPr>
          </a:p>
        </p:txBody>
      </p:sp>
      <p:sp>
        <p:nvSpPr>
          <p:cNvPr id="46102" name="Text Box 22"/>
          <p:cNvSpPr txBox="1">
            <a:spLocks noChangeArrowheads="1"/>
          </p:cNvSpPr>
          <p:nvPr/>
        </p:nvSpPr>
        <p:spPr bwMode="gray">
          <a:xfrm>
            <a:off x="1260167" y="3281363"/>
            <a:ext cx="85151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dirty="0">
                <a:solidFill>
                  <a:srgbClr val="FFFFFF"/>
                </a:solidFill>
              </a:rPr>
              <a:t>Pintilik</a:t>
            </a:r>
            <a:endParaRPr lang="en-US" altLang="tr-TR" dirty="0">
              <a:solidFill>
                <a:srgbClr val="FFFFFF"/>
              </a:solidFill>
            </a:endParaRPr>
          </a:p>
        </p:txBody>
      </p:sp>
      <p:sp>
        <p:nvSpPr>
          <p:cNvPr id="46103" name="Text Box 23"/>
          <p:cNvSpPr txBox="1">
            <a:spLocks noChangeArrowheads="1"/>
          </p:cNvSpPr>
          <p:nvPr/>
        </p:nvSpPr>
        <p:spPr bwMode="gray">
          <a:xfrm>
            <a:off x="1138340" y="3814763"/>
            <a:ext cx="10951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dirty="0">
                <a:solidFill>
                  <a:srgbClr val="FFFFFF"/>
                </a:solidFill>
              </a:rPr>
              <a:t>Eli sıkılık</a:t>
            </a:r>
            <a:endParaRPr lang="en-US" altLang="tr-TR" dirty="0">
              <a:solidFill>
                <a:srgbClr val="FFFFFF"/>
              </a:solidFill>
            </a:endParaRPr>
          </a:p>
        </p:txBody>
      </p:sp>
      <p:sp>
        <p:nvSpPr>
          <p:cNvPr id="46104" name="Text Box 24"/>
          <p:cNvSpPr txBox="1">
            <a:spLocks noChangeArrowheads="1"/>
          </p:cNvSpPr>
          <p:nvPr/>
        </p:nvSpPr>
        <p:spPr bwMode="gray">
          <a:xfrm>
            <a:off x="6988922" y="2747963"/>
            <a:ext cx="6335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dirty="0">
                <a:solidFill>
                  <a:srgbClr val="FFFFFF"/>
                </a:solidFill>
              </a:rPr>
              <a:t>İsraf</a:t>
            </a:r>
            <a:endParaRPr lang="en-US" altLang="tr-TR" dirty="0">
              <a:solidFill>
                <a:srgbClr val="FFFFFF"/>
              </a:solidFill>
            </a:endParaRPr>
          </a:p>
        </p:txBody>
      </p:sp>
      <p:sp>
        <p:nvSpPr>
          <p:cNvPr id="46105" name="Text Box 25"/>
          <p:cNvSpPr txBox="1">
            <a:spLocks noChangeArrowheads="1"/>
          </p:cNvSpPr>
          <p:nvPr/>
        </p:nvSpPr>
        <p:spPr bwMode="gray">
          <a:xfrm>
            <a:off x="6969686" y="3281363"/>
            <a:ext cx="6719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dirty="0">
                <a:solidFill>
                  <a:srgbClr val="FFFFFF"/>
                </a:solidFill>
              </a:rPr>
              <a:t>Lüks</a:t>
            </a:r>
            <a:endParaRPr lang="en-US" altLang="tr-TR" dirty="0">
              <a:solidFill>
                <a:srgbClr val="FFFFFF"/>
              </a:solidFill>
            </a:endParaRPr>
          </a:p>
        </p:txBody>
      </p:sp>
      <p:sp>
        <p:nvSpPr>
          <p:cNvPr id="46106" name="Text Box 26"/>
          <p:cNvSpPr txBox="1">
            <a:spLocks noChangeArrowheads="1"/>
          </p:cNvSpPr>
          <p:nvPr/>
        </p:nvSpPr>
        <p:spPr bwMode="gray">
          <a:xfrm>
            <a:off x="6604202" y="3814763"/>
            <a:ext cx="14029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tr-TR" altLang="tr-TR" dirty="0">
                <a:solidFill>
                  <a:srgbClr val="FFFFFF"/>
                </a:solidFill>
              </a:rPr>
              <a:t>Savurganlık</a:t>
            </a:r>
            <a:endParaRPr lang="en-US" altLang="tr-TR" dirty="0">
              <a:solidFill>
                <a:srgbClr val="FFFFFF"/>
              </a:solidFill>
            </a:endParaRPr>
          </a:p>
        </p:txBody>
      </p:sp>
    </p:spTree>
    <p:extLst>
      <p:ext uri="{BB962C8B-B14F-4D97-AF65-F5344CB8AC3E}">
        <p14:creationId xmlns:p14="http://schemas.microsoft.com/office/powerpoint/2010/main" val="1136436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Giyim Kuşamda Sadelik</a:t>
            </a:r>
          </a:p>
        </p:txBody>
      </p:sp>
      <p:sp>
        <p:nvSpPr>
          <p:cNvPr id="3" name="İçerik Yer Tutucusu 2"/>
          <p:cNvSpPr>
            <a:spLocks noGrp="1"/>
          </p:cNvSpPr>
          <p:nvPr>
            <p:ph idx="1"/>
          </p:nvPr>
        </p:nvSpPr>
        <p:spPr>
          <a:xfrm>
            <a:off x="457200" y="1124744"/>
            <a:ext cx="8229600" cy="913656"/>
          </a:xfrm>
          <a:solidFill>
            <a:schemeClr val="accent2"/>
          </a:solidFill>
          <a:ln w="57150">
            <a:solidFill>
              <a:srgbClr val="FF0000"/>
            </a:solidFill>
          </a:ln>
        </p:spPr>
        <p:txBody>
          <a:bodyPr/>
          <a:lstStyle/>
          <a:p>
            <a:r>
              <a:rPr lang="tr-TR" sz="2400" dirty="0"/>
              <a:t>Hadis: Siz işitmiyor musunuz, Siz işitmiyor musunuz? Sade yaşamak imandandır. Sade yaşamak imandandır.</a:t>
            </a:r>
          </a:p>
          <a:p>
            <a:endParaRPr lang="tr-TR" sz="2400" dirty="0"/>
          </a:p>
        </p:txBody>
      </p:sp>
      <p:sp>
        <p:nvSpPr>
          <p:cNvPr id="4" name="İçerik Yer Tutucusu 2"/>
          <p:cNvSpPr txBox="1">
            <a:spLocks/>
          </p:cNvSpPr>
          <p:nvPr/>
        </p:nvSpPr>
        <p:spPr bwMode="auto">
          <a:xfrm>
            <a:off x="467544" y="2132856"/>
            <a:ext cx="8229600" cy="1157393"/>
          </a:xfrm>
          <a:prstGeom prst="rect">
            <a:avLst/>
          </a:prstGeom>
          <a:solidFill>
            <a:schemeClr val="accent1">
              <a:lumMod val="60000"/>
              <a:lumOff val="40000"/>
            </a:schemeClr>
          </a:solidFill>
          <a:ln w="57150">
            <a:solidFill>
              <a:schemeClr val="tx2">
                <a:lumMod val="60000"/>
                <a:lumOff val="40000"/>
              </a:schemeClr>
            </a:solidFill>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Font typeface="Wingdings" panose="05000000000000000000" pitchFamily="2" charset="2"/>
              <a:buChar char="v"/>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6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accent2"/>
              </a:buClr>
              <a:buChar char="•"/>
              <a:defRPr sz="22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t>Hadis: </a:t>
            </a:r>
            <a:r>
              <a:rPr lang="tr-TR" sz="2400" i="1" dirty="0"/>
              <a:t>Allah’ım! Bana bunu giydirdiğin için sana sonsuz </a:t>
            </a:r>
            <a:r>
              <a:rPr lang="tr-TR" sz="2400" i="1" dirty="0" err="1"/>
              <a:t>hamd</a:t>
            </a:r>
            <a:r>
              <a:rPr lang="tr-TR" sz="2400" i="1" dirty="0"/>
              <a:t> ve senalar olsun. Ondan ve onu giyen azanın şerrinden sana sığınırım.</a:t>
            </a:r>
            <a:endParaRPr lang="tr-TR" sz="2400"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3356992"/>
            <a:ext cx="3888432" cy="3392322"/>
          </a:xfrm>
          <a:prstGeom prst="rect">
            <a:avLst/>
          </a:prstGeom>
        </p:spPr>
      </p:pic>
    </p:spTree>
    <p:extLst>
      <p:ext uri="{BB962C8B-B14F-4D97-AF65-F5344CB8AC3E}">
        <p14:creationId xmlns:p14="http://schemas.microsoft.com/office/powerpoint/2010/main" val="3069008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
            </a:r>
            <a:br>
              <a:rPr lang="tr-TR" dirty="0"/>
            </a:br>
            <a:r>
              <a:rPr lang="es-ES" dirty="0"/>
              <a:t>4. Tertipli ve Uyumlu Giyinmek</a:t>
            </a:r>
            <a:r>
              <a:rPr lang="en-US" altLang="tr-TR" dirty="0">
                <a:solidFill>
                  <a:srgbClr val="FFFFFF"/>
                </a:solidFill>
                <a:latin typeface="Arial" charset="0"/>
              </a:rPr>
              <a:t/>
            </a:r>
            <a:br>
              <a:rPr lang="en-US" altLang="tr-TR" dirty="0">
                <a:solidFill>
                  <a:srgbClr val="FFFFFF"/>
                </a:solidFill>
                <a:latin typeface="Arial" charset="0"/>
              </a:rPr>
            </a:br>
            <a:endParaRPr lang="tr-TR" dirty="0"/>
          </a:p>
        </p:txBody>
      </p:sp>
      <p:sp>
        <p:nvSpPr>
          <p:cNvPr id="3" name="İçerik Yer Tutucusu 2"/>
          <p:cNvSpPr>
            <a:spLocks noGrp="1"/>
          </p:cNvSpPr>
          <p:nvPr>
            <p:ph idx="1"/>
          </p:nvPr>
        </p:nvSpPr>
        <p:spPr>
          <a:xfrm>
            <a:off x="457200" y="1219200"/>
            <a:ext cx="8229600" cy="985664"/>
          </a:xfrm>
          <a:solidFill>
            <a:schemeClr val="accent1">
              <a:lumMod val="60000"/>
              <a:lumOff val="40000"/>
            </a:schemeClr>
          </a:solidFill>
          <a:ln w="57150">
            <a:solidFill>
              <a:schemeClr val="tx2">
                <a:lumMod val="60000"/>
                <a:lumOff val="40000"/>
              </a:schemeClr>
            </a:solidFill>
          </a:ln>
        </p:spPr>
        <p:txBody>
          <a:bodyPr/>
          <a:lstStyle/>
          <a:p>
            <a:r>
              <a:rPr lang="tr-TR" dirty="0"/>
              <a:t>Hadis: </a:t>
            </a:r>
            <a:r>
              <a:rPr lang="tr-TR" i="1" dirty="0"/>
              <a:t>Allah güzeldir, güzelliği sever; güzel giyinmek kibir değildir.</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229462"/>
            <a:ext cx="3641451" cy="4495837"/>
          </a:xfrm>
          <a:prstGeom prst="rect">
            <a:avLst/>
          </a:prstGeom>
        </p:spPr>
      </p:pic>
    </p:spTree>
    <p:extLst>
      <p:ext uri="{BB962C8B-B14F-4D97-AF65-F5344CB8AC3E}">
        <p14:creationId xmlns:p14="http://schemas.microsoft.com/office/powerpoint/2010/main" val="3294786364"/>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D100_dark_2002">
  <a:themeElements>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fontScheme name="CD100_dark_2002">
      <a:majorFont>
        <a:latin typeface="Arial"/>
        <a:ea typeface=""/>
        <a:cs typeface=""/>
      </a:majorFont>
      <a:minorFont>
        <a:latin typeface="Verdan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tr-TR" sz="1800" b="0" i="0" u="none" strike="noStrike" cap="none" normalizeH="0" baseline="0" smtClean="0">
            <a:ln>
              <a:noFill/>
            </a:ln>
            <a:solidFill>
              <a:schemeClr val="tx1"/>
            </a:solidFill>
            <a:effectLst/>
            <a:latin typeface="Arial" charset="0"/>
          </a:defRPr>
        </a:defPPr>
      </a:lstStyle>
    </a:lnDef>
  </a:objectDefaults>
  <a:extraClrSchemeLst>
    <a:extraClrScheme>
      <a:clrScheme name="CD100_dark_2002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CD100_dark_2002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CD100_dark_2002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D100_dark_2002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CD100_dark_2002 5">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CD100_dark_2002 6">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126CD0"/>
        </a:hlink>
        <a:folHlink>
          <a:srgbClr val="009999"/>
        </a:folHlink>
      </a:clrScheme>
      <a:clrMap bg1="dk2" tx1="lt1" bg2="dk1" tx2="lt2" accent1="accent1" accent2="accent2" accent3="accent3" accent4="accent4" accent5="accent5" accent6="accent6" hlink="hlink" folHlink="folHlink"/>
    </a:extraClrScheme>
    <a:extraClrScheme>
      <a:clrScheme name="CD100_dark_2002 7">
        <a:dk1>
          <a:srgbClr val="003B76"/>
        </a:dk1>
        <a:lt1>
          <a:srgbClr val="FFFFFF"/>
        </a:lt1>
        <a:dk2>
          <a:srgbClr val="003399"/>
        </a:dk2>
        <a:lt2>
          <a:srgbClr val="C0C0C0"/>
        </a:lt2>
        <a:accent1>
          <a:srgbClr val="FCC704"/>
        </a:accent1>
        <a:accent2>
          <a:srgbClr val="A01DD5"/>
        </a:accent2>
        <a:accent3>
          <a:srgbClr val="AAADCA"/>
        </a:accent3>
        <a:accent4>
          <a:srgbClr val="DADADA"/>
        </a:accent4>
        <a:accent5>
          <a:srgbClr val="FDE0AA"/>
        </a:accent5>
        <a:accent6>
          <a:srgbClr val="9119C1"/>
        </a:accent6>
        <a:hlink>
          <a:srgbClr val="66C5F4"/>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0Gp_natural_light">
  <a:themeElements>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fontScheme name="170Gp_natural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17407D"/>
        </a:dk2>
        <a:lt2>
          <a:srgbClr val="DDDDDD"/>
        </a:lt2>
        <a:accent1>
          <a:srgbClr val="5DC5B9"/>
        </a:accent1>
        <a:accent2>
          <a:srgbClr val="99CCFF"/>
        </a:accent2>
        <a:accent3>
          <a:srgbClr val="FFFFFF"/>
        </a:accent3>
        <a:accent4>
          <a:srgbClr val="000000"/>
        </a:accent4>
        <a:accent5>
          <a:srgbClr val="B6DFD9"/>
        </a:accent5>
        <a:accent6>
          <a:srgbClr val="8AB9E7"/>
        </a:accent6>
        <a:hlink>
          <a:srgbClr val="5D99DB"/>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511550"/>
        </a:dk2>
        <a:lt2>
          <a:srgbClr val="DDDDDD"/>
        </a:lt2>
        <a:accent1>
          <a:srgbClr val="8B8DE1"/>
        </a:accent1>
        <a:accent2>
          <a:srgbClr val="CABDF5"/>
        </a:accent2>
        <a:accent3>
          <a:srgbClr val="FFFFFF"/>
        </a:accent3>
        <a:accent4>
          <a:srgbClr val="000000"/>
        </a:accent4>
        <a:accent5>
          <a:srgbClr val="C4C5EE"/>
        </a:accent5>
        <a:accent6>
          <a:srgbClr val="B7ABDE"/>
        </a:accent6>
        <a:hlink>
          <a:srgbClr val="58AFD2"/>
        </a:hlink>
        <a:folHlink>
          <a:srgbClr val="BFDF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170Gp_natural_light">
  <a:themeElements>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fontScheme name="170Gp_natural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17407D"/>
        </a:dk2>
        <a:lt2>
          <a:srgbClr val="DDDDDD"/>
        </a:lt2>
        <a:accent1>
          <a:srgbClr val="5DC5B9"/>
        </a:accent1>
        <a:accent2>
          <a:srgbClr val="99CCFF"/>
        </a:accent2>
        <a:accent3>
          <a:srgbClr val="FFFFFF"/>
        </a:accent3>
        <a:accent4>
          <a:srgbClr val="000000"/>
        </a:accent4>
        <a:accent5>
          <a:srgbClr val="B6DFD9"/>
        </a:accent5>
        <a:accent6>
          <a:srgbClr val="8AB9E7"/>
        </a:accent6>
        <a:hlink>
          <a:srgbClr val="5D99DB"/>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511550"/>
        </a:dk2>
        <a:lt2>
          <a:srgbClr val="DDDDDD"/>
        </a:lt2>
        <a:accent1>
          <a:srgbClr val="8B8DE1"/>
        </a:accent1>
        <a:accent2>
          <a:srgbClr val="CABDF5"/>
        </a:accent2>
        <a:accent3>
          <a:srgbClr val="FFFFFF"/>
        </a:accent3>
        <a:accent4>
          <a:srgbClr val="000000"/>
        </a:accent4>
        <a:accent5>
          <a:srgbClr val="C4C5EE"/>
        </a:accent5>
        <a:accent6>
          <a:srgbClr val="B7ABDE"/>
        </a:accent6>
        <a:hlink>
          <a:srgbClr val="58AFD2"/>
        </a:hlink>
        <a:folHlink>
          <a:srgbClr val="BFDF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70Gp_natural_light">
  <a:themeElements>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fontScheme name="170Gp_natural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17407D"/>
        </a:dk2>
        <a:lt2>
          <a:srgbClr val="DDDDDD"/>
        </a:lt2>
        <a:accent1>
          <a:srgbClr val="5DC5B9"/>
        </a:accent1>
        <a:accent2>
          <a:srgbClr val="99CCFF"/>
        </a:accent2>
        <a:accent3>
          <a:srgbClr val="FFFFFF"/>
        </a:accent3>
        <a:accent4>
          <a:srgbClr val="000000"/>
        </a:accent4>
        <a:accent5>
          <a:srgbClr val="B6DFD9"/>
        </a:accent5>
        <a:accent6>
          <a:srgbClr val="8AB9E7"/>
        </a:accent6>
        <a:hlink>
          <a:srgbClr val="5D99DB"/>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511550"/>
        </a:dk2>
        <a:lt2>
          <a:srgbClr val="DDDDDD"/>
        </a:lt2>
        <a:accent1>
          <a:srgbClr val="8B8DE1"/>
        </a:accent1>
        <a:accent2>
          <a:srgbClr val="CABDF5"/>
        </a:accent2>
        <a:accent3>
          <a:srgbClr val="FFFFFF"/>
        </a:accent3>
        <a:accent4>
          <a:srgbClr val="000000"/>
        </a:accent4>
        <a:accent5>
          <a:srgbClr val="C4C5EE"/>
        </a:accent5>
        <a:accent6>
          <a:srgbClr val="B7ABDE"/>
        </a:accent6>
        <a:hlink>
          <a:srgbClr val="58AFD2"/>
        </a:hlink>
        <a:folHlink>
          <a:srgbClr val="BFDF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eması">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3_170Gp_natural_light">
  <a:themeElements>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fontScheme name="170Gp_natural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17407D"/>
        </a:dk2>
        <a:lt2>
          <a:srgbClr val="DDDDDD"/>
        </a:lt2>
        <a:accent1>
          <a:srgbClr val="5DC5B9"/>
        </a:accent1>
        <a:accent2>
          <a:srgbClr val="99CCFF"/>
        </a:accent2>
        <a:accent3>
          <a:srgbClr val="FFFFFF"/>
        </a:accent3>
        <a:accent4>
          <a:srgbClr val="000000"/>
        </a:accent4>
        <a:accent5>
          <a:srgbClr val="B6DFD9"/>
        </a:accent5>
        <a:accent6>
          <a:srgbClr val="8AB9E7"/>
        </a:accent6>
        <a:hlink>
          <a:srgbClr val="5D99DB"/>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511550"/>
        </a:dk2>
        <a:lt2>
          <a:srgbClr val="DDDDDD"/>
        </a:lt2>
        <a:accent1>
          <a:srgbClr val="8B8DE1"/>
        </a:accent1>
        <a:accent2>
          <a:srgbClr val="CABDF5"/>
        </a:accent2>
        <a:accent3>
          <a:srgbClr val="FFFFFF"/>
        </a:accent3>
        <a:accent4>
          <a:srgbClr val="000000"/>
        </a:accent4>
        <a:accent5>
          <a:srgbClr val="C4C5EE"/>
        </a:accent5>
        <a:accent6>
          <a:srgbClr val="B7ABDE"/>
        </a:accent6>
        <a:hlink>
          <a:srgbClr val="58AFD2"/>
        </a:hlink>
        <a:folHlink>
          <a:srgbClr val="BFDF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170Gp_natural_light">
  <a:themeElements>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fontScheme name="170Gp_natural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70Gp_natural_light 1">
        <a:dk1>
          <a:srgbClr val="000000"/>
        </a:dk1>
        <a:lt1>
          <a:srgbClr val="FFFFFF"/>
        </a:lt1>
        <a:dk2>
          <a:srgbClr val="000066"/>
        </a:dk2>
        <a:lt2>
          <a:srgbClr val="C0C0C0"/>
        </a:lt2>
        <a:accent1>
          <a:srgbClr val="65D135"/>
        </a:accent1>
        <a:accent2>
          <a:srgbClr val="ECCE4C"/>
        </a:accent2>
        <a:accent3>
          <a:srgbClr val="FFFFFF"/>
        </a:accent3>
        <a:accent4>
          <a:srgbClr val="000000"/>
        </a:accent4>
        <a:accent5>
          <a:srgbClr val="B8E5AE"/>
        </a:accent5>
        <a:accent6>
          <a:srgbClr val="D6BA44"/>
        </a:accent6>
        <a:hlink>
          <a:srgbClr val="AE0404"/>
        </a:hlink>
        <a:folHlink>
          <a:srgbClr val="0066CC"/>
        </a:folHlink>
      </a:clrScheme>
      <a:clrMap bg1="lt1" tx1="dk1" bg2="lt2" tx2="dk2" accent1="accent1" accent2="accent2" accent3="accent3" accent4="accent4" accent5="accent5" accent6="accent6" hlink="hlink" folHlink="folHlink"/>
    </a:extraClrScheme>
    <a:extraClrScheme>
      <a:clrScheme name="170Gp_natural_light 2">
        <a:dk1>
          <a:srgbClr val="000000"/>
        </a:dk1>
        <a:lt1>
          <a:srgbClr val="FFFFFF"/>
        </a:lt1>
        <a:dk2>
          <a:srgbClr val="17407D"/>
        </a:dk2>
        <a:lt2>
          <a:srgbClr val="DDDDDD"/>
        </a:lt2>
        <a:accent1>
          <a:srgbClr val="5DC5B9"/>
        </a:accent1>
        <a:accent2>
          <a:srgbClr val="99CCFF"/>
        </a:accent2>
        <a:accent3>
          <a:srgbClr val="FFFFFF"/>
        </a:accent3>
        <a:accent4>
          <a:srgbClr val="000000"/>
        </a:accent4>
        <a:accent5>
          <a:srgbClr val="B6DFD9"/>
        </a:accent5>
        <a:accent6>
          <a:srgbClr val="8AB9E7"/>
        </a:accent6>
        <a:hlink>
          <a:srgbClr val="5D99DB"/>
        </a:hlink>
        <a:folHlink>
          <a:srgbClr val="F1CA69"/>
        </a:folHlink>
      </a:clrScheme>
      <a:clrMap bg1="lt1" tx1="dk1" bg2="lt2" tx2="dk2" accent1="accent1" accent2="accent2" accent3="accent3" accent4="accent4" accent5="accent5" accent6="accent6" hlink="hlink" folHlink="folHlink"/>
    </a:extraClrScheme>
    <a:extraClrScheme>
      <a:clrScheme name="170Gp_natural_light 3">
        <a:dk1>
          <a:srgbClr val="000000"/>
        </a:dk1>
        <a:lt1>
          <a:srgbClr val="FFFFFF"/>
        </a:lt1>
        <a:dk2>
          <a:srgbClr val="511550"/>
        </a:dk2>
        <a:lt2>
          <a:srgbClr val="DDDDDD"/>
        </a:lt2>
        <a:accent1>
          <a:srgbClr val="8B8DE1"/>
        </a:accent1>
        <a:accent2>
          <a:srgbClr val="CABDF5"/>
        </a:accent2>
        <a:accent3>
          <a:srgbClr val="FFFFFF"/>
        </a:accent3>
        <a:accent4>
          <a:srgbClr val="000000"/>
        </a:accent4>
        <a:accent5>
          <a:srgbClr val="C4C5EE"/>
        </a:accent5>
        <a:accent6>
          <a:srgbClr val="B7ABDE"/>
        </a:accent6>
        <a:hlink>
          <a:srgbClr val="58AFD2"/>
        </a:hlink>
        <a:folHlink>
          <a:srgbClr val="BFDF6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498</Words>
  <Application>Microsoft Office PowerPoint</Application>
  <PresentationFormat>Ekran Gösterisi (4:3)</PresentationFormat>
  <Paragraphs>75</Paragraphs>
  <Slides>17</Slides>
  <Notes>0</Notes>
  <HiddenSlides>0</HiddenSlides>
  <MMClips>0</MMClips>
  <ScaleCrop>false</ScaleCrop>
  <HeadingPairs>
    <vt:vector size="8" baseType="variant">
      <vt:variant>
        <vt:lpstr>Kullanılan Yazı Tipleri</vt:lpstr>
      </vt:variant>
      <vt:variant>
        <vt:i4>6</vt:i4>
      </vt:variant>
      <vt:variant>
        <vt:lpstr>Tema</vt:lpstr>
      </vt:variant>
      <vt:variant>
        <vt:i4>8</vt:i4>
      </vt:variant>
      <vt:variant>
        <vt:lpstr>Eklenmiş OLE Hizmet Programları</vt:lpstr>
      </vt:variant>
      <vt:variant>
        <vt:i4>1</vt:i4>
      </vt:variant>
      <vt:variant>
        <vt:lpstr>Slayt Başlıkları</vt:lpstr>
      </vt:variant>
      <vt:variant>
        <vt:i4>17</vt:i4>
      </vt:variant>
    </vt:vector>
  </HeadingPairs>
  <TitlesOfParts>
    <vt:vector size="32" baseType="lpstr">
      <vt:lpstr>Arial</vt:lpstr>
      <vt:lpstr>Calibri</vt:lpstr>
      <vt:lpstr>Calibri Light</vt:lpstr>
      <vt:lpstr>Times New Roman</vt:lpstr>
      <vt:lpstr>Verdana</vt:lpstr>
      <vt:lpstr>Wingdings</vt:lpstr>
      <vt:lpstr>Diseño predeterminado</vt:lpstr>
      <vt:lpstr>CD100_dark_2002</vt:lpstr>
      <vt:lpstr>170Gp_natural_light</vt:lpstr>
      <vt:lpstr>1_170Gp_natural_light</vt:lpstr>
      <vt:lpstr>2_170Gp_natural_light</vt:lpstr>
      <vt:lpstr>Office Theme</vt:lpstr>
      <vt:lpstr>3_170Gp_natural_light</vt:lpstr>
      <vt:lpstr>5_170Gp_natural_light</vt:lpstr>
      <vt:lpstr>Image</vt:lpstr>
      <vt:lpstr>Hz. Muhammed’in Hayatı</vt:lpstr>
      <vt:lpstr>Bölüm İçindekiler</vt:lpstr>
      <vt:lpstr> 1. Giyim ve Kuşamda Temizliğin Önemi </vt:lpstr>
      <vt:lpstr>Ayet: Elbiseni temiz tut. Her türlü pislikten uzak dur.(Müddesir 4-5)</vt:lpstr>
      <vt:lpstr>PowerPoint Sunusu</vt:lpstr>
      <vt:lpstr>2. Giyim ve Kuşamda İsraftan Kaçınmak</vt:lpstr>
      <vt:lpstr>PowerPoint Sunusu</vt:lpstr>
      <vt:lpstr>3. Giyim Kuşamda Sadelik</vt:lpstr>
      <vt:lpstr> 4. Tertipli ve Uyumlu Giyinmek </vt:lpstr>
      <vt:lpstr>PowerPoint Sunusu</vt:lpstr>
      <vt:lpstr>PowerPoint Sunusu</vt:lpstr>
      <vt:lpstr>PowerPoint Sunusu</vt:lpstr>
      <vt:lpstr>PowerPoint Sunusu</vt:lpstr>
      <vt:lpstr>Ayet: Ey Peygamber! Zevcelerine, kızlarına ve müminlerin kadınlarına söyle de (toplum içine çıktıklarında) dış kıyafetlerini üzerlerine alsınlar! Bu, onların (iffetli kadınlar olarak) tanınmalarını ve rahatsız edilmemelerini temin eder. Şüphesiz Allah, çok bağışlayıcıdır, rahmet edicidir. (Ahzab 59)</vt:lpstr>
      <vt:lpstr>PowerPoint Sunusu</vt:lpstr>
      <vt:lpstr>Peygamberimizin temizlik malzemeleri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Hz. Muhammed’in Hayatı</dc:title>
  <cp:lastModifiedBy>MN_Dizgi-2</cp:lastModifiedBy>
  <cp:revision>27</cp:revision>
  <dcterms:created xsi:type="dcterms:W3CDTF">2014-09-04T19:32:10Z</dcterms:created>
  <dcterms:modified xsi:type="dcterms:W3CDTF">2022-11-30T13:52:27Z</dcterms:modified>
</cp:coreProperties>
</file>