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 id="2147483811" r:id="rId2"/>
    <p:sldMasterId id="2147483824" r:id="rId3"/>
    <p:sldMasterId id="2147483836" r:id="rId4"/>
    <p:sldMasterId id="2147483867" r:id="rId5"/>
  </p:sldMasterIdLst>
  <p:sldIdLst>
    <p:sldId id="383" r:id="rId6"/>
    <p:sldId id="258" r:id="rId7"/>
    <p:sldId id="385" r:id="rId8"/>
    <p:sldId id="488" r:id="rId9"/>
    <p:sldId id="489" r:id="rId10"/>
    <p:sldId id="491" r:id="rId11"/>
    <p:sldId id="492" r:id="rId12"/>
    <p:sldId id="493" r:id="rId13"/>
    <p:sldId id="494" r:id="rId14"/>
    <p:sldId id="495" r:id="rId15"/>
    <p:sldId id="598" r:id="rId16"/>
    <p:sldId id="599" r:id="rId17"/>
    <p:sldId id="497" r:id="rId18"/>
    <p:sldId id="498" r:id="rId19"/>
    <p:sldId id="499" r:id="rId20"/>
    <p:sldId id="500" r:id="rId21"/>
    <p:sldId id="501" r:id="rId22"/>
    <p:sldId id="502" r:id="rId23"/>
    <p:sldId id="503" r:id="rId24"/>
    <p:sldId id="504" r:id="rId25"/>
    <p:sldId id="505" r:id="rId26"/>
    <p:sldId id="506" r:id="rId27"/>
    <p:sldId id="507" r:id="rId28"/>
    <p:sldId id="508" r:id="rId29"/>
    <p:sldId id="509" r:id="rId30"/>
    <p:sldId id="510" r:id="rId31"/>
    <p:sldId id="511" r:id="rId32"/>
    <p:sldId id="512" r:id="rId33"/>
    <p:sldId id="513" r:id="rId34"/>
    <p:sldId id="514" r:id="rId35"/>
    <p:sldId id="515" r:id="rId36"/>
    <p:sldId id="586" r:id="rId37"/>
    <p:sldId id="587" r:id="rId38"/>
    <p:sldId id="588" r:id="rId39"/>
    <p:sldId id="589" r:id="rId40"/>
    <p:sldId id="590" r:id="rId41"/>
    <p:sldId id="591" r:id="rId42"/>
    <p:sldId id="382" r:id="rId43"/>
    <p:sldId id="381" r:id="rId4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8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92" autoAdjust="0"/>
    <p:restoredTop sz="94660"/>
  </p:normalViewPr>
  <p:slideViewPr>
    <p:cSldViewPr>
      <p:cViewPr varScale="1">
        <p:scale>
          <a:sx n="69" d="100"/>
          <a:sy n="69" d="100"/>
        </p:scale>
        <p:origin x="828"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658527-1048-48C5-83BF-286D51F4DF4A}" type="doc">
      <dgm:prSet loTypeId="urn:microsoft.com/office/officeart/2005/8/layout/arrow1" loCatId="relationship" qsTypeId="urn:microsoft.com/office/officeart/2005/8/quickstyle/3d7" qsCatId="3D" csTypeId="urn:microsoft.com/office/officeart/2005/8/colors/accent6_2" csCatId="accent6" phldr="1"/>
      <dgm:spPr/>
      <dgm:t>
        <a:bodyPr/>
        <a:lstStyle/>
        <a:p>
          <a:endParaRPr lang="tr-TR"/>
        </a:p>
      </dgm:t>
    </dgm:pt>
    <dgm:pt modelId="{A6E308E9-DB67-4F26-AD34-4E88BAF48614}">
      <dgm:prSet phldrT="[Metin]"/>
      <dgm:spPr>
        <a:sp3d extrusionH="50600" prstMaterial="metal">
          <a:bevelT w="101600" h="80600" prst="coolSlant"/>
          <a:bevelB w="80600" h="80600" prst="relaxedInset"/>
        </a:sp3d>
      </dgm:spPr>
      <dgm:t>
        <a:bodyPr/>
        <a:lstStyle/>
        <a:p>
          <a:r>
            <a:rPr lang="tr-TR" dirty="0"/>
            <a:t>Sû-i Zan</a:t>
          </a:r>
        </a:p>
        <a:p>
          <a:r>
            <a:rPr lang="tr-TR" dirty="0"/>
            <a:t>(Kötü Zan)</a:t>
          </a:r>
        </a:p>
      </dgm:t>
    </dgm:pt>
    <dgm:pt modelId="{977FA64F-DF7A-47DB-8766-C78FF2DF11D1}" type="parTrans" cxnId="{B3330548-7882-4E71-8DC7-1C6EF58A4AF1}">
      <dgm:prSet/>
      <dgm:spPr/>
      <dgm:t>
        <a:bodyPr/>
        <a:lstStyle/>
        <a:p>
          <a:endParaRPr lang="tr-TR"/>
        </a:p>
      </dgm:t>
    </dgm:pt>
    <dgm:pt modelId="{E20DB80D-8106-4980-93B8-DEC856EB9244}" type="sibTrans" cxnId="{B3330548-7882-4E71-8DC7-1C6EF58A4AF1}">
      <dgm:prSet/>
      <dgm:spPr/>
      <dgm:t>
        <a:bodyPr/>
        <a:lstStyle/>
        <a:p>
          <a:endParaRPr lang="tr-TR"/>
        </a:p>
      </dgm:t>
    </dgm:pt>
    <dgm:pt modelId="{6E24E196-3CAD-46B9-A782-9FE3AF6D2886}">
      <dgm:prSet phldrT="[Metin]"/>
      <dgm:spPr>
        <a:sp3d extrusionH="50600" prstMaterial="metal">
          <a:bevelT w="101600" h="80600" prst="coolSlant"/>
          <a:bevelB w="80600" h="80600" prst="relaxedInset"/>
        </a:sp3d>
      </dgm:spPr>
      <dgm:t>
        <a:bodyPr/>
        <a:lstStyle/>
        <a:p>
          <a:r>
            <a:rPr lang="tr-TR" dirty="0"/>
            <a:t>Hüsn-ü Zan</a:t>
          </a:r>
        </a:p>
        <a:p>
          <a:r>
            <a:rPr lang="tr-TR" dirty="0"/>
            <a:t>(İyi Zan)</a:t>
          </a:r>
        </a:p>
      </dgm:t>
    </dgm:pt>
    <dgm:pt modelId="{C3785495-0DFD-4217-A564-3B681FDD16ED}" type="parTrans" cxnId="{10BD1C13-5C48-4F41-92EF-1E3D97797549}">
      <dgm:prSet/>
      <dgm:spPr/>
      <dgm:t>
        <a:bodyPr/>
        <a:lstStyle/>
        <a:p>
          <a:endParaRPr lang="tr-TR"/>
        </a:p>
      </dgm:t>
    </dgm:pt>
    <dgm:pt modelId="{EA759FCE-9F42-4E46-A0DA-C0D811B0D38C}" type="sibTrans" cxnId="{10BD1C13-5C48-4F41-92EF-1E3D97797549}">
      <dgm:prSet/>
      <dgm:spPr/>
      <dgm:t>
        <a:bodyPr/>
        <a:lstStyle/>
        <a:p>
          <a:endParaRPr lang="tr-TR"/>
        </a:p>
      </dgm:t>
    </dgm:pt>
    <dgm:pt modelId="{8202DB79-1B7F-4F9E-AAA6-9394CD17B4F0}" type="pres">
      <dgm:prSet presAssocID="{A9658527-1048-48C5-83BF-286D51F4DF4A}" presName="cycle" presStyleCnt="0">
        <dgm:presLayoutVars>
          <dgm:dir/>
          <dgm:resizeHandles val="exact"/>
        </dgm:presLayoutVars>
      </dgm:prSet>
      <dgm:spPr/>
      <dgm:t>
        <a:bodyPr/>
        <a:lstStyle/>
        <a:p>
          <a:endParaRPr lang="tr-TR"/>
        </a:p>
      </dgm:t>
    </dgm:pt>
    <dgm:pt modelId="{3596D448-AFD3-46C4-B055-E37DC8954AE1}" type="pres">
      <dgm:prSet presAssocID="{A6E308E9-DB67-4F26-AD34-4E88BAF48614}" presName="arrow" presStyleLbl="node1" presStyleIdx="0" presStyleCnt="2" custRadScaleRad="103243" custRadScaleInc="5377">
        <dgm:presLayoutVars>
          <dgm:bulletEnabled val="1"/>
        </dgm:presLayoutVars>
      </dgm:prSet>
      <dgm:spPr/>
      <dgm:t>
        <a:bodyPr/>
        <a:lstStyle/>
        <a:p>
          <a:endParaRPr lang="tr-TR"/>
        </a:p>
      </dgm:t>
    </dgm:pt>
    <dgm:pt modelId="{F906CEED-4456-477C-9045-2A734F2FB613}" type="pres">
      <dgm:prSet presAssocID="{6E24E196-3CAD-46B9-A782-9FE3AF6D2886}" presName="arrow" presStyleLbl="node1" presStyleIdx="1" presStyleCnt="2" custRadScaleRad="101397" custRadScaleInc="-5475">
        <dgm:presLayoutVars>
          <dgm:bulletEnabled val="1"/>
        </dgm:presLayoutVars>
      </dgm:prSet>
      <dgm:spPr/>
      <dgm:t>
        <a:bodyPr/>
        <a:lstStyle/>
        <a:p>
          <a:endParaRPr lang="tr-TR"/>
        </a:p>
      </dgm:t>
    </dgm:pt>
  </dgm:ptLst>
  <dgm:cxnLst>
    <dgm:cxn modelId="{3F816312-3626-4FA1-A71A-F8B1DDE0BAB9}" type="presOf" srcId="{A9658527-1048-48C5-83BF-286D51F4DF4A}" destId="{8202DB79-1B7F-4F9E-AAA6-9394CD17B4F0}" srcOrd="0" destOrd="0" presId="urn:microsoft.com/office/officeart/2005/8/layout/arrow1"/>
    <dgm:cxn modelId="{10BD1C13-5C48-4F41-92EF-1E3D97797549}" srcId="{A9658527-1048-48C5-83BF-286D51F4DF4A}" destId="{6E24E196-3CAD-46B9-A782-9FE3AF6D2886}" srcOrd="1" destOrd="0" parTransId="{C3785495-0DFD-4217-A564-3B681FDD16ED}" sibTransId="{EA759FCE-9F42-4E46-A0DA-C0D811B0D38C}"/>
    <dgm:cxn modelId="{21D57376-1A91-4CE1-BADF-EC6EC67EEC45}" type="presOf" srcId="{6E24E196-3CAD-46B9-A782-9FE3AF6D2886}" destId="{F906CEED-4456-477C-9045-2A734F2FB613}" srcOrd="0" destOrd="0" presId="urn:microsoft.com/office/officeart/2005/8/layout/arrow1"/>
    <dgm:cxn modelId="{B3330548-7882-4E71-8DC7-1C6EF58A4AF1}" srcId="{A9658527-1048-48C5-83BF-286D51F4DF4A}" destId="{A6E308E9-DB67-4F26-AD34-4E88BAF48614}" srcOrd="0" destOrd="0" parTransId="{977FA64F-DF7A-47DB-8766-C78FF2DF11D1}" sibTransId="{E20DB80D-8106-4980-93B8-DEC856EB9244}"/>
    <dgm:cxn modelId="{BE0A7CC7-6609-44CB-9CA6-B8C3745A8E23}" type="presOf" srcId="{A6E308E9-DB67-4F26-AD34-4E88BAF48614}" destId="{3596D448-AFD3-46C4-B055-E37DC8954AE1}" srcOrd="0" destOrd="0" presId="urn:microsoft.com/office/officeart/2005/8/layout/arrow1"/>
    <dgm:cxn modelId="{ABE4723F-A797-4268-A5CC-9E11C9493507}" type="presParOf" srcId="{8202DB79-1B7F-4F9E-AAA6-9394CD17B4F0}" destId="{3596D448-AFD3-46C4-B055-E37DC8954AE1}" srcOrd="0" destOrd="0" presId="urn:microsoft.com/office/officeart/2005/8/layout/arrow1"/>
    <dgm:cxn modelId="{F6C73822-1C63-4BAD-AD58-60A67C08B3CD}" type="presParOf" srcId="{8202DB79-1B7F-4F9E-AAA6-9394CD17B4F0}" destId="{F906CEED-4456-477C-9045-2A734F2FB613}"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96D448-AFD3-46C4-B055-E37DC8954AE1}">
      <dsp:nvSpPr>
        <dsp:cNvPr id="0" name=""/>
        <dsp:cNvSpPr/>
      </dsp:nvSpPr>
      <dsp:spPr>
        <a:xfrm rot="16200000">
          <a:off x="0" y="303785"/>
          <a:ext cx="2902148" cy="2902148"/>
        </a:xfrm>
        <a:prstGeom prst="upArrow">
          <a:avLst>
            <a:gd name="adj1" fmla="val 50000"/>
            <a:gd name="adj2" fmla="val 35000"/>
          </a:avLst>
        </a:prstGeom>
        <a:solidFill>
          <a:schemeClr val="accent6">
            <a:hueOff val="0"/>
            <a:satOff val="0"/>
            <a:lumOff val="0"/>
            <a:alphaOff val="0"/>
          </a:schemeClr>
        </a:solidFill>
        <a:ln>
          <a:noFill/>
        </a:ln>
        <a:effectLst/>
        <a:sp3d extrusionH="50600" prstMaterial="metal">
          <a:bevelT w="101600" h="80600" prst="coolSlan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tr-TR" sz="2900" kern="1200" dirty="0"/>
            <a:t>Sû-i Zan</a:t>
          </a:r>
        </a:p>
        <a:p>
          <a:pPr lvl="0" algn="ctr" defTabSz="1289050">
            <a:lnSpc>
              <a:spcPct val="90000"/>
            </a:lnSpc>
            <a:spcBef>
              <a:spcPct val="0"/>
            </a:spcBef>
            <a:spcAft>
              <a:spcPct val="35000"/>
            </a:spcAft>
          </a:pPr>
          <a:r>
            <a:rPr lang="tr-TR" sz="2900" kern="1200" dirty="0"/>
            <a:t>(Kötü Zan)</a:t>
          </a:r>
        </a:p>
      </dsp:txBody>
      <dsp:txXfrm rot="5400000">
        <a:off x="507876" y="1029322"/>
        <a:ext cx="2394272" cy="1451074"/>
      </dsp:txXfrm>
    </dsp:sp>
    <dsp:sp modelId="{F906CEED-4456-477C-9045-2A734F2FB613}">
      <dsp:nvSpPr>
        <dsp:cNvPr id="0" name=""/>
        <dsp:cNvSpPr/>
      </dsp:nvSpPr>
      <dsp:spPr>
        <a:xfrm rot="5400000">
          <a:off x="3192014" y="303829"/>
          <a:ext cx="2902148" cy="2902148"/>
        </a:xfrm>
        <a:prstGeom prst="upArrow">
          <a:avLst>
            <a:gd name="adj1" fmla="val 50000"/>
            <a:gd name="adj2" fmla="val 35000"/>
          </a:avLst>
        </a:prstGeom>
        <a:solidFill>
          <a:schemeClr val="accent6">
            <a:hueOff val="0"/>
            <a:satOff val="0"/>
            <a:lumOff val="0"/>
            <a:alphaOff val="0"/>
          </a:schemeClr>
        </a:solidFill>
        <a:ln>
          <a:noFill/>
        </a:ln>
        <a:effectLst/>
        <a:sp3d extrusionH="50600" prstMaterial="metal">
          <a:bevelT w="101600" h="80600" prst="coolSlan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tr-TR" sz="2900" kern="1200" dirty="0"/>
            <a:t>Hüsn-ü Zan</a:t>
          </a:r>
        </a:p>
        <a:p>
          <a:pPr lvl="0" algn="ctr" defTabSz="1289050">
            <a:lnSpc>
              <a:spcPct val="90000"/>
            </a:lnSpc>
            <a:spcBef>
              <a:spcPct val="0"/>
            </a:spcBef>
            <a:spcAft>
              <a:spcPct val="35000"/>
            </a:spcAft>
          </a:pPr>
          <a:r>
            <a:rPr lang="tr-TR" sz="2900" kern="1200" dirty="0"/>
            <a:t>(İyi Zan)</a:t>
          </a:r>
        </a:p>
      </dsp:txBody>
      <dsp:txXfrm rot="-5400000">
        <a:off x="3192014" y="1029366"/>
        <a:ext cx="2394272" cy="1451074"/>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3090" name="Rectangle 18"/>
          <p:cNvSpPr>
            <a:spLocks noChangeArrowheads="1"/>
          </p:cNvSpPr>
          <p:nvPr/>
        </p:nvSpPr>
        <p:spPr bwMode="ltGray">
          <a:xfrm>
            <a:off x="0" y="6611938"/>
            <a:ext cx="9144000" cy="2603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dirty="0">
              <a:solidFill>
                <a:srgbClr val="163794"/>
              </a:solidFill>
            </a:endParaRPr>
          </a:p>
        </p:txBody>
      </p:sp>
      <p:pic>
        <p:nvPicPr>
          <p:cNvPr id="3092"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373688"/>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Grp="1" noChangeArrowheads="1"/>
          </p:cNvSpPr>
          <p:nvPr>
            <p:ph type="subTitle" idx="1"/>
          </p:nvPr>
        </p:nvSpPr>
        <p:spPr bwMode="gray">
          <a:xfrm>
            <a:off x="1371600" y="5867400"/>
            <a:ext cx="6553200" cy="533400"/>
          </a:xfrm>
        </p:spPr>
        <p:txBody>
          <a:bodyPr/>
          <a:lstStyle>
            <a:lvl1pPr marL="0" indent="0" algn="ctr">
              <a:buFont typeface="Wingdings" panose="05000000000000000000" pitchFamily="2" charset="2"/>
              <a:buNone/>
              <a:defRPr sz="1800" b="1">
                <a:solidFill>
                  <a:schemeClr val="tx2"/>
                </a:solidFill>
                <a:latin typeface="Verdana" panose="020B0604030504040204" pitchFamily="34" charset="0"/>
              </a:defRPr>
            </a:lvl1pPr>
          </a:lstStyle>
          <a:p>
            <a:pPr lvl="0"/>
            <a:r>
              <a:rPr lang="tr-TR" altLang="tr-TR" noProof="0"/>
              <a:t>Asıl alt başlık stilini düzenlemek için tıklatın</a:t>
            </a:r>
            <a:endParaRPr lang="en-US" altLang="tr-TR" noProof="0"/>
          </a:p>
        </p:txBody>
      </p:sp>
      <p:sp>
        <p:nvSpPr>
          <p:cNvPr id="3086" name="Text Box 14"/>
          <p:cNvSpPr txBox="1">
            <a:spLocks noChangeArrowheads="1"/>
          </p:cNvSpPr>
          <p:nvPr/>
        </p:nvSpPr>
        <p:spPr bwMode="auto">
          <a:xfrm>
            <a:off x="376238" y="228600"/>
            <a:ext cx="11477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tr-TR" sz="1600" b="1" dirty="0">
                <a:solidFill>
                  <a:srgbClr val="000000"/>
                </a:solidFill>
              </a:rPr>
              <a:t>Company</a:t>
            </a:r>
          </a:p>
          <a:p>
            <a:pPr fontAlgn="base">
              <a:spcBef>
                <a:spcPct val="0"/>
              </a:spcBef>
              <a:spcAft>
                <a:spcPct val="0"/>
              </a:spcAft>
            </a:pPr>
            <a:r>
              <a:rPr lang="en-US" altLang="tr-TR" sz="2400" b="1" dirty="0">
                <a:solidFill>
                  <a:srgbClr val="163794"/>
                </a:solidFill>
              </a:rPr>
              <a:t>LOGO</a:t>
            </a:r>
          </a:p>
        </p:txBody>
      </p:sp>
      <p:sp>
        <p:nvSpPr>
          <p:cNvPr id="3093" name="Rectangle 21"/>
          <p:cNvSpPr>
            <a:spLocks noGrp="1" noChangeArrowheads="1"/>
          </p:cNvSpPr>
          <p:nvPr>
            <p:ph type="ctrTitle" sz="quarter"/>
          </p:nvPr>
        </p:nvSpPr>
        <p:spPr bwMode="gray">
          <a:xfrm>
            <a:off x="0" y="4868863"/>
            <a:ext cx="9144000" cy="720725"/>
          </a:xfrm>
          <a:gradFill rotWithShape="1">
            <a:gsLst>
              <a:gs pos="0">
                <a:schemeClr val="tx1">
                  <a:gamma/>
                  <a:shade val="46275"/>
                  <a:invGamma/>
                </a:schemeClr>
              </a:gs>
              <a:gs pos="50000">
                <a:schemeClr val="tx1"/>
              </a:gs>
              <a:gs pos="100000">
                <a:schemeClr val="tx1">
                  <a:gamma/>
                  <a:shade val="46275"/>
                  <a:invGamma/>
                </a:schemeClr>
              </a:gs>
            </a:gsLst>
            <a:lin ang="0" scaled="1"/>
          </a:gradFill>
          <a:extLst>
            <a:ext uri="{AF507438-7753-43E0-B8FC-AC1667EBCBE1}">
              <a14:hiddenEffects xmlns:a14="http://schemas.microsoft.com/office/drawing/2010/main">
                <a:effectLst>
                  <a:outerShdw dist="81320" dir="3080412" algn="ctr" rotWithShape="0">
                    <a:schemeClr val="tx2">
                      <a:alpha val="50000"/>
                    </a:schemeClr>
                  </a:outerShdw>
                </a:effectLst>
              </a14:hiddenEffects>
            </a:ext>
          </a:extLst>
        </p:spPr>
        <p:txBody>
          <a:bodyPr/>
          <a:lstStyle>
            <a:lvl1pPr>
              <a:defRPr sz="4000"/>
            </a:lvl1pPr>
          </a:lstStyle>
          <a:p>
            <a:pPr lvl="0"/>
            <a:r>
              <a:rPr lang="tr-TR" altLang="ko-KR" noProof="0"/>
              <a:t>Asıl başlık stili için tıklatın</a:t>
            </a:r>
            <a:endParaRPr lang="en-US" altLang="ko-KR" noProof="0"/>
          </a:p>
        </p:txBody>
      </p:sp>
    </p:spTree>
    <p:extLst>
      <p:ext uri="{BB962C8B-B14F-4D97-AF65-F5344CB8AC3E}">
        <p14:creationId xmlns:p14="http://schemas.microsoft.com/office/powerpoint/2010/main" val="2478749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Altbilgi Yer Tutucusu 3"/>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5" name="Slayt Numarası Yer Tutucusu 4"/>
          <p:cNvSpPr>
            <a:spLocks noGrp="1"/>
          </p:cNvSpPr>
          <p:nvPr>
            <p:ph type="sldNum" sz="quarter" idx="11"/>
          </p:nvPr>
        </p:nvSpPr>
        <p:spPr/>
        <p:txBody>
          <a:bodyPr/>
          <a:lstStyle>
            <a:lvl1pPr>
              <a:defRPr/>
            </a:lvl1pPr>
          </a:lstStyle>
          <a:p>
            <a:fld id="{D01D24EC-82CE-49C2-8AFD-E5B19C24714B}" type="slidenum">
              <a:rPr lang="en-US" altLang="tr-TR">
                <a:solidFill>
                  <a:srgbClr val="163794"/>
                </a:solidFill>
              </a:rPr>
              <a:pPr/>
              <a:t>‹#›</a:t>
            </a:fld>
            <a:endParaRPr lang="en-US" altLang="tr-TR" dirty="0">
              <a:solidFill>
                <a:srgbClr val="163794"/>
              </a:solidFill>
            </a:endParaRPr>
          </a:p>
        </p:txBody>
      </p:sp>
      <p:sp>
        <p:nvSpPr>
          <p:cNvPr id="6" name="Veri Yer Tutucusu 5"/>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3694266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48450" y="152400"/>
            <a:ext cx="2114550" cy="6248400"/>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304800" y="152400"/>
            <a:ext cx="6191250" cy="62484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Altbilgi Yer Tutucusu 3"/>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5" name="Slayt Numarası Yer Tutucusu 4"/>
          <p:cNvSpPr>
            <a:spLocks noGrp="1"/>
          </p:cNvSpPr>
          <p:nvPr>
            <p:ph type="sldNum" sz="quarter" idx="11"/>
          </p:nvPr>
        </p:nvSpPr>
        <p:spPr/>
        <p:txBody>
          <a:bodyPr/>
          <a:lstStyle>
            <a:lvl1pPr>
              <a:defRPr/>
            </a:lvl1pPr>
          </a:lstStyle>
          <a:p>
            <a:fld id="{ABD941DF-A97F-452A-A26E-83398D37DB29}" type="slidenum">
              <a:rPr lang="en-US" altLang="tr-TR">
                <a:solidFill>
                  <a:srgbClr val="163794"/>
                </a:solidFill>
              </a:rPr>
              <a:pPr/>
              <a:t>‹#›</a:t>
            </a:fld>
            <a:endParaRPr lang="en-US" altLang="tr-TR" dirty="0">
              <a:solidFill>
                <a:srgbClr val="163794"/>
              </a:solidFill>
            </a:endParaRPr>
          </a:p>
        </p:txBody>
      </p:sp>
      <p:sp>
        <p:nvSpPr>
          <p:cNvPr id="6" name="Veri Yer Tutucusu 5"/>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1784799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Unvan 1"/>
          <p:cNvSpPr>
            <a:spLocks noGrp="1"/>
          </p:cNvSpPr>
          <p:nvPr>
            <p:ph type="title"/>
          </p:nvPr>
        </p:nvSpPr>
        <p:spPr>
          <a:xfrm>
            <a:off x="304800" y="152400"/>
            <a:ext cx="8458200" cy="563563"/>
          </a:xfrm>
        </p:spPr>
        <p:txBody>
          <a:bodyPr/>
          <a:lstStyle/>
          <a:p>
            <a:r>
              <a:rPr lang="tr-TR"/>
              <a:t>Asıl başlık stili için tıklatın</a:t>
            </a:r>
          </a:p>
        </p:txBody>
      </p:sp>
      <p:sp>
        <p:nvSpPr>
          <p:cNvPr id="3" name="Tablo Yer Tutucusu 2"/>
          <p:cNvSpPr>
            <a:spLocks noGrp="1"/>
          </p:cNvSpPr>
          <p:nvPr>
            <p:ph type="tbl" idx="1"/>
          </p:nvPr>
        </p:nvSpPr>
        <p:spPr>
          <a:xfrm>
            <a:off x="457200" y="1152525"/>
            <a:ext cx="8229600" cy="5248275"/>
          </a:xfrm>
        </p:spPr>
        <p:txBody>
          <a:bodyPr/>
          <a:lstStyle/>
          <a:p>
            <a:r>
              <a:rPr lang="tr-TR" dirty="0"/>
              <a:t>Tablo eklemek için simgeyi tıklatın</a:t>
            </a:r>
          </a:p>
        </p:txBody>
      </p:sp>
      <p:sp>
        <p:nvSpPr>
          <p:cNvPr id="4" name="Altbilgi Yer Tutucusu 3"/>
          <p:cNvSpPr>
            <a:spLocks noGrp="1"/>
          </p:cNvSpPr>
          <p:nvPr>
            <p:ph type="ftr" sz="quarter" idx="10"/>
          </p:nvPr>
        </p:nvSpPr>
        <p:spPr>
          <a:xfrm>
            <a:off x="5867400" y="6461125"/>
            <a:ext cx="2895600" cy="320675"/>
          </a:xfrm>
        </p:spPr>
        <p:txBody>
          <a:bodyPr/>
          <a:lstStyle>
            <a:lvl1pPr>
              <a:defRPr/>
            </a:lvl1pPr>
          </a:lstStyle>
          <a:p>
            <a:r>
              <a:rPr lang="en-US" altLang="tr-TR" dirty="0">
                <a:solidFill>
                  <a:srgbClr val="163794"/>
                </a:solidFill>
              </a:rPr>
              <a:t>Company Logo</a:t>
            </a:r>
          </a:p>
        </p:txBody>
      </p:sp>
      <p:sp>
        <p:nvSpPr>
          <p:cNvPr id="5" name="Slayt Numarası Yer Tutucusu 4"/>
          <p:cNvSpPr>
            <a:spLocks noGrp="1"/>
          </p:cNvSpPr>
          <p:nvPr>
            <p:ph type="sldNum" sz="quarter" idx="11"/>
          </p:nvPr>
        </p:nvSpPr>
        <p:spPr>
          <a:xfrm>
            <a:off x="3505200" y="6461125"/>
            <a:ext cx="2133600" cy="320675"/>
          </a:xfrm>
        </p:spPr>
        <p:txBody>
          <a:bodyPr/>
          <a:lstStyle>
            <a:lvl1pPr>
              <a:defRPr/>
            </a:lvl1pPr>
          </a:lstStyle>
          <a:p>
            <a:fld id="{E8494EDA-1EB3-4ED2-87AA-1BC884A465DD}" type="slidenum">
              <a:rPr lang="en-US" altLang="tr-TR">
                <a:solidFill>
                  <a:srgbClr val="163794"/>
                </a:solidFill>
              </a:rPr>
              <a:pPr/>
              <a:t>‹#›</a:t>
            </a:fld>
            <a:endParaRPr lang="en-US" altLang="tr-TR" dirty="0">
              <a:solidFill>
                <a:srgbClr val="163794"/>
              </a:solidFill>
            </a:endParaRPr>
          </a:p>
        </p:txBody>
      </p:sp>
      <p:sp>
        <p:nvSpPr>
          <p:cNvPr id="6" name="Veri Yer Tutucusu 5"/>
          <p:cNvSpPr>
            <a:spLocks noGrp="1"/>
          </p:cNvSpPr>
          <p:nvPr>
            <p:ph type="dt" sz="half" idx="12"/>
          </p:nvPr>
        </p:nvSpPr>
        <p:spPr>
          <a:xfrm>
            <a:off x="14288" y="838200"/>
            <a:ext cx="8458200" cy="228600"/>
          </a:xfrm>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218332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aphicFrame>
        <p:nvGraphicFramePr>
          <p:cNvPr id="3089" name="Object 17"/>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25668" name="Image" r:id="rId3" imgW="7606349" imgH="6095238" progId="Photoshop.Image.6">
                  <p:embed/>
                </p:oleObj>
              </mc:Choice>
              <mc:Fallback>
                <p:oleObj name="Image" r:id="rId3" imgW="7606349" imgH="6095238" progId="Photoshop.Image.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ltGray">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90" name="Freeform 18"/>
          <p:cNvSpPr>
            <a:spLocks/>
          </p:cNvSpPr>
          <p:nvPr/>
        </p:nvSpPr>
        <p:spPr bwMode="gray">
          <a:xfrm>
            <a:off x="25400" y="3784600"/>
            <a:ext cx="9118600" cy="2928938"/>
          </a:xfrm>
          <a:custGeom>
            <a:avLst/>
            <a:gdLst>
              <a:gd name="T0" fmla="*/ 0 w 5776"/>
              <a:gd name="T1" fmla="*/ 1845 h 1845"/>
              <a:gd name="T2" fmla="*/ 0 w 5776"/>
              <a:gd name="T3" fmla="*/ 1336 h 1845"/>
              <a:gd name="T4" fmla="*/ 3664 w 5776"/>
              <a:gd name="T5" fmla="*/ 1456 h 1845"/>
              <a:gd name="T6" fmla="*/ 5776 w 5776"/>
              <a:gd name="T7" fmla="*/ 0 h 1845"/>
              <a:gd name="T8" fmla="*/ 5752 w 5776"/>
              <a:gd name="T9" fmla="*/ 1845 h 1845"/>
              <a:gd name="T10" fmla="*/ 0 w 5776"/>
              <a:gd name="T11" fmla="*/ 1845 h 1845"/>
            </a:gdLst>
            <a:ahLst/>
            <a:cxnLst>
              <a:cxn ang="0">
                <a:pos x="T0" y="T1"/>
              </a:cxn>
              <a:cxn ang="0">
                <a:pos x="T2" y="T3"/>
              </a:cxn>
              <a:cxn ang="0">
                <a:pos x="T4" y="T5"/>
              </a:cxn>
              <a:cxn ang="0">
                <a:pos x="T6" y="T7"/>
              </a:cxn>
              <a:cxn ang="0">
                <a:pos x="T8" y="T9"/>
              </a:cxn>
              <a:cxn ang="0">
                <a:pos x="T10" y="T11"/>
              </a:cxn>
            </a:cxnLst>
            <a:rect l="0" t="0" r="r" b="b"/>
            <a:pathLst>
              <a:path w="5776" h="1845">
                <a:moveTo>
                  <a:pt x="0" y="1845"/>
                </a:moveTo>
                <a:lnTo>
                  <a:pt x="0" y="1336"/>
                </a:lnTo>
                <a:cubicBezTo>
                  <a:pt x="1039" y="1531"/>
                  <a:pt x="2448" y="1744"/>
                  <a:pt x="3664" y="1456"/>
                </a:cubicBezTo>
                <a:cubicBezTo>
                  <a:pt x="4880" y="1168"/>
                  <a:pt x="5624" y="520"/>
                  <a:pt x="5776" y="0"/>
                </a:cubicBezTo>
                <a:lnTo>
                  <a:pt x="5752" y="1845"/>
                </a:lnTo>
                <a:lnTo>
                  <a:pt x="0" y="1845"/>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dirty="0">
              <a:solidFill>
                <a:srgbClr val="2B166E"/>
              </a:solidFill>
              <a:latin typeface="Arial" charset="0"/>
              <a:cs typeface="Arial" charset="0"/>
            </a:endParaRPr>
          </a:p>
        </p:txBody>
      </p:sp>
      <p:sp>
        <p:nvSpPr>
          <p:cNvPr id="3094" name="Freeform 22"/>
          <p:cNvSpPr>
            <a:spLocks/>
          </p:cNvSpPr>
          <p:nvPr/>
        </p:nvSpPr>
        <p:spPr bwMode="gray">
          <a:xfrm>
            <a:off x="0" y="4076700"/>
            <a:ext cx="5435600" cy="2349500"/>
          </a:xfrm>
          <a:custGeom>
            <a:avLst/>
            <a:gdLst>
              <a:gd name="T0" fmla="*/ 3048 w 3048"/>
              <a:gd name="T1" fmla="*/ 1335 h 1424"/>
              <a:gd name="T2" fmla="*/ 1440 w 3048"/>
              <a:gd name="T3" fmla="*/ 1099 h 1424"/>
              <a:gd name="T4" fmla="*/ 0 w 3048"/>
              <a:gd name="T5" fmla="*/ 0 h 1424"/>
              <a:gd name="T6" fmla="*/ 0 w 3048"/>
              <a:gd name="T7" fmla="*/ 1424 h 1424"/>
              <a:gd name="T8" fmla="*/ 3048 w 3048"/>
              <a:gd name="T9" fmla="*/ 1335 h 1424"/>
            </a:gdLst>
            <a:ahLst/>
            <a:cxnLst>
              <a:cxn ang="0">
                <a:pos x="T0" y="T1"/>
              </a:cxn>
              <a:cxn ang="0">
                <a:pos x="T2" y="T3"/>
              </a:cxn>
              <a:cxn ang="0">
                <a:pos x="T4" y="T5"/>
              </a:cxn>
              <a:cxn ang="0">
                <a:pos x="T6" y="T7"/>
              </a:cxn>
              <a:cxn ang="0">
                <a:pos x="T8" y="T9"/>
              </a:cxn>
            </a:cxnLst>
            <a:rect l="0" t="0" r="r" b="b"/>
            <a:pathLst>
              <a:path w="3048" h="1424">
                <a:moveTo>
                  <a:pt x="3048" y="1335"/>
                </a:moveTo>
                <a:cubicBezTo>
                  <a:pt x="3048" y="1335"/>
                  <a:pt x="2352" y="1424"/>
                  <a:pt x="1440" y="1099"/>
                </a:cubicBezTo>
                <a:cubicBezTo>
                  <a:pt x="528" y="773"/>
                  <a:pt x="8" y="41"/>
                  <a:pt x="0" y="0"/>
                </a:cubicBezTo>
                <a:lnTo>
                  <a:pt x="0" y="1424"/>
                </a:lnTo>
                <a:lnTo>
                  <a:pt x="3048" y="1335"/>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dirty="0">
              <a:solidFill>
                <a:srgbClr val="2B166E"/>
              </a:solidFill>
              <a:latin typeface="Arial" charset="0"/>
              <a:cs typeface="Arial" charset="0"/>
            </a:endParaRPr>
          </a:p>
        </p:txBody>
      </p:sp>
      <p:sp>
        <p:nvSpPr>
          <p:cNvPr id="3091" name="Freeform 19"/>
          <p:cNvSpPr>
            <a:spLocks/>
          </p:cNvSpPr>
          <p:nvPr/>
        </p:nvSpPr>
        <p:spPr bwMode="gray">
          <a:xfrm>
            <a:off x="0" y="4395788"/>
            <a:ext cx="9169400" cy="2476500"/>
          </a:xfrm>
          <a:custGeom>
            <a:avLst/>
            <a:gdLst>
              <a:gd name="T0" fmla="*/ 0 w 5776"/>
              <a:gd name="T1" fmla="*/ 1560 h 1560"/>
              <a:gd name="T2" fmla="*/ 0 w 5776"/>
              <a:gd name="T3" fmla="*/ 928 h 1560"/>
              <a:gd name="T4" fmla="*/ 4200 w 5776"/>
              <a:gd name="T5" fmla="*/ 984 h 1560"/>
              <a:gd name="T6" fmla="*/ 5768 w 5776"/>
              <a:gd name="T7" fmla="*/ 0 h 1560"/>
              <a:gd name="T8" fmla="*/ 5760 w 5776"/>
              <a:gd name="T9" fmla="*/ 1560 h 1560"/>
              <a:gd name="T10" fmla="*/ 0 w 5776"/>
              <a:gd name="T11" fmla="*/ 1560 h 1560"/>
            </a:gdLst>
            <a:ahLst/>
            <a:cxnLst>
              <a:cxn ang="0">
                <a:pos x="T0" y="T1"/>
              </a:cxn>
              <a:cxn ang="0">
                <a:pos x="T2" y="T3"/>
              </a:cxn>
              <a:cxn ang="0">
                <a:pos x="T4" y="T5"/>
              </a:cxn>
              <a:cxn ang="0">
                <a:pos x="T6" y="T7"/>
              </a:cxn>
              <a:cxn ang="0">
                <a:pos x="T8" y="T9"/>
              </a:cxn>
              <a:cxn ang="0">
                <a:pos x="T10" y="T11"/>
              </a:cxn>
            </a:cxnLst>
            <a:rect l="0" t="0" r="r" b="b"/>
            <a:pathLst>
              <a:path w="5776" h="1560">
                <a:moveTo>
                  <a:pt x="0" y="1560"/>
                </a:moveTo>
                <a:lnTo>
                  <a:pt x="0" y="928"/>
                </a:lnTo>
                <a:cubicBezTo>
                  <a:pt x="1040" y="1114"/>
                  <a:pt x="3064" y="1370"/>
                  <a:pt x="4200" y="984"/>
                </a:cubicBezTo>
                <a:cubicBezTo>
                  <a:pt x="5336" y="599"/>
                  <a:pt x="5776" y="24"/>
                  <a:pt x="5768" y="0"/>
                </a:cubicBezTo>
                <a:lnTo>
                  <a:pt x="5760" y="1560"/>
                </a:lnTo>
                <a:lnTo>
                  <a:pt x="0" y="1560"/>
                </a:lnTo>
                <a:close/>
              </a:path>
            </a:pathLst>
          </a:custGeom>
          <a:gradFill rotWithShape="1">
            <a:gsLst>
              <a:gs pos="0">
                <a:schemeClr val="accent1"/>
              </a:gs>
              <a:gs pos="100000">
                <a:schemeClr val="tx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dirty="0">
              <a:solidFill>
                <a:srgbClr val="2B166E"/>
              </a:solidFill>
              <a:latin typeface="Arial" charset="0"/>
              <a:cs typeface="Arial" charset="0"/>
            </a:endParaRPr>
          </a:p>
        </p:txBody>
      </p:sp>
      <p:sp>
        <p:nvSpPr>
          <p:cNvPr id="3075" name="Rectangle 3"/>
          <p:cNvSpPr>
            <a:spLocks noGrp="1" noChangeArrowheads="1"/>
          </p:cNvSpPr>
          <p:nvPr>
            <p:ph type="subTitle" idx="1"/>
          </p:nvPr>
        </p:nvSpPr>
        <p:spPr bwMode="black">
          <a:xfrm>
            <a:off x="1600200" y="4724400"/>
            <a:ext cx="6172200" cy="381000"/>
          </a:xfrm>
        </p:spPr>
        <p:txBody>
          <a:bodyPr/>
          <a:lstStyle>
            <a:lvl1pPr marL="0" indent="0" algn="ctr">
              <a:buFont typeface="Wingdings" pitchFamily="2" charset="2"/>
              <a:buNone/>
              <a:defRPr sz="2400" b="0">
                <a:solidFill>
                  <a:srgbClr val="2B166E"/>
                </a:solidFill>
              </a:defRPr>
            </a:lvl1pPr>
          </a:lstStyle>
          <a:p>
            <a:pPr lvl="0"/>
            <a:r>
              <a:rPr lang="tr-TR" altLang="tr-TR" noProof="0"/>
              <a:t>Asıl alt başlık stilini düzenlemek için tıklatın</a:t>
            </a:r>
            <a:endParaRPr lang="en-US" altLang="tr-TR" noProof="0"/>
          </a:p>
        </p:txBody>
      </p:sp>
      <p:sp>
        <p:nvSpPr>
          <p:cNvPr id="3076" name="Rectangle 4"/>
          <p:cNvSpPr>
            <a:spLocks noGrp="1" noChangeArrowheads="1"/>
          </p:cNvSpPr>
          <p:nvPr>
            <p:ph type="dt" sz="half" idx="2"/>
          </p:nvPr>
        </p:nvSpPr>
        <p:spPr>
          <a:xfrm>
            <a:off x="457200" y="6553200"/>
            <a:ext cx="2133600" cy="168275"/>
          </a:xfrm>
        </p:spPr>
        <p:txBody>
          <a:bodyPr/>
          <a:lstStyle>
            <a:lvl1pPr>
              <a:defRPr>
                <a:latin typeface="Arial" charset="0"/>
              </a:defRPr>
            </a:lvl1pPr>
          </a:lstStyle>
          <a:p>
            <a:endParaRPr lang="en-US" altLang="tr-TR" dirty="0">
              <a:solidFill>
                <a:srgbClr val="FFFFFF"/>
              </a:solidFill>
            </a:endParaRPr>
          </a:p>
        </p:txBody>
      </p:sp>
      <p:sp>
        <p:nvSpPr>
          <p:cNvPr id="3077" name="Rectangle 5"/>
          <p:cNvSpPr>
            <a:spLocks noGrp="1" noChangeArrowheads="1"/>
          </p:cNvSpPr>
          <p:nvPr>
            <p:ph type="ftr" sz="quarter" idx="3"/>
          </p:nvPr>
        </p:nvSpPr>
        <p:spPr>
          <a:xfrm>
            <a:off x="3124200" y="6553200"/>
            <a:ext cx="2895600" cy="168275"/>
          </a:xfrm>
        </p:spPr>
        <p:txBody>
          <a:bodyPr/>
          <a:lstStyle>
            <a:lvl1pPr algn="ctr">
              <a:defRPr sz="1200" b="0">
                <a:latin typeface="Arial" charset="0"/>
              </a:defRPr>
            </a:lvl1pPr>
          </a:lstStyle>
          <a:p>
            <a:endParaRPr lang="en-US" altLang="tr-TR" dirty="0">
              <a:solidFill>
                <a:srgbClr val="FFFFFF"/>
              </a:solidFill>
            </a:endParaRPr>
          </a:p>
        </p:txBody>
      </p:sp>
      <p:sp>
        <p:nvSpPr>
          <p:cNvPr id="3078" name="Rectangle 6"/>
          <p:cNvSpPr>
            <a:spLocks noGrp="1" noChangeArrowheads="1"/>
          </p:cNvSpPr>
          <p:nvPr>
            <p:ph type="sldNum" sz="quarter" idx="4"/>
          </p:nvPr>
        </p:nvSpPr>
        <p:spPr>
          <a:xfrm>
            <a:off x="6553200" y="6553200"/>
            <a:ext cx="2133600" cy="168275"/>
          </a:xfrm>
        </p:spPr>
        <p:txBody>
          <a:bodyPr/>
          <a:lstStyle>
            <a:lvl1pPr>
              <a:defRPr sz="1200"/>
            </a:lvl1pPr>
          </a:lstStyle>
          <a:p>
            <a:fld id="{96796A9D-A3A9-4728-81E3-18593F5DA581}" type="slidenum">
              <a:rPr lang="en-US" altLang="tr-TR">
                <a:solidFill>
                  <a:srgbClr val="FFFFFF"/>
                </a:solidFill>
              </a:rPr>
              <a:pPr/>
              <a:t>‹#›</a:t>
            </a:fld>
            <a:endParaRPr lang="en-US" altLang="tr-TR" dirty="0">
              <a:solidFill>
                <a:srgbClr val="FFFFFF"/>
              </a:solidFill>
            </a:endParaRPr>
          </a:p>
        </p:txBody>
      </p:sp>
      <p:sp>
        <p:nvSpPr>
          <p:cNvPr id="3086" name="Text Box 14"/>
          <p:cNvSpPr txBox="1">
            <a:spLocks noChangeArrowheads="1"/>
          </p:cNvSpPr>
          <p:nvPr/>
        </p:nvSpPr>
        <p:spPr bwMode="white">
          <a:xfrm>
            <a:off x="7391400" y="5943600"/>
            <a:ext cx="1447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tr-TR" sz="2800" b="1" dirty="0">
                <a:solidFill>
                  <a:srgbClr val="FFFFFF"/>
                </a:solidFill>
                <a:cs typeface="Arial" charset="0"/>
              </a:rPr>
              <a:t>LOGO</a:t>
            </a:r>
          </a:p>
        </p:txBody>
      </p:sp>
      <p:sp>
        <p:nvSpPr>
          <p:cNvPr id="3093" name="Rectangle 21"/>
          <p:cNvSpPr>
            <a:spLocks noGrp="1" noChangeArrowheads="1"/>
          </p:cNvSpPr>
          <p:nvPr>
            <p:ph type="ctrTitle" sz="quarter"/>
          </p:nvPr>
        </p:nvSpPr>
        <p:spPr bwMode="gray">
          <a:xfrm>
            <a:off x="1331913" y="1905000"/>
            <a:ext cx="6707187" cy="1074738"/>
          </a:xfrm>
          <a:extLst>
            <a:ext uri="{909E8E84-426E-40DD-AFC4-6F175D3DCCD1}">
              <a14:hiddenFill xmlns:a14="http://schemas.microsoft.com/office/drawing/2010/main">
                <a:gradFill rotWithShape="1">
                  <a:gsLst>
                    <a:gs pos="0">
                      <a:schemeClr val="tx1"/>
                    </a:gs>
                    <a:gs pos="50000">
                      <a:schemeClr val="hlink"/>
                    </a:gs>
                    <a:gs pos="100000">
                      <a:schemeClr val="tx1"/>
                    </a:gs>
                  </a:gsLst>
                  <a:lin ang="0" scaled="1"/>
                </a:gradFill>
              </a14:hiddenFill>
            </a:ext>
          </a:extLst>
        </p:spPr>
        <p:txBody>
          <a:bodyPr/>
          <a:lstStyle>
            <a:lvl1pPr>
              <a:defRPr sz="4400">
                <a:solidFill>
                  <a:schemeClr val="tx1"/>
                </a:solidFill>
                <a:effectLst>
                  <a:outerShdw blurRad="38100" dist="38100" dir="2700000" algn="tl">
                    <a:srgbClr val="C0C0C0"/>
                  </a:outerShdw>
                </a:effectLst>
              </a:defRPr>
            </a:lvl1pPr>
          </a:lstStyle>
          <a:p>
            <a:pPr lvl="0"/>
            <a:r>
              <a:rPr lang="tr-TR" altLang="ko-KR" noProof="0"/>
              <a:t>Asıl başlık stili için tıklatın</a:t>
            </a:r>
            <a:endParaRPr lang="en-US" altLang="ko-KR" noProof="0"/>
          </a:p>
        </p:txBody>
      </p:sp>
    </p:spTree>
    <p:extLst>
      <p:ext uri="{BB962C8B-B14F-4D97-AF65-F5344CB8AC3E}">
        <p14:creationId xmlns:p14="http://schemas.microsoft.com/office/powerpoint/2010/main" val="1486614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r>
              <a:rPr lang="en-US" altLang="tr-TR" dirty="0">
                <a:solidFill>
                  <a:srgbClr val="FFFFFF"/>
                </a:solidFill>
              </a:rPr>
              <a:t>www.themegallery.com</a:t>
            </a:r>
          </a:p>
        </p:txBody>
      </p:sp>
      <p:sp>
        <p:nvSpPr>
          <p:cNvPr id="5" name="Altbilgi Yer Tutucusu 4"/>
          <p:cNvSpPr>
            <a:spLocks noGrp="1"/>
          </p:cNvSpPr>
          <p:nvPr>
            <p:ph type="ftr" sz="quarter" idx="11"/>
          </p:nvPr>
        </p:nvSpPr>
        <p:spPr/>
        <p:txBody>
          <a:bodyPr/>
          <a:lstStyle>
            <a:lvl1pPr>
              <a:defRPr/>
            </a:lvl1pPr>
          </a:lstStyle>
          <a:p>
            <a:r>
              <a:rPr lang="en-US" altLang="tr-TR" dirty="0">
                <a:solidFill>
                  <a:srgbClr val="FFFFFF"/>
                </a:solidFill>
              </a:rPr>
              <a:t>Company Logo</a:t>
            </a:r>
          </a:p>
        </p:txBody>
      </p:sp>
      <p:sp>
        <p:nvSpPr>
          <p:cNvPr id="6" name="Slayt Numarası Yer Tutucusu 5"/>
          <p:cNvSpPr>
            <a:spLocks noGrp="1"/>
          </p:cNvSpPr>
          <p:nvPr>
            <p:ph type="sldNum" sz="quarter" idx="12"/>
          </p:nvPr>
        </p:nvSpPr>
        <p:spPr/>
        <p:txBody>
          <a:bodyPr/>
          <a:lstStyle>
            <a:lvl1pPr>
              <a:defRPr/>
            </a:lvl1pPr>
          </a:lstStyle>
          <a:p>
            <a:fld id="{47E6D899-504D-45CD-B54D-6D55D07A9AD9}"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94701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lvl1pPr>
              <a:defRPr/>
            </a:lvl1pPr>
          </a:lstStyle>
          <a:p>
            <a:r>
              <a:rPr lang="en-US" altLang="tr-TR" dirty="0">
                <a:solidFill>
                  <a:srgbClr val="FFFFFF"/>
                </a:solidFill>
              </a:rPr>
              <a:t>www.themegallery.com</a:t>
            </a:r>
          </a:p>
        </p:txBody>
      </p:sp>
      <p:sp>
        <p:nvSpPr>
          <p:cNvPr id="5" name="Altbilgi Yer Tutucusu 4"/>
          <p:cNvSpPr>
            <a:spLocks noGrp="1"/>
          </p:cNvSpPr>
          <p:nvPr>
            <p:ph type="ftr" sz="quarter" idx="11"/>
          </p:nvPr>
        </p:nvSpPr>
        <p:spPr/>
        <p:txBody>
          <a:bodyPr/>
          <a:lstStyle>
            <a:lvl1pPr>
              <a:defRPr/>
            </a:lvl1pPr>
          </a:lstStyle>
          <a:p>
            <a:r>
              <a:rPr lang="en-US" altLang="tr-TR" dirty="0">
                <a:solidFill>
                  <a:srgbClr val="FFFFFF"/>
                </a:solidFill>
              </a:rPr>
              <a:t>Company Logo</a:t>
            </a:r>
          </a:p>
        </p:txBody>
      </p:sp>
      <p:sp>
        <p:nvSpPr>
          <p:cNvPr id="6" name="Slayt Numarası Yer Tutucusu 5"/>
          <p:cNvSpPr>
            <a:spLocks noGrp="1"/>
          </p:cNvSpPr>
          <p:nvPr>
            <p:ph type="sldNum" sz="quarter" idx="12"/>
          </p:nvPr>
        </p:nvSpPr>
        <p:spPr/>
        <p:txBody>
          <a:bodyPr/>
          <a:lstStyle>
            <a:lvl1pPr>
              <a:defRPr/>
            </a:lvl1pPr>
          </a:lstStyle>
          <a:p>
            <a:fld id="{FB0519FF-A5F4-4CA1-A5BC-32DA85257047}"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3993611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lvl1pPr>
              <a:defRPr/>
            </a:lvl1pPr>
          </a:lstStyle>
          <a:p>
            <a:r>
              <a:rPr lang="en-US" altLang="tr-TR" dirty="0">
                <a:solidFill>
                  <a:srgbClr val="FFFFFF"/>
                </a:solidFill>
              </a:rPr>
              <a:t>www.themegallery.com</a:t>
            </a:r>
          </a:p>
        </p:txBody>
      </p:sp>
      <p:sp>
        <p:nvSpPr>
          <p:cNvPr id="6" name="Altbilgi Yer Tutucusu 5"/>
          <p:cNvSpPr>
            <a:spLocks noGrp="1"/>
          </p:cNvSpPr>
          <p:nvPr>
            <p:ph type="ftr" sz="quarter" idx="11"/>
          </p:nvPr>
        </p:nvSpPr>
        <p:spPr/>
        <p:txBody>
          <a:bodyPr/>
          <a:lstStyle>
            <a:lvl1pPr>
              <a:defRPr/>
            </a:lvl1pPr>
          </a:lstStyle>
          <a:p>
            <a:r>
              <a:rPr lang="en-US" altLang="tr-TR" dirty="0">
                <a:solidFill>
                  <a:srgbClr val="FFFFFF"/>
                </a:solidFill>
              </a:rPr>
              <a:t>Company Logo</a:t>
            </a:r>
          </a:p>
        </p:txBody>
      </p:sp>
      <p:sp>
        <p:nvSpPr>
          <p:cNvPr id="7" name="Slayt Numarası Yer Tutucusu 6"/>
          <p:cNvSpPr>
            <a:spLocks noGrp="1"/>
          </p:cNvSpPr>
          <p:nvPr>
            <p:ph type="sldNum" sz="quarter" idx="12"/>
          </p:nvPr>
        </p:nvSpPr>
        <p:spPr/>
        <p:txBody>
          <a:bodyPr/>
          <a:lstStyle>
            <a:lvl1pPr>
              <a:defRPr/>
            </a:lvl1pPr>
          </a:lstStyle>
          <a:p>
            <a:fld id="{C46AADC5-37AD-4229-89F7-76B30714F62A}"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464743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lvl1pPr>
              <a:defRPr/>
            </a:lvl1pPr>
          </a:lstStyle>
          <a:p>
            <a:r>
              <a:rPr lang="en-US" altLang="tr-TR" dirty="0">
                <a:solidFill>
                  <a:srgbClr val="FFFFFF"/>
                </a:solidFill>
              </a:rPr>
              <a:t>www.themegallery.com</a:t>
            </a:r>
          </a:p>
        </p:txBody>
      </p:sp>
      <p:sp>
        <p:nvSpPr>
          <p:cNvPr id="8" name="Altbilgi Yer Tutucusu 7"/>
          <p:cNvSpPr>
            <a:spLocks noGrp="1"/>
          </p:cNvSpPr>
          <p:nvPr>
            <p:ph type="ftr" sz="quarter" idx="11"/>
          </p:nvPr>
        </p:nvSpPr>
        <p:spPr/>
        <p:txBody>
          <a:bodyPr/>
          <a:lstStyle>
            <a:lvl1pPr>
              <a:defRPr/>
            </a:lvl1pPr>
          </a:lstStyle>
          <a:p>
            <a:r>
              <a:rPr lang="en-US" altLang="tr-TR" dirty="0">
                <a:solidFill>
                  <a:srgbClr val="FFFFFF"/>
                </a:solidFill>
              </a:rPr>
              <a:t>Company Logo</a:t>
            </a:r>
          </a:p>
        </p:txBody>
      </p:sp>
      <p:sp>
        <p:nvSpPr>
          <p:cNvPr id="9" name="Slayt Numarası Yer Tutucusu 8"/>
          <p:cNvSpPr>
            <a:spLocks noGrp="1"/>
          </p:cNvSpPr>
          <p:nvPr>
            <p:ph type="sldNum" sz="quarter" idx="12"/>
          </p:nvPr>
        </p:nvSpPr>
        <p:spPr/>
        <p:txBody>
          <a:bodyPr/>
          <a:lstStyle>
            <a:lvl1pPr>
              <a:defRPr/>
            </a:lvl1pPr>
          </a:lstStyle>
          <a:p>
            <a:fld id="{F9EF16B1-24AD-45B3-9D94-6C95FBED8104}"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9284272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lvl1pPr>
              <a:defRPr/>
            </a:lvl1pPr>
          </a:lstStyle>
          <a:p>
            <a:r>
              <a:rPr lang="en-US" altLang="tr-TR" dirty="0">
                <a:solidFill>
                  <a:srgbClr val="FFFFFF"/>
                </a:solidFill>
              </a:rPr>
              <a:t>www.themegallery.com</a:t>
            </a:r>
          </a:p>
        </p:txBody>
      </p:sp>
      <p:sp>
        <p:nvSpPr>
          <p:cNvPr id="4" name="Altbilgi Yer Tutucusu 3"/>
          <p:cNvSpPr>
            <a:spLocks noGrp="1"/>
          </p:cNvSpPr>
          <p:nvPr>
            <p:ph type="ftr" sz="quarter" idx="11"/>
          </p:nvPr>
        </p:nvSpPr>
        <p:spPr/>
        <p:txBody>
          <a:bodyPr/>
          <a:lstStyle>
            <a:lvl1pPr>
              <a:defRPr/>
            </a:lvl1pPr>
          </a:lstStyle>
          <a:p>
            <a:r>
              <a:rPr lang="en-US" altLang="tr-TR" dirty="0">
                <a:solidFill>
                  <a:srgbClr val="FFFFFF"/>
                </a:solidFill>
              </a:rPr>
              <a:t>Company Logo</a:t>
            </a:r>
          </a:p>
        </p:txBody>
      </p:sp>
      <p:sp>
        <p:nvSpPr>
          <p:cNvPr id="5" name="Slayt Numarası Yer Tutucusu 4"/>
          <p:cNvSpPr>
            <a:spLocks noGrp="1"/>
          </p:cNvSpPr>
          <p:nvPr>
            <p:ph type="sldNum" sz="quarter" idx="12"/>
          </p:nvPr>
        </p:nvSpPr>
        <p:spPr/>
        <p:txBody>
          <a:bodyPr/>
          <a:lstStyle>
            <a:lvl1pPr>
              <a:defRPr/>
            </a:lvl1pPr>
          </a:lstStyle>
          <a:p>
            <a:fld id="{C78CCFF5-D3E8-40FB-ACC7-F2EECE6484DC}"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1377357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r>
              <a:rPr lang="en-US" altLang="tr-TR" dirty="0">
                <a:solidFill>
                  <a:srgbClr val="FFFFFF"/>
                </a:solidFill>
              </a:rPr>
              <a:t>www.themegallery.com</a:t>
            </a:r>
          </a:p>
        </p:txBody>
      </p:sp>
      <p:sp>
        <p:nvSpPr>
          <p:cNvPr id="3" name="Altbilgi Yer Tutucusu 2"/>
          <p:cNvSpPr>
            <a:spLocks noGrp="1"/>
          </p:cNvSpPr>
          <p:nvPr>
            <p:ph type="ftr" sz="quarter" idx="11"/>
          </p:nvPr>
        </p:nvSpPr>
        <p:spPr/>
        <p:txBody>
          <a:bodyPr/>
          <a:lstStyle>
            <a:lvl1pPr>
              <a:defRPr/>
            </a:lvl1pPr>
          </a:lstStyle>
          <a:p>
            <a:r>
              <a:rPr lang="en-US" altLang="tr-TR" dirty="0">
                <a:solidFill>
                  <a:srgbClr val="FFFFFF"/>
                </a:solidFill>
              </a:rPr>
              <a:t>Company Logo</a:t>
            </a:r>
          </a:p>
        </p:txBody>
      </p:sp>
      <p:sp>
        <p:nvSpPr>
          <p:cNvPr id="4" name="Slayt Numarası Yer Tutucusu 3"/>
          <p:cNvSpPr>
            <a:spLocks noGrp="1"/>
          </p:cNvSpPr>
          <p:nvPr>
            <p:ph type="sldNum" sz="quarter" idx="12"/>
          </p:nvPr>
        </p:nvSpPr>
        <p:spPr/>
        <p:txBody>
          <a:bodyPr/>
          <a:lstStyle>
            <a:lvl1pPr>
              <a:defRPr/>
            </a:lvl1pPr>
          </a:lstStyle>
          <a:p>
            <a:fld id="{C6E9DCAB-F08F-4281-88B4-4ED29DB6EBD4}"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3584389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Altbilgi Yer Tutucusu 3"/>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5" name="Slayt Numarası Yer Tutucusu 4"/>
          <p:cNvSpPr>
            <a:spLocks noGrp="1"/>
          </p:cNvSpPr>
          <p:nvPr>
            <p:ph type="sldNum" sz="quarter" idx="11"/>
          </p:nvPr>
        </p:nvSpPr>
        <p:spPr/>
        <p:txBody>
          <a:bodyPr/>
          <a:lstStyle>
            <a:lvl1pPr>
              <a:defRPr/>
            </a:lvl1pPr>
          </a:lstStyle>
          <a:p>
            <a:fld id="{86EB6723-8A2B-4318-8B31-AF0FE4BD077A}" type="slidenum">
              <a:rPr lang="en-US" altLang="tr-TR">
                <a:solidFill>
                  <a:srgbClr val="163794"/>
                </a:solidFill>
              </a:rPr>
              <a:pPr/>
              <a:t>‹#›</a:t>
            </a:fld>
            <a:endParaRPr lang="en-US" altLang="tr-TR" dirty="0">
              <a:solidFill>
                <a:srgbClr val="163794"/>
              </a:solidFill>
            </a:endParaRPr>
          </a:p>
        </p:txBody>
      </p:sp>
      <p:sp>
        <p:nvSpPr>
          <p:cNvPr id="6" name="Veri Yer Tutucusu 5"/>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10652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r>
              <a:rPr lang="en-US" altLang="tr-TR" dirty="0">
                <a:solidFill>
                  <a:srgbClr val="FFFFFF"/>
                </a:solidFill>
              </a:rPr>
              <a:t>www.themegallery.com</a:t>
            </a:r>
          </a:p>
        </p:txBody>
      </p:sp>
      <p:sp>
        <p:nvSpPr>
          <p:cNvPr id="6" name="Altbilgi Yer Tutucusu 5"/>
          <p:cNvSpPr>
            <a:spLocks noGrp="1"/>
          </p:cNvSpPr>
          <p:nvPr>
            <p:ph type="ftr" sz="quarter" idx="11"/>
          </p:nvPr>
        </p:nvSpPr>
        <p:spPr/>
        <p:txBody>
          <a:bodyPr/>
          <a:lstStyle>
            <a:lvl1pPr>
              <a:defRPr/>
            </a:lvl1pPr>
          </a:lstStyle>
          <a:p>
            <a:r>
              <a:rPr lang="en-US" altLang="tr-TR" dirty="0">
                <a:solidFill>
                  <a:srgbClr val="FFFFFF"/>
                </a:solidFill>
              </a:rPr>
              <a:t>Company Logo</a:t>
            </a:r>
          </a:p>
        </p:txBody>
      </p:sp>
      <p:sp>
        <p:nvSpPr>
          <p:cNvPr id="7" name="Slayt Numarası Yer Tutucusu 6"/>
          <p:cNvSpPr>
            <a:spLocks noGrp="1"/>
          </p:cNvSpPr>
          <p:nvPr>
            <p:ph type="sldNum" sz="quarter" idx="12"/>
          </p:nvPr>
        </p:nvSpPr>
        <p:spPr/>
        <p:txBody>
          <a:bodyPr/>
          <a:lstStyle>
            <a:lvl1pPr>
              <a:defRPr/>
            </a:lvl1pPr>
          </a:lstStyle>
          <a:p>
            <a:fld id="{1E4F9823-C741-45CE-99F8-7391EB981ECF}"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30243596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a:t>Resim eklemek için simgeyi tıklatın</a:t>
            </a: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r>
              <a:rPr lang="en-US" altLang="tr-TR" dirty="0">
                <a:solidFill>
                  <a:srgbClr val="FFFFFF"/>
                </a:solidFill>
              </a:rPr>
              <a:t>www.themegallery.com</a:t>
            </a:r>
          </a:p>
        </p:txBody>
      </p:sp>
      <p:sp>
        <p:nvSpPr>
          <p:cNvPr id="6" name="Altbilgi Yer Tutucusu 5"/>
          <p:cNvSpPr>
            <a:spLocks noGrp="1"/>
          </p:cNvSpPr>
          <p:nvPr>
            <p:ph type="ftr" sz="quarter" idx="11"/>
          </p:nvPr>
        </p:nvSpPr>
        <p:spPr/>
        <p:txBody>
          <a:bodyPr/>
          <a:lstStyle>
            <a:lvl1pPr>
              <a:defRPr/>
            </a:lvl1pPr>
          </a:lstStyle>
          <a:p>
            <a:r>
              <a:rPr lang="en-US" altLang="tr-TR" dirty="0">
                <a:solidFill>
                  <a:srgbClr val="FFFFFF"/>
                </a:solidFill>
              </a:rPr>
              <a:t>Company Logo</a:t>
            </a:r>
          </a:p>
        </p:txBody>
      </p:sp>
      <p:sp>
        <p:nvSpPr>
          <p:cNvPr id="7" name="Slayt Numarası Yer Tutucusu 6"/>
          <p:cNvSpPr>
            <a:spLocks noGrp="1"/>
          </p:cNvSpPr>
          <p:nvPr>
            <p:ph type="sldNum" sz="quarter" idx="12"/>
          </p:nvPr>
        </p:nvSpPr>
        <p:spPr/>
        <p:txBody>
          <a:bodyPr/>
          <a:lstStyle>
            <a:lvl1pPr>
              <a:defRPr/>
            </a:lvl1pPr>
          </a:lstStyle>
          <a:p>
            <a:fld id="{FB0DCE23-7037-4DE3-88D8-2A5EF5F521DE}"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3547818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r>
              <a:rPr lang="en-US" altLang="tr-TR" dirty="0">
                <a:solidFill>
                  <a:srgbClr val="FFFFFF"/>
                </a:solidFill>
              </a:rPr>
              <a:t>www.themegallery.com</a:t>
            </a:r>
          </a:p>
        </p:txBody>
      </p:sp>
      <p:sp>
        <p:nvSpPr>
          <p:cNvPr id="5" name="Altbilgi Yer Tutucusu 4"/>
          <p:cNvSpPr>
            <a:spLocks noGrp="1"/>
          </p:cNvSpPr>
          <p:nvPr>
            <p:ph type="ftr" sz="quarter" idx="11"/>
          </p:nvPr>
        </p:nvSpPr>
        <p:spPr/>
        <p:txBody>
          <a:bodyPr/>
          <a:lstStyle>
            <a:lvl1pPr>
              <a:defRPr/>
            </a:lvl1pPr>
          </a:lstStyle>
          <a:p>
            <a:r>
              <a:rPr lang="en-US" altLang="tr-TR" dirty="0">
                <a:solidFill>
                  <a:srgbClr val="FFFFFF"/>
                </a:solidFill>
              </a:rPr>
              <a:t>Company Logo</a:t>
            </a:r>
          </a:p>
        </p:txBody>
      </p:sp>
      <p:sp>
        <p:nvSpPr>
          <p:cNvPr id="6" name="Slayt Numarası Yer Tutucusu 5"/>
          <p:cNvSpPr>
            <a:spLocks noGrp="1"/>
          </p:cNvSpPr>
          <p:nvPr>
            <p:ph type="sldNum" sz="quarter" idx="12"/>
          </p:nvPr>
        </p:nvSpPr>
        <p:spPr/>
        <p:txBody>
          <a:bodyPr/>
          <a:lstStyle>
            <a:lvl1pPr>
              <a:defRPr/>
            </a:lvl1pPr>
          </a:lstStyle>
          <a:p>
            <a:fld id="{F22AAA17-54BD-4616-AD7F-D612F68D2147}"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3026787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0813"/>
            <a:ext cx="2057400" cy="599757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0813"/>
            <a:ext cx="6019800" cy="599757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r>
              <a:rPr lang="en-US" altLang="tr-TR" dirty="0">
                <a:solidFill>
                  <a:srgbClr val="FFFFFF"/>
                </a:solidFill>
              </a:rPr>
              <a:t>www.themegallery.com</a:t>
            </a:r>
          </a:p>
        </p:txBody>
      </p:sp>
      <p:sp>
        <p:nvSpPr>
          <p:cNvPr id="5" name="Altbilgi Yer Tutucusu 4"/>
          <p:cNvSpPr>
            <a:spLocks noGrp="1"/>
          </p:cNvSpPr>
          <p:nvPr>
            <p:ph type="ftr" sz="quarter" idx="11"/>
          </p:nvPr>
        </p:nvSpPr>
        <p:spPr/>
        <p:txBody>
          <a:bodyPr/>
          <a:lstStyle>
            <a:lvl1pPr>
              <a:defRPr/>
            </a:lvl1pPr>
          </a:lstStyle>
          <a:p>
            <a:r>
              <a:rPr lang="en-US" altLang="tr-TR" dirty="0">
                <a:solidFill>
                  <a:srgbClr val="FFFFFF"/>
                </a:solidFill>
              </a:rPr>
              <a:t>Company Logo</a:t>
            </a:r>
          </a:p>
        </p:txBody>
      </p:sp>
      <p:sp>
        <p:nvSpPr>
          <p:cNvPr id="6" name="Slayt Numarası Yer Tutucusu 5"/>
          <p:cNvSpPr>
            <a:spLocks noGrp="1"/>
          </p:cNvSpPr>
          <p:nvPr>
            <p:ph type="sldNum" sz="quarter" idx="12"/>
          </p:nvPr>
        </p:nvSpPr>
        <p:spPr/>
        <p:txBody>
          <a:bodyPr/>
          <a:lstStyle>
            <a:lvl1pPr>
              <a:defRPr/>
            </a:lvl1pPr>
          </a:lstStyle>
          <a:p>
            <a:fld id="{5202D40C-7190-4649-963A-91B4F8F93C2A}"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1036747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50813"/>
            <a:ext cx="8229600" cy="563562"/>
          </a:xfrm>
        </p:spPr>
        <p:txBody>
          <a:bodyPr/>
          <a:lstStyle/>
          <a:p>
            <a:r>
              <a:rPr lang="tr-TR"/>
              <a:t>Asıl başlık stili için tıklatın</a:t>
            </a:r>
          </a:p>
        </p:txBody>
      </p:sp>
      <p:sp>
        <p:nvSpPr>
          <p:cNvPr id="3" name="Tablo Yer Tutucusu 2"/>
          <p:cNvSpPr>
            <a:spLocks noGrp="1"/>
          </p:cNvSpPr>
          <p:nvPr>
            <p:ph type="tbl" idx="1"/>
          </p:nvPr>
        </p:nvSpPr>
        <p:spPr>
          <a:xfrm>
            <a:off x="457200" y="900113"/>
            <a:ext cx="8229600" cy="5248275"/>
          </a:xfrm>
        </p:spPr>
        <p:txBody>
          <a:bodyPr/>
          <a:lstStyle/>
          <a:p>
            <a:r>
              <a:rPr lang="tr-TR" dirty="0"/>
              <a:t>Tablo eklemek için simgeyi tıklatın</a:t>
            </a:r>
          </a:p>
        </p:txBody>
      </p:sp>
      <p:sp>
        <p:nvSpPr>
          <p:cNvPr id="4" name="Veri Yer Tutucusu 3"/>
          <p:cNvSpPr>
            <a:spLocks noGrp="1"/>
          </p:cNvSpPr>
          <p:nvPr>
            <p:ph type="dt" sz="half" idx="10"/>
          </p:nvPr>
        </p:nvSpPr>
        <p:spPr>
          <a:xfrm>
            <a:off x="457200" y="6523038"/>
            <a:ext cx="2133600" cy="320675"/>
          </a:xfrm>
        </p:spPr>
        <p:txBody>
          <a:bodyPr/>
          <a:lstStyle>
            <a:lvl1pPr>
              <a:defRPr/>
            </a:lvl1pPr>
          </a:lstStyle>
          <a:p>
            <a:r>
              <a:rPr lang="en-US" altLang="tr-TR" dirty="0">
                <a:solidFill>
                  <a:srgbClr val="FFFFFF"/>
                </a:solidFill>
              </a:rPr>
              <a:t>www.themegallery.com</a:t>
            </a:r>
          </a:p>
        </p:txBody>
      </p:sp>
      <p:sp>
        <p:nvSpPr>
          <p:cNvPr id="5" name="Altbilgi Yer Tutucusu 4"/>
          <p:cNvSpPr>
            <a:spLocks noGrp="1"/>
          </p:cNvSpPr>
          <p:nvPr>
            <p:ph type="ftr" sz="quarter" idx="11"/>
          </p:nvPr>
        </p:nvSpPr>
        <p:spPr>
          <a:xfrm>
            <a:off x="6324600" y="6537325"/>
            <a:ext cx="2438400" cy="320675"/>
          </a:xfrm>
        </p:spPr>
        <p:txBody>
          <a:bodyPr/>
          <a:lstStyle>
            <a:lvl1pPr>
              <a:defRPr/>
            </a:lvl1pPr>
          </a:lstStyle>
          <a:p>
            <a:r>
              <a:rPr lang="en-US" altLang="tr-TR" dirty="0">
                <a:solidFill>
                  <a:srgbClr val="FFFFFF"/>
                </a:solidFill>
              </a:rPr>
              <a:t>Company Logo</a:t>
            </a:r>
          </a:p>
        </p:txBody>
      </p:sp>
      <p:sp>
        <p:nvSpPr>
          <p:cNvPr id="6" name="Slayt Numarası Yer Tutucusu 5"/>
          <p:cNvSpPr>
            <a:spLocks noGrp="1"/>
          </p:cNvSpPr>
          <p:nvPr>
            <p:ph type="sldNum" sz="quarter" idx="12"/>
          </p:nvPr>
        </p:nvSpPr>
        <p:spPr>
          <a:xfrm>
            <a:off x="3276600" y="6537325"/>
            <a:ext cx="2133600" cy="320675"/>
          </a:xfrm>
        </p:spPr>
        <p:txBody>
          <a:bodyPr/>
          <a:lstStyle>
            <a:lvl1pPr>
              <a:defRPr/>
            </a:lvl1pPr>
          </a:lstStyle>
          <a:p>
            <a:fld id="{5B58FA7A-A890-4D9A-8274-DB6B02D34BBD}"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3511222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lvl1pPr>
              <a:defRPr/>
            </a:lvl1pPr>
          </a:lstStyle>
          <a:p>
            <a:endParaRPr lang="es-E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s-E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AE047755-8022-4C03-A43B-A79001CFB4B3}"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25404590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s-E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s-E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03DBA3D2-F275-493A-AE38-5C6ABE60715B}"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2846284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es-E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s-E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DEDD7B36-9E3C-4E99-97AC-5D956AFE1F66}"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2136167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lvl1pPr>
              <a:defRPr/>
            </a:lvl1pPr>
          </a:lstStyle>
          <a:p>
            <a:endParaRPr lang="es-ES"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es-ES"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ACBB438C-4D16-4252-B95D-332583511245}"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373000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lvl1pPr>
              <a:defRPr/>
            </a:lvl1pPr>
          </a:lstStyle>
          <a:p>
            <a:endParaRPr lang="es-ES" altLang="tr-TR">
              <a:solidFill>
                <a:srgbClr val="000000"/>
              </a:solidFill>
            </a:endParaRPr>
          </a:p>
        </p:txBody>
      </p:sp>
      <p:sp>
        <p:nvSpPr>
          <p:cNvPr id="8" name="Altbilgi Yer Tutucusu 7"/>
          <p:cNvSpPr>
            <a:spLocks noGrp="1"/>
          </p:cNvSpPr>
          <p:nvPr>
            <p:ph type="ftr" sz="quarter" idx="11"/>
          </p:nvPr>
        </p:nvSpPr>
        <p:spPr/>
        <p:txBody>
          <a:bodyPr/>
          <a:lstStyle>
            <a:lvl1pPr>
              <a:defRPr/>
            </a:lvl1pPr>
          </a:lstStyle>
          <a:p>
            <a:endParaRPr lang="es-ES" altLang="tr-TR">
              <a:solidFill>
                <a:srgbClr val="000000"/>
              </a:solidFill>
            </a:endParaRPr>
          </a:p>
        </p:txBody>
      </p:sp>
      <p:sp>
        <p:nvSpPr>
          <p:cNvPr id="9" name="Slayt Numarası Yer Tutucusu 8"/>
          <p:cNvSpPr>
            <a:spLocks noGrp="1"/>
          </p:cNvSpPr>
          <p:nvPr>
            <p:ph type="sldNum" sz="quarter" idx="12"/>
          </p:nvPr>
        </p:nvSpPr>
        <p:spPr/>
        <p:txBody>
          <a:bodyPr/>
          <a:lstStyle>
            <a:lvl1pPr>
              <a:defRPr/>
            </a:lvl1pPr>
          </a:lstStyle>
          <a:p>
            <a:fld id="{AAAE5154-51B1-4129-9D49-D31E3B94080C}"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232675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8"/>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tıklatın</a:t>
            </a:r>
          </a:p>
        </p:txBody>
      </p:sp>
      <p:sp>
        <p:nvSpPr>
          <p:cNvPr id="4" name="Altbilgi Yer Tutucusu 3"/>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5" name="Slayt Numarası Yer Tutucusu 4"/>
          <p:cNvSpPr>
            <a:spLocks noGrp="1"/>
          </p:cNvSpPr>
          <p:nvPr>
            <p:ph type="sldNum" sz="quarter" idx="11"/>
          </p:nvPr>
        </p:nvSpPr>
        <p:spPr/>
        <p:txBody>
          <a:bodyPr/>
          <a:lstStyle>
            <a:lvl1pPr>
              <a:defRPr/>
            </a:lvl1pPr>
          </a:lstStyle>
          <a:p>
            <a:fld id="{0962ADF9-DD25-4547-B09F-EBE34DB62ABD}" type="slidenum">
              <a:rPr lang="en-US" altLang="tr-TR">
                <a:solidFill>
                  <a:srgbClr val="163794"/>
                </a:solidFill>
              </a:rPr>
              <a:pPr/>
              <a:t>‹#›</a:t>
            </a:fld>
            <a:endParaRPr lang="en-US" altLang="tr-TR" dirty="0">
              <a:solidFill>
                <a:srgbClr val="163794"/>
              </a:solidFill>
            </a:endParaRPr>
          </a:p>
        </p:txBody>
      </p:sp>
      <p:sp>
        <p:nvSpPr>
          <p:cNvPr id="6" name="Veri Yer Tutucusu 5"/>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16647203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lvl1pPr>
              <a:defRPr/>
            </a:lvl1pPr>
          </a:lstStyle>
          <a:p>
            <a:endParaRPr lang="es-ES" altLang="tr-TR">
              <a:solidFill>
                <a:srgbClr val="000000"/>
              </a:solidFill>
            </a:endParaRPr>
          </a:p>
        </p:txBody>
      </p:sp>
      <p:sp>
        <p:nvSpPr>
          <p:cNvPr id="4" name="Altbilgi Yer Tutucusu 3"/>
          <p:cNvSpPr>
            <a:spLocks noGrp="1"/>
          </p:cNvSpPr>
          <p:nvPr>
            <p:ph type="ftr" sz="quarter" idx="11"/>
          </p:nvPr>
        </p:nvSpPr>
        <p:spPr/>
        <p:txBody>
          <a:bodyPr/>
          <a:lstStyle>
            <a:lvl1pPr>
              <a:defRPr/>
            </a:lvl1pPr>
          </a:lstStyle>
          <a:p>
            <a:endParaRPr lang="es-ES" altLang="tr-TR">
              <a:solidFill>
                <a:srgbClr val="000000"/>
              </a:solidFill>
            </a:endParaRPr>
          </a:p>
        </p:txBody>
      </p:sp>
      <p:sp>
        <p:nvSpPr>
          <p:cNvPr id="5" name="Slayt Numarası Yer Tutucusu 4"/>
          <p:cNvSpPr>
            <a:spLocks noGrp="1"/>
          </p:cNvSpPr>
          <p:nvPr>
            <p:ph type="sldNum" sz="quarter" idx="12"/>
          </p:nvPr>
        </p:nvSpPr>
        <p:spPr/>
        <p:txBody>
          <a:bodyPr/>
          <a:lstStyle>
            <a:lvl1pPr>
              <a:defRPr/>
            </a:lvl1pPr>
          </a:lstStyle>
          <a:p>
            <a:fld id="{40A8C7B8-2C67-4A3B-AF5D-4F87276E0598}"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37414219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es-ES" altLang="tr-TR">
              <a:solidFill>
                <a:srgbClr val="000000"/>
              </a:solidFill>
            </a:endParaRPr>
          </a:p>
        </p:txBody>
      </p:sp>
      <p:sp>
        <p:nvSpPr>
          <p:cNvPr id="3" name="Altbilgi Yer Tutucusu 2"/>
          <p:cNvSpPr>
            <a:spLocks noGrp="1"/>
          </p:cNvSpPr>
          <p:nvPr>
            <p:ph type="ftr" sz="quarter" idx="11"/>
          </p:nvPr>
        </p:nvSpPr>
        <p:spPr/>
        <p:txBody>
          <a:bodyPr/>
          <a:lstStyle>
            <a:lvl1pPr>
              <a:defRPr/>
            </a:lvl1pPr>
          </a:lstStyle>
          <a:p>
            <a:endParaRPr lang="es-ES" altLang="tr-TR">
              <a:solidFill>
                <a:srgbClr val="000000"/>
              </a:solidFill>
            </a:endParaRPr>
          </a:p>
        </p:txBody>
      </p:sp>
      <p:sp>
        <p:nvSpPr>
          <p:cNvPr id="4" name="Slayt Numarası Yer Tutucusu 3"/>
          <p:cNvSpPr>
            <a:spLocks noGrp="1"/>
          </p:cNvSpPr>
          <p:nvPr>
            <p:ph type="sldNum" sz="quarter" idx="12"/>
          </p:nvPr>
        </p:nvSpPr>
        <p:spPr/>
        <p:txBody>
          <a:bodyPr/>
          <a:lstStyle>
            <a:lvl1pPr>
              <a:defRPr/>
            </a:lvl1pPr>
          </a:lstStyle>
          <a:p>
            <a:fld id="{24547814-7AF7-4533-B9E3-94D2054ACA94}"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2226807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s-ES"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es-ES"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054F6108-997E-4AFA-9E79-58CE6E295954}"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4202921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s-ES"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es-ES"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DFEBDB4A-FCC8-45BC-B311-EEC614C4E8F6}"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3338351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s-E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s-E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7914E372-15CB-4223-ACD3-23B72A64B2BE}"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14647054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s-E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s-E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CD8CA153-E649-4E56-BE02-3C789F216DDD}"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1830837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3112" name="Freeform 40"/>
          <p:cNvSpPr>
            <a:spLocks/>
          </p:cNvSpPr>
          <p:nvPr/>
        </p:nvSpPr>
        <p:spPr bwMode="gray">
          <a:xfrm>
            <a:off x="0" y="6048375"/>
            <a:ext cx="2762250" cy="809625"/>
          </a:xfrm>
          <a:custGeom>
            <a:avLst/>
            <a:gdLst>
              <a:gd name="T0" fmla="*/ 0 w 1740"/>
              <a:gd name="T1" fmla="*/ 0 h 510"/>
              <a:gd name="T2" fmla="*/ 0 w 1740"/>
              <a:gd name="T3" fmla="*/ 510 h 510"/>
              <a:gd name="T4" fmla="*/ 1740 w 1740"/>
              <a:gd name="T5" fmla="*/ 510 h 510"/>
              <a:gd name="T6" fmla="*/ 1595 w 1740"/>
              <a:gd name="T7" fmla="*/ 30 h 510"/>
              <a:gd name="T8" fmla="*/ 0 w 1740"/>
              <a:gd name="T9" fmla="*/ 0 h 510"/>
            </a:gdLst>
            <a:ahLst/>
            <a:cxnLst>
              <a:cxn ang="0">
                <a:pos x="T0" y="T1"/>
              </a:cxn>
              <a:cxn ang="0">
                <a:pos x="T2" y="T3"/>
              </a:cxn>
              <a:cxn ang="0">
                <a:pos x="T4" y="T5"/>
              </a:cxn>
              <a:cxn ang="0">
                <a:pos x="T6" y="T7"/>
              </a:cxn>
              <a:cxn ang="0">
                <a:pos x="T8" y="T9"/>
              </a:cxn>
            </a:cxnLst>
            <a:rect l="0" t="0" r="r" b="b"/>
            <a:pathLst>
              <a:path w="1740" h="510">
                <a:moveTo>
                  <a:pt x="0" y="0"/>
                </a:moveTo>
                <a:lnTo>
                  <a:pt x="0" y="510"/>
                </a:lnTo>
                <a:cubicBezTo>
                  <a:pt x="0" y="510"/>
                  <a:pt x="870" y="510"/>
                  <a:pt x="1740" y="510"/>
                </a:cubicBezTo>
                <a:cubicBezTo>
                  <a:pt x="1650" y="258"/>
                  <a:pt x="1595" y="30"/>
                  <a:pt x="1595" y="30"/>
                </a:cubicBezTo>
                <a:cubicBezTo>
                  <a:pt x="798" y="54"/>
                  <a:pt x="0" y="0"/>
                  <a:pt x="0"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dirty="0">
              <a:solidFill>
                <a:srgbClr val="000000"/>
              </a:solidFill>
              <a:cs typeface="Arial" charset="0"/>
            </a:endParaRPr>
          </a:p>
        </p:txBody>
      </p:sp>
      <p:sp>
        <p:nvSpPr>
          <p:cNvPr id="3113" name="Freeform 41"/>
          <p:cNvSpPr>
            <a:spLocks/>
          </p:cNvSpPr>
          <p:nvPr/>
        </p:nvSpPr>
        <p:spPr bwMode="gray">
          <a:xfrm>
            <a:off x="2590800" y="4705350"/>
            <a:ext cx="6400800" cy="2152650"/>
          </a:xfrm>
          <a:custGeom>
            <a:avLst/>
            <a:gdLst>
              <a:gd name="T0" fmla="*/ 1116 w 4032"/>
              <a:gd name="T1" fmla="*/ 0 h 1356"/>
              <a:gd name="T2" fmla="*/ 3840 w 4032"/>
              <a:gd name="T3" fmla="*/ 636 h 1356"/>
              <a:gd name="T4" fmla="*/ 4032 w 4032"/>
              <a:gd name="T5" fmla="*/ 1356 h 1356"/>
              <a:gd name="T6" fmla="*/ 288 w 4032"/>
              <a:gd name="T7" fmla="*/ 1356 h 1356"/>
              <a:gd name="T8" fmla="*/ 0 w 4032"/>
              <a:gd name="T9" fmla="*/ 828 h 1356"/>
              <a:gd name="T10" fmla="*/ 1116 w 4032"/>
              <a:gd name="T11" fmla="*/ 0 h 1356"/>
            </a:gdLst>
            <a:ahLst/>
            <a:cxnLst>
              <a:cxn ang="0">
                <a:pos x="T0" y="T1"/>
              </a:cxn>
              <a:cxn ang="0">
                <a:pos x="T2" y="T3"/>
              </a:cxn>
              <a:cxn ang="0">
                <a:pos x="T4" y="T5"/>
              </a:cxn>
              <a:cxn ang="0">
                <a:pos x="T6" y="T7"/>
              </a:cxn>
              <a:cxn ang="0">
                <a:pos x="T8" y="T9"/>
              </a:cxn>
              <a:cxn ang="0">
                <a:pos x="T10" y="T11"/>
              </a:cxn>
            </a:cxnLst>
            <a:rect l="0" t="0" r="r" b="b"/>
            <a:pathLst>
              <a:path w="4032" h="1356">
                <a:moveTo>
                  <a:pt x="1116" y="0"/>
                </a:moveTo>
                <a:cubicBezTo>
                  <a:pt x="2370" y="1254"/>
                  <a:pt x="3840" y="636"/>
                  <a:pt x="3840" y="636"/>
                </a:cubicBezTo>
                <a:cubicBezTo>
                  <a:pt x="4032" y="966"/>
                  <a:pt x="4032" y="1356"/>
                  <a:pt x="4032" y="1356"/>
                </a:cubicBezTo>
                <a:cubicBezTo>
                  <a:pt x="4032" y="1356"/>
                  <a:pt x="2160" y="1356"/>
                  <a:pt x="288" y="1356"/>
                </a:cubicBezTo>
                <a:cubicBezTo>
                  <a:pt x="120" y="1140"/>
                  <a:pt x="0" y="828"/>
                  <a:pt x="0" y="828"/>
                </a:cubicBezTo>
                <a:lnTo>
                  <a:pt x="1116" y="0"/>
                </a:lnTo>
                <a:close/>
              </a:path>
            </a:pathLst>
          </a:cu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dirty="0">
              <a:solidFill>
                <a:srgbClr val="000000"/>
              </a:solidFill>
              <a:cs typeface="Arial" charset="0"/>
            </a:endParaRPr>
          </a:p>
        </p:txBody>
      </p:sp>
      <p:sp>
        <p:nvSpPr>
          <p:cNvPr id="3114" name="Freeform 42"/>
          <p:cNvSpPr>
            <a:spLocks/>
          </p:cNvSpPr>
          <p:nvPr/>
        </p:nvSpPr>
        <p:spPr bwMode="gray">
          <a:xfrm>
            <a:off x="4400550" y="781050"/>
            <a:ext cx="4743450" cy="5048250"/>
          </a:xfrm>
          <a:custGeom>
            <a:avLst/>
            <a:gdLst>
              <a:gd name="T0" fmla="*/ 510 w 2988"/>
              <a:gd name="T1" fmla="*/ 1098 h 3180"/>
              <a:gd name="T2" fmla="*/ 2280 w 2988"/>
              <a:gd name="T3" fmla="*/ 0 h 3180"/>
              <a:gd name="T4" fmla="*/ 2988 w 2988"/>
              <a:gd name="T5" fmla="*/ 342 h 3180"/>
              <a:gd name="T6" fmla="*/ 2988 w 2988"/>
              <a:gd name="T7" fmla="*/ 2772 h 3180"/>
              <a:gd name="T8" fmla="*/ 1452 w 2988"/>
              <a:gd name="T9" fmla="*/ 3060 h 3180"/>
              <a:gd name="T10" fmla="*/ 0 w 2988"/>
              <a:gd name="T11" fmla="*/ 2406 h 3180"/>
              <a:gd name="T12" fmla="*/ 510 w 2988"/>
              <a:gd name="T13" fmla="*/ 1098 h 3180"/>
            </a:gdLst>
            <a:ahLst/>
            <a:cxnLst>
              <a:cxn ang="0">
                <a:pos x="T0" y="T1"/>
              </a:cxn>
              <a:cxn ang="0">
                <a:pos x="T2" y="T3"/>
              </a:cxn>
              <a:cxn ang="0">
                <a:pos x="T4" y="T5"/>
              </a:cxn>
              <a:cxn ang="0">
                <a:pos x="T6" y="T7"/>
              </a:cxn>
              <a:cxn ang="0">
                <a:pos x="T8" y="T9"/>
              </a:cxn>
              <a:cxn ang="0">
                <a:pos x="T10" y="T11"/>
              </a:cxn>
              <a:cxn ang="0">
                <a:pos x="T12" y="T13"/>
              </a:cxn>
            </a:cxnLst>
            <a:rect l="0" t="0" r="r" b="b"/>
            <a:pathLst>
              <a:path w="2988" h="3180">
                <a:moveTo>
                  <a:pt x="510" y="1098"/>
                </a:moveTo>
                <a:cubicBezTo>
                  <a:pt x="1710" y="840"/>
                  <a:pt x="2280" y="0"/>
                  <a:pt x="2280" y="0"/>
                </a:cubicBezTo>
                <a:cubicBezTo>
                  <a:pt x="2700" y="96"/>
                  <a:pt x="2988" y="342"/>
                  <a:pt x="2988" y="342"/>
                </a:cubicBezTo>
                <a:lnTo>
                  <a:pt x="2988" y="2772"/>
                </a:lnTo>
                <a:cubicBezTo>
                  <a:pt x="2988" y="2772"/>
                  <a:pt x="2202" y="3180"/>
                  <a:pt x="1452" y="3060"/>
                </a:cubicBezTo>
                <a:cubicBezTo>
                  <a:pt x="636" y="2940"/>
                  <a:pt x="0" y="2406"/>
                  <a:pt x="0" y="2406"/>
                </a:cubicBezTo>
                <a:lnTo>
                  <a:pt x="510" y="1098"/>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dirty="0">
              <a:solidFill>
                <a:srgbClr val="000000"/>
              </a:solidFill>
              <a:cs typeface="Arial" charset="0"/>
            </a:endParaRPr>
          </a:p>
        </p:txBody>
      </p:sp>
      <p:sp>
        <p:nvSpPr>
          <p:cNvPr id="3115" name="Freeform 43"/>
          <p:cNvSpPr>
            <a:spLocks/>
          </p:cNvSpPr>
          <p:nvPr/>
        </p:nvSpPr>
        <p:spPr bwMode="gray">
          <a:xfrm>
            <a:off x="4800600" y="0"/>
            <a:ext cx="3276600" cy="2409825"/>
          </a:xfrm>
          <a:custGeom>
            <a:avLst/>
            <a:gdLst>
              <a:gd name="T0" fmla="*/ 0 w 2064"/>
              <a:gd name="T1" fmla="*/ 0 h 1518"/>
              <a:gd name="T2" fmla="*/ 276 w 2064"/>
              <a:gd name="T3" fmla="*/ 1518 h 1518"/>
              <a:gd name="T4" fmla="*/ 2064 w 2064"/>
              <a:gd name="T5" fmla="*/ 0 h 1518"/>
              <a:gd name="T6" fmla="*/ 0 w 2064"/>
              <a:gd name="T7" fmla="*/ 0 h 1518"/>
            </a:gdLst>
            <a:ahLst/>
            <a:cxnLst>
              <a:cxn ang="0">
                <a:pos x="T0" y="T1"/>
              </a:cxn>
              <a:cxn ang="0">
                <a:pos x="T2" y="T3"/>
              </a:cxn>
              <a:cxn ang="0">
                <a:pos x="T4" y="T5"/>
              </a:cxn>
              <a:cxn ang="0">
                <a:pos x="T6" y="T7"/>
              </a:cxn>
            </a:cxnLst>
            <a:rect l="0" t="0" r="r" b="b"/>
            <a:pathLst>
              <a:path w="2064" h="1518">
                <a:moveTo>
                  <a:pt x="0" y="0"/>
                </a:moveTo>
                <a:cubicBezTo>
                  <a:pt x="0" y="0"/>
                  <a:pt x="138" y="759"/>
                  <a:pt x="276" y="1518"/>
                </a:cubicBezTo>
                <a:cubicBezTo>
                  <a:pt x="1518" y="1194"/>
                  <a:pt x="2064" y="0"/>
                  <a:pt x="2064" y="0"/>
                </a:cubicBezTo>
                <a:lnTo>
                  <a:pt x="0"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dirty="0">
              <a:solidFill>
                <a:srgbClr val="000000"/>
              </a:solidFill>
              <a:cs typeface="Arial" charset="0"/>
            </a:endParaRPr>
          </a:p>
        </p:txBody>
      </p:sp>
      <p:sp>
        <p:nvSpPr>
          <p:cNvPr id="3151" name="Freeform 79"/>
          <p:cNvSpPr>
            <a:spLocks/>
          </p:cNvSpPr>
          <p:nvPr/>
        </p:nvSpPr>
        <p:spPr bwMode="gray">
          <a:xfrm>
            <a:off x="0" y="0"/>
            <a:ext cx="6583363" cy="7267575"/>
          </a:xfrm>
          <a:custGeom>
            <a:avLst/>
            <a:gdLst>
              <a:gd name="T0" fmla="*/ 0 w 4014"/>
              <a:gd name="T1" fmla="*/ 0 h 4455"/>
              <a:gd name="T2" fmla="*/ 3612 w 4014"/>
              <a:gd name="T3" fmla="*/ 0 h 4455"/>
              <a:gd name="T4" fmla="*/ 3222 w 4014"/>
              <a:gd name="T5" fmla="*/ 3042 h 4455"/>
              <a:gd name="T6" fmla="*/ 0 w 4014"/>
              <a:gd name="T7" fmla="*/ 3744 h 4455"/>
              <a:gd name="T8" fmla="*/ 0 w 4014"/>
              <a:gd name="T9" fmla="*/ 0 h 4455"/>
            </a:gdLst>
            <a:ahLst/>
            <a:cxnLst>
              <a:cxn ang="0">
                <a:pos x="T0" y="T1"/>
              </a:cxn>
              <a:cxn ang="0">
                <a:pos x="T2" y="T3"/>
              </a:cxn>
              <a:cxn ang="0">
                <a:pos x="T4" y="T5"/>
              </a:cxn>
              <a:cxn ang="0">
                <a:pos x="T6" y="T7"/>
              </a:cxn>
              <a:cxn ang="0">
                <a:pos x="T8" y="T9"/>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dirty="0">
              <a:solidFill>
                <a:srgbClr val="000000"/>
              </a:solidFill>
              <a:cs typeface="Arial" charset="0"/>
            </a:endParaRPr>
          </a:p>
        </p:txBody>
      </p:sp>
      <p:sp>
        <p:nvSpPr>
          <p:cNvPr id="3117" name="Freeform 45"/>
          <p:cNvSpPr>
            <a:spLocks/>
          </p:cNvSpPr>
          <p:nvPr/>
        </p:nvSpPr>
        <p:spPr bwMode="gray">
          <a:xfrm>
            <a:off x="0" y="0"/>
            <a:ext cx="6372225" cy="7072313"/>
          </a:xfrm>
          <a:custGeom>
            <a:avLst/>
            <a:gdLst>
              <a:gd name="T0" fmla="*/ 0 w 4014"/>
              <a:gd name="T1" fmla="*/ 0 h 4455"/>
              <a:gd name="T2" fmla="*/ 3612 w 4014"/>
              <a:gd name="T3" fmla="*/ 0 h 4455"/>
              <a:gd name="T4" fmla="*/ 3222 w 4014"/>
              <a:gd name="T5" fmla="*/ 3042 h 4455"/>
              <a:gd name="T6" fmla="*/ 0 w 4014"/>
              <a:gd name="T7" fmla="*/ 3744 h 4455"/>
              <a:gd name="T8" fmla="*/ 0 w 4014"/>
              <a:gd name="T9" fmla="*/ 0 h 4455"/>
            </a:gdLst>
            <a:ahLst/>
            <a:cxnLst>
              <a:cxn ang="0">
                <a:pos x="T0" y="T1"/>
              </a:cxn>
              <a:cxn ang="0">
                <a:pos x="T2" y="T3"/>
              </a:cxn>
              <a:cxn ang="0">
                <a:pos x="T4" y="T5"/>
              </a:cxn>
              <a:cxn ang="0">
                <a:pos x="T6" y="T7"/>
              </a:cxn>
              <a:cxn ang="0">
                <a:pos x="T8" y="T9"/>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gradFill rotWithShape="1">
            <a:gsLst>
              <a:gs pos="0">
                <a:schemeClr val="bg1">
                  <a:gamma/>
                  <a:tint val="25490"/>
                  <a:invGamma/>
                </a:schemeClr>
              </a:gs>
              <a:gs pos="100000">
                <a:schemeClr val="bg1"/>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dirty="0">
              <a:solidFill>
                <a:srgbClr val="000000"/>
              </a:solidFill>
              <a:cs typeface="Arial" charset="0"/>
            </a:endParaRPr>
          </a:p>
        </p:txBody>
      </p:sp>
      <p:sp>
        <p:nvSpPr>
          <p:cNvPr id="3119" name="Line 47"/>
          <p:cNvSpPr>
            <a:spLocks noChangeShapeType="1"/>
          </p:cNvSpPr>
          <p:nvPr/>
        </p:nvSpPr>
        <p:spPr bwMode="gray">
          <a:xfrm>
            <a:off x="250825" y="1588"/>
            <a:ext cx="0" cy="6015037"/>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dirty="0">
              <a:solidFill>
                <a:srgbClr val="000000"/>
              </a:solidFill>
              <a:cs typeface="Arial" charset="0"/>
            </a:endParaRPr>
          </a:p>
        </p:txBody>
      </p:sp>
      <p:sp>
        <p:nvSpPr>
          <p:cNvPr id="3120" name="Line 48"/>
          <p:cNvSpPr>
            <a:spLocks noChangeShapeType="1"/>
          </p:cNvSpPr>
          <p:nvPr/>
        </p:nvSpPr>
        <p:spPr bwMode="gray">
          <a:xfrm>
            <a:off x="1293813" y="1588"/>
            <a:ext cx="0" cy="6207125"/>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dirty="0">
              <a:solidFill>
                <a:srgbClr val="000000"/>
              </a:solidFill>
              <a:cs typeface="Arial" charset="0"/>
            </a:endParaRPr>
          </a:p>
        </p:txBody>
      </p:sp>
      <p:sp>
        <p:nvSpPr>
          <p:cNvPr id="3121" name="Line 49"/>
          <p:cNvSpPr>
            <a:spLocks noChangeShapeType="1"/>
          </p:cNvSpPr>
          <p:nvPr/>
        </p:nvSpPr>
        <p:spPr bwMode="gray">
          <a:xfrm>
            <a:off x="2338388" y="1588"/>
            <a:ext cx="0" cy="6183312"/>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dirty="0">
              <a:solidFill>
                <a:srgbClr val="000000"/>
              </a:solidFill>
              <a:cs typeface="Arial" charset="0"/>
            </a:endParaRPr>
          </a:p>
        </p:txBody>
      </p:sp>
      <p:sp>
        <p:nvSpPr>
          <p:cNvPr id="3122" name="Line 50"/>
          <p:cNvSpPr>
            <a:spLocks noChangeShapeType="1"/>
          </p:cNvSpPr>
          <p:nvPr/>
        </p:nvSpPr>
        <p:spPr bwMode="gray">
          <a:xfrm>
            <a:off x="3382963" y="1588"/>
            <a:ext cx="0" cy="5972175"/>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dirty="0">
              <a:solidFill>
                <a:srgbClr val="000000"/>
              </a:solidFill>
              <a:cs typeface="Arial" charset="0"/>
            </a:endParaRPr>
          </a:p>
        </p:txBody>
      </p:sp>
      <p:sp>
        <p:nvSpPr>
          <p:cNvPr id="3123" name="Line 51"/>
          <p:cNvSpPr>
            <a:spLocks noChangeShapeType="1"/>
          </p:cNvSpPr>
          <p:nvPr/>
        </p:nvSpPr>
        <p:spPr bwMode="gray">
          <a:xfrm>
            <a:off x="4427538" y="1588"/>
            <a:ext cx="0" cy="5449887"/>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dirty="0">
              <a:solidFill>
                <a:srgbClr val="000000"/>
              </a:solidFill>
              <a:cs typeface="Arial" charset="0"/>
            </a:endParaRPr>
          </a:p>
        </p:txBody>
      </p:sp>
      <p:sp>
        <p:nvSpPr>
          <p:cNvPr id="3125" name="Line 53"/>
          <p:cNvSpPr>
            <a:spLocks noChangeShapeType="1"/>
          </p:cNvSpPr>
          <p:nvPr/>
        </p:nvSpPr>
        <p:spPr bwMode="gray">
          <a:xfrm rot="5400000">
            <a:off x="2913063" y="-2654300"/>
            <a:ext cx="0" cy="5813425"/>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dirty="0">
              <a:solidFill>
                <a:srgbClr val="000000"/>
              </a:solidFill>
              <a:cs typeface="Arial" charset="0"/>
            </a:endParaRPr>
          </a:p>
        </p:txBody>
      </p:sp>
      <p:sp>
        <p:nvSpPr>
          <p:cNvPr id="3126" name="Line 54"/>
          <p:cNvSpPr>
            <a:spLocks noChangeShapeType="1"/>
          </p:cNvSpPr>
          <p:nvPr/>
        </p:nvSpPr>
        <p:spPr bwMode="gray">
          <a:xfrm rot="5400000">
            <a:off x="3006725" y="-1682750"/>
            <a:ext cx="0" cy="6000750"/>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dirty="0">
              <a:solidFill>
                <a:srgbClr val="000000"/>
              </a:solidFill>
              <a:cs typeface="Arial" charset="0"/>
            </a:endParaRPr>
          </a:p>
        </p:txBody>
      </p:sp>
      <p:sp>
        <p:nvSpPr>
          <p:cNvPr id="3127" name="Line 55"/>
          <p:cNvSpPr>
            <a:spLocks noChangeShapeType="1"/>
          </p:cNvSpPr>
          <p:nvPr/>
        </p:nvSpPr>
        <p:spPr bwMode="gray">
          <a:xfrm rot="5400000">
            <a:off x="3011488" y="-622300"/>
            <a:ext cx="0" cy="6010275"/>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dirty="0">
              <a:solidFill>
                <a:srgbClr val="000000"/>
              </a:solidFill>
              <a:cs typeface="Arial" charset="0"/>
            </a:endParaRPr>
          </a:p>
        </p:txBody>
      </p:sp>
      <p:sp>
        <p:nvSpPr>
          <p:cNvPr id="3128" name="Line 56"/>
          <p:cNvSpPr>
            <a:spLocks noChangeShapeType="1"/>
          </p:cNvSpPr>
          <p:nvPr/>
        </p:nvSpPr>
        <p:spPr bwMode="gray">
          <a:xfrm rot="5400000">
            <a:off x="2907507" y="548481"/>
            <a:ext cx="0" cy="5802313"/>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dirty="0">
              <a:solidFill>
                <a:srgbClr val="000000"/>
              </a:solidFill>
              <a:cs typeface="Arial" charset="0"/>
            </a:endParaRPr>
          </a:p>
        </p:txBody>
      </p:sp>
      <p:sp>
        <p:nvSpPr>
          <p:cNvPr id="3129" name="Line 57"/>
          <p:cNvSpPr>
            <a:spLocks noChangeShapeType="1"/>
          </p:cNvSpPr>
          <p:nvPr/>
        </p:nvSpPr>
        <p:spPr bwMode="gray">
          <a:xfrm rot="5400000">
            <a:off x="2666207" y="1854993"/>
            <a:ext cx="0" cy="5319713"/>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dirty="0">
              <a:solidFill>
                <a:srgbClr val="000000"/>
              </a:solidFill>
              <a:cs typeface="Arial" charset="0"/>
            </a:endParaRPr>
          </a:p>
        </p:txBody>
      </p:sp>
      <p:sp>
        <p:nvSpPr>
          <p:cNvPr id="3130" name="Line 58"/>
          <p:cNvSpPr>
            <a:spLocks noChangeShapeType="1"/>
          </p:cNvSpPr>
          <p:nvPr/>
        </p:nvSpPr>
        <p:spPr bwMode="gray">
          <a:xfrm rot="5400000">
            <a:off x="2115344" y="3472656"/>
            <a:ext cx="0" cy="4217988"/>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dirty="0">
              <a:solidFill>
                <a:srgbClr val="000000"/>
              </a:solidFill>
              <a:cs typeface="Arial" charset="0"/>
            </a:endParaRPr>
          </a:p>
        </p:txBody>
      </p:sp>
      <p:sp>
        <p:nvSpPr>
          <p:cNvPr id="3131" name="Rectangle 59"/>
          <p:cNvSpPr>
            <a:spLocks noChangeArrowheads="1"/>
          </p:cNvSpPr>
          <p:nvPr/>
        </p:nvSpPr>
        <p:spPr bwMode="gray">
          <a:xfrm>
            <a:off x="2362200" y="277813"/>
            <a:ext cx="1012825" cy="1025525"/>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dirty="0">
              <a:solidFill>
                <a:srgbClr val="000000"/>
              </a:solidFill>
              <a:cs typeface="Arial" charset="0"/>
            </a:endParaRPr>
          </a:p>
        </p:txBody>
      </p:sp>
      <p:sp>
        <p:nvSpPr>
          <p:cNvPr id="3132" name="Rectangle 60"/>
          <p:cNvSpPr>
            <a:spLocks noChangeArrowheads="1"/>
          </p:cNvSpPr>
          <p:nvPr/>
        </p:nvSpPr>
        <p:spPr bwMode="gray">
          <a:xfrm>
            <a:off x="285750" y="2427288"/>
            <a:ext cx="1012825" cy="1025525"/>
          </a:xfrm>
          <a:prstGeom prst="rect">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dirty="0">
              <a:solidFill>
                <a:srgbClr val="000000"/>
              </a:solidFill>
              <a:cs typeface="Arial" charset="0"/>
            </a:endParaRPr>
          </a:p>
        </p:txBody>
      </p:sp>
      <p:sp>
        <p:nvSpPr>
          <p:cNvPr id="3133" name="Rectangle 61"/>
          <p:cNvSpPr>
            <a:spLocks noChangeArrowheads="1"/>
          </p:cNvSpPr>
          <p:nvPr/>
        </p:nvSpPr>
        <p:spPr bwMode="gray">
          <a:xfrm>
            <a:off x="0" y="271463"/>
            <a:ext cx="250825" cy="1025525"/>
          </a:xfrm>
          <a:prstGeom prst="rect">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dirty="0">
              <a:solidFill>
                <a:srgbClr val="000000"/>
              </a:solidFill>
              <a:cs typeface="Arial" charset="0"/>
            </a:endParaRPr>
          </a:p>
        </p:txBody>
      </p:sp>
      <p:sp>
        <p:nvSpPr>
          <p:cNvPr id="3134" name="Rectangle 62"/>
          <p:cNvSpPr>
            <a:spLocks noChangeArrowheads="1"/>
          </p:cNvSpPr>
          <p:nvPr/>
        </p:nvSpPr>
        <p:spPr bwMode="gray">
          <a:xfrm>
            <a:off x="1331913" y="1588"/>
            <a:ext cx="1012825" cy="234950"/>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dirty="0">
              <a:solidFill>
                <a:srgbClr val="000000"/>
              </a:solidFill>
              <a:cs typeface="Arial" charset="0"/>
            </a:endParaRPr>
          </a:p>
        </p:txBody>
      </p:sp>
      <p:sp>
        <p:nvSpPr>
          <p:cNvPr id="3136" name="Freeform 64"/>
          <p:cNvSpPr>
            <a:spLocks/>
          </p:cNvSpPr>
          <p:nvPr/>
        </p:nvSpPr>
        <p:spPr bwMode="gray">
          <a:xfrm>
            <a:off x="2365375" y="4541838"/>
            <a:ext cx="1009650" cy="1033462"/>
          </a:xfrm>
          <a:custGeom>
            <a:avLst/>
            <a:gdLst>
              <a:gd name="T0" fmla="*/ 0 w 636"/>
              <a:gd name="T1" fmla="*/ 0 h 651"/>
              <a:gd name="T2" fmla="*/ 0 w 636"/>
              <a:gd name="T3" fmla="*/ 645 h 651"/>
              <a:gd name="T4" fmla="*/ 636 w 636"/>
              <a:gd name="T5" fmla="*/ 651 h 651"/>
              <a:gd name="T6" fmla="*/ 632 w 636"/>
              <a:gd name="T7" fmla="*/ 0 h 651"/>
              <a:gd name="T8" fmla="*/ 0 w 636"/>
              <a:gd name="T9" fmla="*/ 0 h 651"/>
            </a:gdLst>
            <a:ahLst/>
            <a:cxnLst>
              <a:cxn ang="0">
                <a:pos x="T0" y="T1"/>
              </a:cxn>
              <a:cxn ang="0">
                <a:pos x="T2" y="T3"/>
              </a:cxn>
              <a:cxn ang="0">
                <a:pos x="T4" y="T5"/>
              </a:cxn>
              <a:cxn ang="0">
                <a:pos x="T6" y="T7"/>
              </a:cxn>
              <a:cxn ang="0">
                <a:pos x="T8" y="T9"/>
              </a:cxn>
            </a:cxnLst>
            <a:rect l="0" t="0" r="r" b="b"/>
            <a:pathLst>
              <a:path w="636" h="651">
                <a:moveTo>
                  <a:pt x="0" y="0"/>
                </a:moveTo>
                <a:lnTo>
                  <a:pt x="0" y="645"/>
                </a:lnTo>
                <a:lnTo>
                  <a:pt x="636" y="651"/>
                </a:lnTo>
                <a:lnTo>
                  <a:pt x="632" y="0"/>
                </a:lnTo>
                <a:lnTo>
                  <a:pt x="0" y="0"/>
                </a:lnTo>
                <a:close/>
              </a:path>
            </a:pathLst>
          </a:custGeom>
          <a:solidFill>
            <a:srgbClr val="FFFFFF">
              <a:alpha val="3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dirty="0">
              <a:solidFill>
                <a:srgbClr val="000000"/>
              </a:solidFill>
              <a:cs typeface="Arial" charset="0"/>
            </a:endParaRPr>
          </a:p>
        </p:txBody>
      </p:sp>
      <p:sp>
        <p:nvSpPr>
          <p:cNvPr id="3103" name="Rectangle 31"/>
          <p:cNvSpPr>
            <a:spLocks noChangeArrowheads="1"/>
          </p:cNvSpPr>
          <p:nvPr/>
        </p:nvSpPr>
        <p:spPr bwMode="gray">
          <a:xfrm>
            <a:off x="285750" y="2435225"/>
            <a:ext cx="1012825" cy="1025525"/>
          </a:xfrm>
          <a:prstGeom prst="rect">
            <a:avLst/>
          </a:prstGeom>
          <a:solidFill>
            <a:srgbClr val="FFFFFF">
              <a:alpha val="3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dirty="0">
              <a:solidFill>
                <a:srgbClr val="000000"/>
              </a:solidFill>
              <a:cs typeface="Arial" charset="0"/>
            </a:endParaRPr>
          </a:p>
        </p:txBody>
      </p:sp>
      <p:sp>
        <p:nvSpPr>
          <p:cNvPr id="3075" name="Rectangle 3"/>
          <p:cNvSpPr>
            <a:spLocks noGrp="1" noChangeArrowheads="1"/>
          </p:cNvSpPr>
          <p:nvPr>
            <p:ph type="subTitle" idx="1"/>
          </p:nvPr>
        </p:nvSpPr>
        <p:spPr>
          <a:xfrm>
            <a:off x="333375" y="5084763"/>
            <a:ext cx="6400800" cy="457200"/>
          </a:xfrm>
        </p:spPr>
        <p:txBody>
          <a:bodyPr/>
          <a:lstStyle>
            <a:lvl1pPr marL="0" indent="0">
              <a:buFontTx/>
              <a:buNone/>
              <a:defRPr sz="1600">
                <a:latin typeface="Times New Roman" panose="02020603050405020304" pitchFamily="18" charset="0"/>
              </a:defRPr>
            </a:lvl1pPr>
          </a:lstStyle>
          <a:p>
            <a:pPr lvl="0"/>
            <a:r>
              <a:rPr lang="tr-TR" altLang="tr-TR" noProof="0"/>
              <a:t>Asıl alt başlık stilini düzenlemek için tıklatın</a:t>
            </a:r>
            <a:endParaRPr lang="en-US" altLang="tr-TR" noProof="0"/>
          </a:p>
        </p:txBody>
      </p:sp>
      <p:sp>
        <p:nvSpPr>
          <p:cNvPr id="3076" name="Rectangle 4"/>
          <p:cNvSpPr>
            <a:spLocks noGrp="1" noChangeArrowheads="1"/>
          </p:cNvSpPr>
          <p:nvPr>
            <p:ph type="dt" sz="half" idx="2"/>
          </p:nvPr>
        </p:nvSpPr>
        <p:spPr>
          <a:xfrm>
            <a:off x="457200" y="6407150"/>
            <a:ext cx="2133600" cy="314325"/>
          </a:xfrm>
        </p:spPr>
        <p:txBody>
          <a:bodyPr/>
          <a:lstStyle>
            <a:lvl1pPr>
              <a:defRPr/>
            </a:lvl1pPr>
          </a:lstStyle>
          <a:p>
            <a:endParaRPr lang="en-US" altLang="tr-TR" dirty="0">
              <a:solidFill>
                <a:srgbClr val="000000"/>
              </a:solidFill>
            </a:endParaRPr>
          </a:p>
        </p:txBody>
      </p:sp>
      <p:sp>
        <p:nvSpPr>
          <p:cNvPr id="3077" name="Rectangle 5"/>
          <p:cNvSpPr>
            <a:spLocks noGrp="1" noChangeArrowheads="1"/>
          </p:cNvSpPr>
          <p:nvPr>
            <p:ph type="ftr" sz="quarter" idx="3"/>
          </p:nvPr>
        </p:nvSpPr>
        <p:spPr>
          <a:xfrm>
            <a:off x="3124200" y="6407150"/>
            <a:ext cx="2895600" cy="314325"/>
          </a:xfrm>
        </p:spPr>
        <p:txBody>
          <a:bodyPr/>
          <a:lstStyle>
            <a:lvl1pPr>
              <a:defRPr/>
            </a:lvl1pPr>
          </a:lstStyle>
          <a:p>
            <a:endParaRPr lang="en-US" altLang="tr-TR" dirty="0">
              <a:solidFill>
                <a:srgbClr val="000000"/>
              </a:solidFill>
            </a:endParaRPr>
          </a:p>
        </p:txBody>
      </p:sp>
      <p:sp>
        <p:nvSpPr>
          <p:cNvPr id="3078" name="Rectangle 6"/>
          <p:cNvSpPr>
            <a:spLocks noGrp="1" noChangeArrowheads="1"/>
          </p:cNvSpPr>
          <p:nvPr>
            <p:ph type="sldNum" sz="quarter" idx="4"/>
          </p:nvPr>
        </p:nvSpPr>
        <p:spPr>
          <a:xfrm>
            <a:off x="6553200" y="6407150"/>
            <a:ext cx="2133600" cy="314325"/>
          </a:xfrm>
        </p:spPr>
        <p:txBody>
          <a:bodyPr/>
          <a:lstStyle>
            <a:lvl1pPr>
              <a:defRPr/>
            </a:lvl1pPr>
          </a:lstStyle>
          <a:p>
            <a:fld id="{0042CF19-4E79-4B64-91F1-ACE59CF379FB}" type="slidenum">
              <a:rPr lang="en-US" altLang="tr-TR">
                <a:solidFill>
                  <a:srgbClr val="000000"/>
                </a:solidFill>
              </a:rPr>
              <a:pPr/>
              <a:t>‹#›</a:t>
            </a:fld>
            <a:endParaRPr lang="en-US" altLang="tr-TR" dirty="0">
              <a:solidFill>
                <a:srgbClr val="000000"/>
              </a:solidFill>
            </a:endParaRPr>
          </a:p>
        </p:txBody>
      </p:sp>
      <p:sp>
        <p:nvSpPr>
          <p:cNvPr id="3110" name="Text Box 38"/>
          <p:cNvSpPr txBox="1">
            <a:spLocks noChangeArrowheads="1"/>
          </p:cNvSpPr>
          <p:nvPr/>
        </p:nvSpPr>
        <p:spPr bwMode="gray">
          <a:xfrm>
            <a:off x="333375" y="4714875"/>
            <a:ext cx="1303338"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tr-TR" sz="2200" dirty="0">
                <a:solidFill>
                  <a:srgbClr val="000000"/>
                </a:solidFill>
                <a:latin typeface="Arial Black" panose="020B0A04020102020204" pitchFamily="34" charset="0"/>
                <a:cs typeface="Arial" charset="0"/>
              </a:rPr>
              <a:t>L/O/G/O</a:t>
            </a:r>
          </a:p>
        </p:txBody>
      </p:sp>
      <p:grpSp>
        <p:nvGrpSpPr>
          <p:cNvPr id="3143" name="Group 71"/>
          <p:cNvGrpSpPr>
            <a:grpSpLocks/>
          </p:cNvGrpSpPr>
          <p:nvPr/>
        </p:nvGrpSpPr>
        <p:grpSpPr bwMode="auto">
          <a:xfrm>
            <a:off x="8077200" y="0"/>
            <a:ext cx="1076325" cy="6858000"/>
            <a:chOff x="5088" y="0"/>
            <a:chExt cx="678" cy="4320"/>
          </a:xfrm>
        </p:grpSpPr>
        <p:sp>
          <p:nvSpPr>
            <p:cNvPr id="3138" name="Freeform 66"/>
            <p:cNvSpPr>
              <a:spLocks/>
            </p:cNvSpPr>
            <p:nvPr userDrawn="1"/>
          </p:nvSpPr>
          <p:spPr bwMode="gray">
            <a:xfrm>
              <a:off x="5088" y="0"/>
              <a:ext cx="672" cy="702"/>
            </a:xfrm>
            <a:custGeom>
              <a:avLst/>
              <a:gdLst>
                <a:gd name="T0" fmla="*/ 0 w 672"/>
                <a:gd name="T1" fmla="*/ 432 h 720"/>
                <a:gd name="T2" fmla="*/ 288 w 672"/>
                <a:gd name="T3" fmla="*/ 0 h 720"/>
                <a:gd name="T4" fmla="*/ 672 w 672"/>
                <a:gd name="T5" fmla="*/ 0 h 720"/>
                <a:gd name="T6" fmla="*/ 672 w 672"/>
                <a:gd name="T7" fmla="*/ 720 h 720"/>
                <a:gd name="T8" fmla="*/ 0 w 672"/>
                <a:gd name="T9" fmla="*/ 432 h 720"/>
              </a:gdLst>
              <a:ahLst/>
              <a:cxnLst>
                <a:cxn ang="0">
                  <a:pos x="T0" y="T1"/>
                </a:cxn>
                <a:cxn ang="0">
                  <a:pos x="T2" y="T3"/>
                </a:cxn>
                <a:cxn ang="0">
                  <a:pos x="T4" y="T5"/>
                </a:cxn>
                <a:cxn ang="0">
                  <a:pos x="T6" y="T7"/>
                </a:cxn>
                <a:cxn ang="0">
                  <a:pos x="T8" y="T9"/>
                </a:cxn>
              </a:cxnLst>
              <a:rect l="0" t="0" r="r" b="b"/>
              <a:pathLst>
                <a:path w="672" h="720">
                  <a:moveTo>
                    <a:pt x="0" y="432"/>
                  </a:moveTo>
                  <a:cubicBezTo>
                    <a:pt x="186" y="216"/>
                    <a:pt x="288" y="0"/>
                    <a:pt x="288" y="0"/>
                  </a:cubicBezTo>
                  <a:lnTo>
                    <a:pt x="672" y="0"/>
                  </a:lnTo>
                  <a:lnTo>
                    <a:pt x="672" y="720"/>
                  </a:lnTo>
                  <a:cubicBezTo>
                    <a:pt x="672" y="720"/>
                    <a:pt x="384" y="516"/>
                    <a:pt x="0" y="432"/>
                  </a:cubicBezTo>
                  <a:close/>
                </a:path>
              </a:pathLst>
            </a:custGeom>
            <a:solidFill>
              <a:srgbClr val="E8E8E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dirty="0">
                <a:solidFill>
                  <a:srgbClr val="000000"/>
                </a:solidFill>
                <a:cs typeface="Arial" charset="0"/>
              </a:endParaRPr>
            </a:p>
          </p:txBody>
        </p:sp>
        <p:sp>
          <p:nvSpPr>
            <p:cNvPr id="3139" name="Freeform 67"/>
            <p:cNvSpPr>
              <a:spLocks/>
            </p:cNvSpPr>
            <p:nvPr userDrawn="1"/>
          </p:nvSpPr>
          <p:spPr bwMode="gray">
            <a:xfrm>
              <a:off x="5602" y="3496"/>
              <a:ext cx="164" cy="824"/>
            </a:xfrm>
            <a:custGeom>
              <a:avLst/>
              <a:gdLst>
                <a:gd name="T0" fmla="*/ 206 w 212"/>
                <a:gd name="T1" fmla="*/ 0 h 824"/>
                <a:gd name="T2" fmla="*/ 0 w 212"/>
                <a:gd name="T3" fmla="*/ 82 h 824"/>
                <a:gd name="T4" fmla="*/ 168 w 212"/>
                <a:gd name="T5" fmla="*/ 824 h 824"/>
                <a:gd name="T6" fmla="*/ 212 w 212"/>
                <a:gd name="T7" fmla="*/ 822 h 824"/>
                <a:gd name="T8" fmla="*/ 206 w 212"/>
                <a:gd name="T9" fmla="*/ 0 h 824"/>
              </a:gdLst>
              <a:ahLst/>
              <a:cxnLst>
                <a:cxn ang="0">
                  <a:pos x="T0" y="T1"/>
                </a:cxn>
                <a:cxn ang="0">
                  <a:pos x="T2" y="T3"/>
                </a:cxn>
                <a:cxn ang="0">
                  <a:pos x="T4" y="T5"/>
                </a:cxn>
                <a:cxn ang="0">
                  <a:pos x="T6" y="T7"/>
                </a:cxn>
                <a:cxn ang="0">
                  <a:pos x="T8" y="T9"/>
                </a:cxn>
              </a:cxnLst>
              <a:rect l="0" t="0" r="r" b="b"/>
              <a:pathLst>
                <a:path w="212" h="824">
                  <a:moveTo>
                    <a:pt x="206" y="0"/>
                  </a:moveTo>
                  <a:cubicBezTo>
                    <a:pt x="104" y="54"/>
                    <a:pt x="0" y="82"/>
                    <a:pt x="0" y="82"/>
                  </a:cubicBezTo>
                  <a:cubicBezTo>
                    <a:pt x="0" y="82"/>
                    <a:pt x="148" y="378"/>
                    <a:pt x="168" y="824"/>
                  </a:cubicBezTo>
                  <a:lnTo>
                    <a:pt x="212" y="822"/>
                  </a:lnTo>
                  <a:cubicBezTo>
                    <a:pt x="212" y="822"/>
                    <a:pt x="209" y="411"/>
                    <a:pt x="206" y="0"/>
                  </a:cubicBezTo>
                  <a:close/>
                </a:path>
              </a:pathLst>
            </a:custGeom>
            <a:solidFill>
              <a:srgbClr val="E8E8E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dirty="0">
                <a:solidFill>
                  <a:srgbClr val="000000"/>
                </a:solidFill>
                <a:cs typeface="Arial" charset="0"/>
              </a:endParaRPr>
            </a:p>
          </p:txBody>
        </p:sp>
      </p:grpSp>
      <p:sp>
        <p:nvSpPr>
          <p:cNvPr id="3152" name="Rectangle 80"/>
          <p:cNvSpPr>
            <a:spLocks noChangeArrowheads="1"/>
          </p:cNvSpPr>
          <p:nvPr/>
        </p:nvSpPr>
        <p:spPr bwMode="gray">
          <a:xfrm>
            <a:off x="5495925" y="1333500"/>
            <a:ext cx="660400" cy="1025525"/>
          </a:xfrm>
          <a:prstGeom prst="rect">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dirty="0">
              <a:solidFill>
                <a:srgbClr val="000000"/>
              </a:solidFill>
              <a:cs typeface="Arial" charset="0"/>
            </a:endParaRPr>
          </a:p>
        </p:txBody>
      </p:sp>
      <p:sp>
        <p:nvSpPr>
          <p:cNvPr id="3153" name="Line 81"/>
          <p:cNvSpPr>
            <a:spLocks noChangeShapeType="1"/>
          </p:cNvSpPr>
          <p:nvPr/>
        </p:nvSpPr>
        <p:spPr bwMode="gray">
          <a:xfrm>
            <a:off x="5480050" y="1588"/>
            <a:ext cx="0" cy="4238625"/>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dirty="0">
              <a:solidFill>
                <a:srgbClr val="000000"/>
              </a:solidFill>
              <a:cs typeface="Arial" charset="0"/>
            </a:endParaRPr>
          </a:p>
        </p:txBody>
      </p:sp>
      <p:sp>
        <p:nvSpPr>
          <p:cNvPr id="3154" name="Rectangle 82"/>
          <p:cNvSpPr>
            <a:spLocks noChangeArrowheads="1"/>
          </p:cNvSpPr>
          <p:nvPr/>
        </p:nvSpPr>
        <p:spPr bwMode="gray">
          <a:xfrm>
            <a:off x="4457700" y="3495675"/>
            <a:ext cx="1012825" cy="1025525"/>
          </a:xfrm>
          <a:prstGeom prst="rect">
            <a:avLst/>
          </a:prstGeom>
          <a:solidFill>
            <a:srgbClr val="FFFFFF">
              <a:alpha val="3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dirty="0">
              <a:solidFill>
                <a:srgbClr val="000000"/>
              </a:solidFill>
              <a:cs typeface="Arial" charset="0"/>
            </a:endParaRPr>
          </a:p>
        </p:txBody>
      </p:sp>
      <p:sp>
        <p:nvSpPr>
          <p:cNvPr id="3074" name="Rectangle 2"/>
          <p:cNvSpPr>
            <a:spLocks noGrp="1" noChangeArrowheads="1"/>
          </p:cNvSpPr>
          <p:nvPr>
            <p:ph type="ctrTitle"/>
          </p:nvPr>
        </p:nvSpPr>
        <p:spPr bwMode="gray">
          <a:xfrm>
            <a:off x="333375" y="1884363"/>
            <a:ext cx="8229600" cy="1470025"/>
          </a:xfrm>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800"/>
            </a:lvl1pPr>
          </a:lstStyle>
          <a:p>
            <a:pPr lvl="0"/>
            <a:r>
              <a:rPr lang="tr-TR" altLang="tr-TR" noProof="0"/>
              <a:t>Asıl başlık stili için tıklatın</a:t>
            </a:r>
            <a:endParaRPr lang="en-US" altLang="tr-TR" noProof="0"/>
          </a:p>
        </p:txBody>
      </p:sp>
      <p:pic>
        <p:nvPicPr>
          <p:cNvPr id="3155" name="Picture 83" descr="water"/>
          <p:cNvPicPr>
            <a:picLocks noChangeAspect="1" noChangeArrowheads="1"/>
          </p:cNvPicPr>
          <p:nvPr/>
        </p:nvPicPr>
        <p:blipFill>
          <a:blip r:embed="rId2">
            <a:extLst>
              <a:ext uri="{28A0092B-C50C-407E-A947-70E740481C1C}">
                <a14:useLocalDpi xmlns:a14="http://schemas.microsoft.com/office/drawing/2010/main" val="0"/>
              </a:ext>
            </a:extLst>
          </a:blip>
          <a:srcRect l="22409" t="16374" b="27486"/>
          <a:stretch>
            <a:fillRect/>
          </a:stretch>
        </p:blipFill>
        <p:spPr bwMode="gray">
          <a:xfrm rot="393398">
            <a:off x="2667000" y="609600"/>
            <a:ext cx="2663825" cy="219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8377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n-US" altLang="tr-TR" dirty="0">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n-US" altLang="tr-TR" dirty="0">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07A06773-ABE4-40C2-9524-105A59E3064C}" type="slidenum">
              <a:rPr lang="en-US" altLang="tr-TR">
                <a:solidFill>
                  <a:srgbClr val="000000"/>
                </a:solidFill>
              </a:rPr>
              <a:pPr/>
              <a:t>‹#›</a:t>
            </a:fld>
            <a:endParaRPr lang="en-US" altLang="tr-TR" dirty="0">
              <a:solidFill>
                <a:srgbClr val="000000"/>
              </a:solidFill>
            </a:endParaRPr>
          </a:p>
        </p:txBody>
      </p:sp>
    </p:spTree>
    <p:extLst>
      <p:ext uri="{BB962C8B-B14F-4D97-AF65-F5344CB8AC3E}">
        <p14:creationId xmlns:p14="http://schemas.microsoft.com/office/powerpoint/2010/main" val="4090793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8"/>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en-US" altLang="tr-TR" dirty="0">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n-US" altLang="tr-TR" dirty="0">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FA3E2EEB-731F-4B94-8E7C-B4CE7FBD0EBB}" type="slidenum">
              <a:rPr lang="en-US" altLang="tr-TR">
                <a:solidFill>
                  <a:srgbClr val="000000"/>
                </a:solidFill>
              </a:rPr>
              <a:pPr/>
              <a:t>‹#›</a:t>
            </a:fld>
            <a:endParaRPr lang="en-US" altLang="tr-TR" dirty="0">
              <a:solidFill>
                <a:srgbClr val="000000"/>
              </a:solidFill>
            </a:endParaRPr>
          </a:p>
        </p:txBody>
      </p:sp>
    </p:spTree>
    <p:extLst>
      <p:ext uri="{BB962C8B-B14F-4D97-AF65-F5344CB8AC3E}">
        <p14:creationId xmlns:p14="http://schemas.microsoft.com/office/powerpoint/2010/main" val="38464565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lvl1pPr>
              <a:defRPr/>
            </a:lvl1pPr>
          </a:lstStyle>
          <a:p>
            <a:endParaRPr lang="en-US" altLang="tr-TR" dirty="0">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en-US" altLang="tr-TR" dirty="0">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57985FEC-CCFF-4416-910F-03C14C801221}" type="slidenum">
              <a:rPr lang="en-US" altLang="tr-TR">
                <a:solidFill>
                  <a:srgbClr val="000000"/>
                </a:solidFill>
              </a:rPr>
              <a:pPr/>
              <a:t>‹#›</a:t>
            </a:fld>
            <a:endParaRPr lang="en-US" altLang="tr-TR" dirty="0">
              <a:solidFill>
                <a:srgbClr val="000000"/>
              </a:solidFill>
            </a:endParaRPr>
          </a:p>
        </p:txBody>
      </p:sp>
    </p:spTree>
    <p:extLst>
      <p:ext uri="{BB962C8B-B14F-4D97-AF65-F5344CB8AC3E}">
        <p14:creationId xmlns:p14="http://schemas.microsoft.com/office/powerpoint/2010/main" val="31267244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152525"/>
            <a:ext cx="4038600" cy="524827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152525"/>
            <a:ext cx="4038600" cy="524827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Altbilgi Yer Tutucusu 4"/>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6" name="Slayt Numarası Yer Tutucusu 5"/>
          <p:cNvSpPr>
            <a:spLocks noGrp="1"/>
          </p:cNvSpPr>
          <p:nvPr>
            <p:ph type="sldNum" sz="quarter" idx="11"/>
          </p:nvPr>
        </p:nvSpPr>
        <p:spPr/>
        <p:txBody>
          <a:bodyPr/>
          <a:lstStyle>
            <a:lvl1pPr>
              <a:defRPr/>
            </a:lvl1pPr>
          </a:lstStyle>
          <a:p>
            <a:fld id="{45A9D929-6893-4DBB-879D-D1DD73BEFA16}" type="slidenum">
              <a:rPr lang="en-US" altLang="tr-TR">
                <a:solidFill>
                  <a:srgbClr val="163794"/>
                </a:solidFill>
              </a:rPr>
              <a:pPr/>
              <a:t>‹#›</a:t>
            </a:fld>
            <a:endParaRPr lang="en-US" altLang="tr-TR" dirty="0">
              <a:solidFill>
                <a:srgbClr val="163794"/>
              </a:solidFill>
            </a:endParaRPr>
          </a:p>
        </p:txBody>
      </p:sp>
      <p:sp>
        <p:nvSpPr>
          <p:cNvPr id="7" name="Veri Yer Tutucusu 6"/>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27423175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lvl1pPr>
              <a:defRPr/>
            </a:lvl1pPr>
          </a:lstStyle>
          <a:p>
            <a:endParaRPr lang="en-US" altLang="tr-TR" dirty="0">
              <a:solidFill>
                <a:srgbClr val="000000"/>
              </a:solidFill>
            </a:endParaRPr>
          </a:p>
        </p:txBody>
      </p:sp>
      <p:sp>
        <p:nvSpPr>
          <p:cNvPr id="8" name="Altbilgi Yer Tutucusu 7"/>
          <p:cNvSpPr>
            <a:spLocks noGrp="1"/>
          </p:cNvSpPr>
          <p:nvPr>
            <p:ph type="ftr" sz="quarter" idx="11"/>
          </p:nvPr>
        </p:nvSpPr>
        <p:spPr/>
        <p:txBody>
          <a:bodyPr/>
          <a:lstStyle>
            <a:lvl1pPr>
              <a:defRPr/>
            </a:lvl1pPr>
          </a:lstStyle>
          <a:p>
            <a:endParaRPr lang="en-US" altLang="tr-TR" dirty="0">
              <a:solidFill>
                <a:srgbClr val="000000"/>
              </a:solidFill>
            </a:endParaRPr>
          </a:p>
        </p:txBody>
      </p:sp>
      <p:sp>
        <p:nvSpPr>
          <p:cNvPr id="9" name="Slayt Numarası Yer Tutucusu 8"/>
          <p:cNvSpPr>
            <a:spLocks noGrp="1"/>
          </p:cNvSpPr>
          <p:nvPr>
            <p:ph type="sldNum" sz="quarter" idx="12"/>
          </p:nvPr>
        </p:nvSpPr>
        <p:spPr/>
        <p:txBody>
          <a:bodyPr/>
          <a:lstStyle>
            <a:lvl1pPr>
              <a:defRPr/>
            </a:lvl1pPr>
          </a:lstStyle>
          <a:p>
            <a:fld id="{7994D9B4-9E04-459E-A803-1A301EE4D8AA}" type="slidenum">
              <a:rPr lang="en-US" altLang="tr-TR">
                <a:solidFill>
                  <a:srgbClr val="000000"/>
                </a:solidFill>
              </a:rPr>
              <a:pPr/>
              <a:t>‹#›</a:t>
            </a:fld>
            <a:endParaRPr lang="en-US" altLang="tr-TR" dirty="0">
              <a:solidFill>
                <a:srgbClr val="000000"/>
              </a:solidFill>
            </a:endParaRPr>
          </a:p>
        </p:txBody>
      </p:sp>
    </p:spTree>
    <p:extLst>
      <p:ext uri="{BB962C8B-B14F-4D97-AF65-F5344CB8AC3E}">
        <p14:creationId xmlns:p14="http://schemas.microsoft.com/office/powerpoint/2010/main" val="1872534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lvl1pPr>
              <a:defRPr/>
            </a:lvl1pPr>
          </a:lstStyle>
          <a:p>
            <a:endParaRPr lang="en-US" altLang="tr-TR" dirty="0">
              <a:solidFill>
                <a:srgbClr val="000000"/>
              </a:solidFill>
            </a:endParaRPr>
          </a:p>
        </p:txBody>
      </p:sp>
      <p:sp>
        <p:nvSpPr>
          <p:cNvPr id="4" name="Altbilgi Yer Tutucusu 3"/>
          <p:cNvSpPr>
            <a:spLocks noGrp="1"/>
          </p:cNvSpPr>
          <p:nvPr>
            <p:ph type="ftr" sz="quarter" idx="11"/>
          </p:nvPr>
        </p:nvSpPr>
        <p:spPr/>
        <p:txBody>
          <a:bodyPr/>
          <a:lstStyle>
            <a:lvl1pPr>
              <a:defRPr/>
            </a:lvl1pPr>
          </a:lstStyle>
          <a:p>
            <a:endParaRPr lang="en-US" altLang="tr-TR" dirty="0">
              <a:solidFill>
                <a:srgbClr val="000000"/>
              </a:solidFill>
            </a:endParaRPr>
          </a:p>
        </p:txBody>
      </p:sp>
      <p:sp>
        <p:nvSpPr>
          <p:cNvPr id="5" name="Slayt Numarası Yer Tutucusu 4"/>
          <p:cNvSpPr>
            <a:spLocks noGrp="1"/>
          </p:cNvSpPr>
          <p:nvPr>
            <p:ph type="sldNum" sz="quarter" idx="12"/>
          </p:nvPr>
        </p:nvSpPr>
        <p:spPr/>
        <p:txBody>
          <a:bodyPr/>
          <a:lstStyle>
            <a:lvl1pPr>
              <a:defRPr/>
            </a:lvl1pPr>
          </a:lstStyle>
          <a:p>
            <a:fld id="{2AABF633-6EFB-4922-9EEC-510997618B4D}" type="slidenum">
              <a:rPr lang="en-US" altLang="tr-TR">
                <a:solidFill>
                  <a:srgbClr val="000000"/>
                </a:solidFill>
              </a:rPr>
              <a:pPr/>
              <a:t>‹#›</a:t>
            </a:fld>
            <a:endParaRPr lang="en-US" altLang="tr-TR" dirty="0">
              <a:solidFill>
                <a:srgbClr val="000000"/>
              </a:solidFill>
            </a:endParaRPr>
          </a:p>
        </p:txBody>
      </p:sp>
    </p:spTree>
    <p:extLst>
      <p:ext uri="{BB962C8B-B14F-4D97-AF65-F5344CB8AC3E}">
        <p14:creationId xmlns:p14="http://schemas.microsoft.com/office/powerpoint/2010/main" val="38833066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en-US" altLang="tr-TR" dirty="0">
              <a:solidFill>
                <a:srgbClr val="000000"/>
              </a:solidFill>
            </a:endParaRPr>
          </a:p>
        </p:txBody>
      </p:sp>
      <p:sp>
        <p:nvSpPr>
          <p:cNvPr id="3" name="Altbilgi Yer Tutucusu 2"/>
          <p:cNvSpPr>
            <a:spLocks noGrp="1"/>
          </p:cNvSpPr>
          <p:nvPr>
            <p:ph type="ftr" sz="quarter" idx="11"/>
          </p:nvPr>
        </p:nvSpPr>
        <p:spPr/>
        <p:txBody>
          <a:bodyPr/>
          <a:lstStyle>
            <a:lvl1pPr>
              <a:defRPr/>
            </a:lvl1pPr>
          </a:lstStyle>
          <a:p>
            <a:endParaRPr lang="en-US" altLang="tr-TR" dirty="0">
              <a:solidFill>
                <a:srgbClr val="000000"/>
              </a:solidFill>
            </a:endParaRPr>
          </a:p>
        </p:txBody>
      </p:sp>
      <p:sp>
        <p:nvSpPr>
          <p:cNvPr id="4" name="Slayt Numarası Yer Tutucusu 3"/>
          <p:cNvSpPr>
            <a:spLocks noGrp="1"/>
          </p:cNvSpPr>
          <p:nvPr>
            <p:ph type="sldNum" sz="quarter" idx="12"/>
          </p:nvPr>
        </p:nvSpPr>
        <p:spPr/>
        <p:txBody>
          <a:bodyPr/>
          <a:lstStyle>
            <a:lvl1pPr>
              <a:defRPr/>
            </a:lvl1pPr>
          </a:lstStyle>
          <a:p>
            <a:fld id="{EA20624E-1FEC-4783-8E10-227C5A773F42}" type="slidenum">
              <a:rPr lang="en-US" altLang="tr-TR">
                <a:solidFill>
                  <a:srgbClr val="000000"/>
                </a:solidFill>
              </a:rPr>
              <a:pPr/>
              <a:t>‹#›</a:t>
            </a:fld>
            <a:endParaRPr lang="en-US" altLang="tr-TR" dirty="0">
              <a:solidFill>
                <a:srgbClr val="000000"/>
              </a:solidFill>
            </a:endParaRPr>
          </a:p>
        </p:txBody>
      </p:sp>
    </p:spTree>
    <p:extLst>
      <p:ext uri="{BB962C8B-B14F-4D97-AF65-F5344CB8AC3E}">
        <p14:creationId xmlns:p14="http://schemas.microsoft.com/office/powerpoint/2010/main" val="29109479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dirty="0">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en-US" altLang="tr-TR" dirty="0">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62CECCAC-31B0-4377-973F-9DF4A4A84B41}" type="slidenum">
              <a:rPr lang="en-US" altLang="tr-TR">
                <a:solidFill>
                  <a:srgbClr val="000000"/>
                </a:solidFill>
              </a:rPr>
              <a:pPr/>
              <a:t>‹#›</a:t>
            </a:fld>
            <a:endParaRPr lang="en-US" altLang="tr-TR" dirty="0">
              <a:solidFill>
                <a:srgbClr val="000000"/>
              </a:solidFill>
            </a:endParaRPr>
          </a:p>
        </p:txBody>
      </p:sp>
    </p:spTree>
    <p:extLst>
      <p:ext uri="{BB962C8B-B14F-4D97-AF65-F5344CB8AC3E}">
        <p14:creationId xmlns:p14="http://schemas.microsoft.com/office/powerpoint/2010/main" val="26772898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a:t>Resim eklemek için simgeyi tıklatın</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dirty="0">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en-US" altLang="tr-TR" dirty="0">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DC18057E-7140-4DE4-8D3C-876A3BD1D242}" type="slidenum">
              <a:rPr lang="en-US" altLang="tr-TR">
                <a:solidFill>
                  <a:srgbClr val="000000"/>
                </a:solidFill>
              </a:rPr>
              <a:pPr/>
              <a:t>‹#›</a:t>
            </a:fld>
            <a:endParaRPr lang="en-US" altLang="tr-TR" dirty="0">
              <a:solidFill>
                <a:srgbClr val="000000"/>
              </a:solidFill>
            </a:endParaRPr>
          </a:p>
        </p:txBody>
      </p:sp>
    </p:spTree>
    <p:extLst>
      <p:ext uri="{BB962C8B-B14F-4D97-AF65-F5344CB8AC3E}">
        <p14:creationId xmlns:p14="http://schemas.microsoft.com/office/powerpoint/2010/main" val="35378219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n-US" altLang="tr-TR" dirty="0">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n-US" altLang="tr-TR" dirty="0">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EB19C39B-722A-4E3C-A593-35E04FDAC098}" type="slidenum">
              <a:rPr lang="en-US" altLang="tr-TR">
                <a:solidFill>
                  <a:srgbClr val="000000"/>
                </a:solidFill>
              </a:rPr>
              <a:pPr/>
              <a:t>‹#›</a:t>
            </a:fld>
            <a:endParaRPr lang="en-US" altLang="tr-TR" dirty="0">
              <a:solidFill>
                <a:srgbClr val="000000"/>
              </a:solidFill>
            </a:endParaRPr>
          </a:p>
        </p:txBody>
      </p:sp>
    </p:spTree>
    <p:extLst>
      <p:ext uri="{BB962C8B-B14F-4D97-AF65-F5344CB8AC3E}">
        <p14:creationId xmlns:p14="http://schemas.microsoft.com/office/powerpoint/2010/main" val="25635834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325438"/>
            <a:ext cx="2057400" cy="58007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325438"/>
            <a:ext cx="6019800" cy="58007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n-US" altLang="tr-TR" dirty="0">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n-US" altLang="tr-TR" dirty="0">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F00F473F-85BD-49E2-A9FC-E534017E3C4C}" type="slidenum">
              <a:rPr lang="en-US" altLang="tr-TR">
                <a:solidFill>
                  <a:srgbClr val="000000"/>
                </a:solidFill>
              </a:rPr>
              <a:pPr/>
              <a:t>‹#›</a:t>
            </a:fld>
            <a:endParaRPr lang="en-US" altLang="tr-TR" dirty="0">
              <a:solidFill>
                <a:srgbClr val="000000"/>
              </a:solidFill>
            </a:endParaRPr>
          </a:p>
        </p:txBody>
      </p:sp>
    </p:spTree>
    <p:extLst>
      <p:ext uri="{BB962C8B-B14F-4D97-AF65-F5344CB8AC3E}">
        <p14:creationId xmlns:p14="http://schemas.microsoft.com/office/powerpoint/2010/main" val="1875257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Unvan 1"/>
          <p:cNvSpPr>
            <a:spLocks noGrp="1"/>
          </p:cNvSpPr>
          <p:nvPr>
            <p:ph type="title"/>
          </p:nvPr>
        </p:nvSpPr>
        <p:spPr>
          <a:xfrm>
            <a:off x="457200" y="325438"/>
            <a:ext cx="8229600" cy="9271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0"/>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a:xfrm>
            <a:off x="457200" y="6245225"/>
            <a:ext cx="2133600" cy="476250"/>
          </a:xfrm>
        </p:spPr>
        <p:txBody>
          <a:bodyPr/>
          <a:lstStyle>
            <a:lvl1pPr>
              <a:defRPr/>
            </a:lvl1pPr>
          </a:lstStyle>
          <a:p>
            <a:endParaRPr lang="en-US" altLang="tr-TR" dirty="0">
              <a:solidFill>
                <a:srgbClr val="000000"/>
              </a:solidFill>
            </a:endParaRPr>
          </a:p>
        </p:txBody>
      </p:sp>
      <p:sp>
        <p:nvSpPr>
          <p:cNvPr id="6" name="Altbilgi Yer Tutucusu 5"/>
          <p:cNvSpPr>
            <a:spLocks noGrp="1"/>
          </p:cNvSpPr>
          <p:nvPr>
            <p:ph type="ftr" sz="quarter" idx="11"/>
          </p:nvPr>
        </p:nvSpPr>
        <p:spPr>
          <a:xfrm>
            <a:off x="3124200" y="6245225"/>
            <a:ext cx="2895600" cy="476250"/>
          </a:xfrm>
        </p:spPr>
        <p:txBody>
          <a:bodyPr/>
          <a:lstStyle>
            <a:lvl1pPr>
              <a:defRPr/>
            </a:lvl1pPr>
          </a:lstStyle>
          <a:p>
            <a:endParaRPr lang="en-US" altLang="tr-TR" dirty="0">
              <a:solidFill>
                <a:srgbClr val="000000"/>
              </a:solidFill>
            </a:endParaRPr>
          </a:p>
        </p:txBody>
      </p:sp>
      <p:sp>
        <p:nvSpPr>
          <p:cNvPr id="7" name="Slayt Numarası Yer Tutucusu 6"/>
          <p:cNvSpPr>
            <a:spLocks noGrp="1"/>
          </p:cNvSpPr>
          <p:nvPr>
            <p:ph type="sldNum" sz="quarter" idx="12"/>
          </p:nvPr>
        </p:nvSpPr>
        <p:spPr>
          <a:xfrm>
            <a:off x="6553200" y="6245225"/>
            <a:ext cx="2133600" cy="476250"/>
          </a:xfrm>
        </p:spPr>
        <p:txBody>
          <a:bodyPr/>
          <a:lstStyle>
            <a:lvl1pPr>
              <a:defRPr/>
            </a:lvl1pPr>
          </a:lstStyle>
          <a:p>
            <a:fld id="{C999F558-39D4-4291-8BDF-621C70DF0281}" type="slidenum">
              <a:rPr lang="en-US" altLang="tr-TR">
                <a:solidFill>
                  <a:srgbClr val="000000"/>
                </a:solidFill>
              </a:rPr>
              <a:pPr/>
              <a:t>‹#›</a:t>
            </a:fld>
            <a:endParaRPr lang="en-US" altLang="tr-TR" dirty="0">
              <a:solidFill>
                <a:srgbClr val="000000"/>
              </a:solidFill>
            </a:endParaRPr>
          </a:p>
        </p:txBody>
      </p:sp>
    </p:spTree>
    <p:extLst>
      <p:ext uri="{BB962C8B-B14F-4D97-AF65-F5344CB8AC3E}">
        <p14:creationId xmlns:p14="http://schemas.microsoft.com/office/powerpoint/2010/main" val="39533487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xOverObj" preserve="1">
  <p:cSld name="Başlık ve İçerik Üzerinde Metin">
    <p:spTree>
      <p:nvGrpSpPr>
        <p:cNvPr id="1" name=""/>
        <p:cNvGrpSpPr/>
        <p:nvPr/>
      </p:nvGrpSpPr>
      <p:grpSpPr>
        <a:xfrm>
          <a:off x="0" y="0"/>
          <a:ext cx="0" cy="0"/>
          <a:chOff x="0" y="0"/>
          <a:chExt cx="0" cy="0"/>
        </a:xfrm>
      </p:grpSpPr>
      <p:sp>
        <p:nvSpPr>
          <p:cNvPr id="2" name="Unvan 1"/>
          <p:cNvSpPr>
            <a:spLocks noGrp="1"/>
          </p:cNvSpPr>
          <p:nvPr>
            <p:ph type="title"/>
          </p:nvPr>
        </p:nvSpPr>
        <p:spPr>
          <a:xfrm>
            <a:off x="457200" y="325438"/>
            <a:ext cx="8229600" cy="9271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0"/>
            <a:ext cx="8229600" cy="21859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57200" y="3938588"/>
            <a:ext cx="8229600" cy="218757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a:xfrm>
            <a:off x="457200" y="6245225"/>
            <a:ext cx="2133600" cy="476250"/>
          </a:xfrm>
        </p:spPr>
        <p:txBody>
          <a:bodyPr/>
          <a:lstStyle>
            <a:lvl1pPr>
              <a:defRPr/>
            </a:lvl1pPr>
          </a:lstStyle>
          <a:p>
            <a:endParaRPr lang="en-US" altLang="tr-TR" dirty="0">
              <a:solidFill>
                <a:srgbClr val="000000"/>
              </a:solidFill>
            </a:endParaRPr>
          </a:p>
        </p:txBody>
      </p:sp>
      <p:sp>
        <p:nvSpPr>
          <p:cNvPr id="6" name="Altbilgi Yer Tutucusu 5"/>
          <p:cNvSpPr>
            <a:spLocks noGrp="1"/>
          </p:cNvSpPr>
          <p:nvPr>
            <p:ph type="ftr" sz="quarter" idx="11"/>
          </p:nvPr>
        </p:nvSpPr>
        <p:spPr>
          <a:xfrm>
            <a:off x="3124200" y="6245225"/>
            <a:ext cx="2895600" cy="476250"/>
          </a:xfrm>
        </p:spPr>
        <p:txBody>
          <a:bodyPr/>
          <a:lstStyle>
            <a:lvl1pPr>
              <a:defRPr/>
            </a:lvl1pPr>
          </a:lstStyle>
          <a:p>
            <a:endParaRPr lang="en-US" altLang="tr-TR" dirty="0">
              <a:solidFill>
                <a:srgbClr val="000000"/>
              </a:solidFill>
            </a:endParaRPr>
          </a:p>
        </p:txBody>
      </p:sp>
      <p:sp>
        <p:nvSpPr>
          <p:cNvPr id="7" name="Slayt Numarası Yer Tutucusu 6"/>
          <p:cNvSpPr>
            <a:spLocks noGrp="1"/>
          </p:cNvSpPr>
          <p:nvPr>
            <p:ph type="sldNum" sz="quarter" idx="12"/>
          </p:nvPr>
        </p:nvSpPr>
        <p:spPr>
          <a:xfrm>
            <a:off x="6553200" y="6245225"/>
            <a:ext cx="2133600" cy="476250"/>
          </a:xfrm>
        </p:spPr>
        <p:txBody>
          <a:bodyPr/>
          <a:lstStyle>
            <a:lvl1pPr>
              <a:defRPr/>
            </a:lvl1pPr>
          </a:lstStyle>
          <a:p>
            <a:fld id="{3A75A1EA-B9F9-4CB1-8348-8477F9BCF596}" type="slidenum">
              <a:rPr lang="en-US" altLang="tr-TR">
                <a:solidFill>
                  <a:srgbClr val="000000"/>
                </a:solidFill>
              </a:rPr>
              <a:pPr/>
              <a:t>‹#›</a:t>
            </a:fld>
            <a:endParaRPr lang="en-US" altLang="tr-TR" dirty="0">
              <a:solidFill>
                <a:srgbClr val="000000"/>
              </a:solidFill>
            </a:endParaRPr>
          </a:p>
        </p:txBody>
      </p:sp>
    </p:spTree>
    <p:extLst>
      <p:ext uri="{BB962C8B-B14F-4D97-AF65-F5344CB8AC3E}">
        <p14:creationId xmlns:p14="http://schemas.microsoft.com/office/powerpoint/2010/main" val="36677623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chart" preserve="1">
  <p:cSld name="Başlık ve Grafik">
    <p:spTree>
      <p:nvGrpSpPr>
        <p:cNvPr id="1" name=""/>
        <p:cNvGrpSpPr/>
        <p:nvPr/>
      </p:nvGrpSpPr>
      <p:grpSpPr>
        <a:xfrm>
          <a:off x="0" y="0"/>
          <a:ext cx="0" cy="0"/>
          <a:chOff x="0" y="0"/>
          <a:chExt cx="0" cy="0"/>
        </a:xfrm>
      </p:grpSpPr>
      <p:sp>
        <p:nvSpPr>
          <p:cNvPr id="2" name="Unvan 1"/>
          <p:cNvSpPr>
            <a:spLocks noGrp="1"/>
          </p:cNvSpPr>
          <p:nvPr>
            <p:ph type="title"/>
          </p:nvPr>
        </p:nvSpPr>
        <p:spPr>
          <a:xfrm>
            <a:off x="457200" y="325438"/>
            <a:ext cx="8229600" cy="927100"/>
          </a:xfrm>
        </p:spPr>
        <p:txBody>
          <a:bodyPr/>
          <a:lstStyle/>
          <a:p>
            <a:r>
              <a:rPr lang="tr-TR"/>
              <a:t>Asıl başlık stili için tıklatın</a:t>
            </a:r>
          </a:p>
        </p:txBody>
      </p:sp>
      <p:sp>
        <p:nvSpPr>
          <p:cNvPr id="3" name="Grafik Yer Tutucusu 2"/>
          <p:cNvSpPr>
            <a:spLocks noGrp="1"/>
          </p:cNvSpPr>
          <p:nvPr>
            <p:ph type="chart" idx="1"/>
          </p:nvPr>
        </p:nvSpPr>
        <p:spPr>
          <a:xfrm>
            <a:off x="457200" y="1600200"/>
            <a:ext cx="8229600" cy="4525963"/>
          </a:xfrm>
        </p:spPr>
        <p:txBody>
          <a:bodyPr/>
          <a:lstStyle/>
          <a:p>
            <a:r>
              <a:rPr lang="tr-TR" dirty="0"/>
              <a:t>Grafik eklemek için simgeyi tıklatın</a:t>
            </a:r>
          </a:p>
        </p:txBody>
      </p:sp>
      <p:sp>
        <p:nvSpPr>
          <p:cNvPr id="4" name="Veri Yer Tutucusu 3"/>
          <p:cNvSpPr>
            <a:spLocks noGrp="1"/>
          </p:cNvSpPr>
          <p:nvPr>
            <p:ph type="dt" sz="half" idx="10"/>
          </p:nvPr>
        </p:nvSpPr>
        <p:spPr>
          <a:xfrm>
            <a:off x="457200" y="6245225"/>
            <a:ext cx="2133600" cy="476250"/>
          </a:xfrm>
        </p:spPr>
        <p:txBody>
          <a:bodyPr/>
          <a:lstStyle>
            <a:lvl1pPr>
              <a:defRPr/>
            </a:lvl1pPr>
          </a:lstStyle>
          <a:p>
            <a:endParaRPr lang="en-US" altLang="tr-TR" dirty="0">
              <a:solidFill>
                <a:srgbClr val="000000"/>
              </a:solidFill>
            </a:endParaRPr>
          </a:p>
        </p:txBody>
      </p:sp>
      <p:sp>
        <p:nvSpPr>
          <p:cNvPr id="5" name="Altbilgi Yer Tutucusu 4"/>
          <p:cNvSpPr>
            <a:spLocks noGrp="1"/>
          </p:cNvSpPr>
          <p:nvPr>
            <p:ph type="ftr" sz="quarter" idx="11"/>
          </p:nvPr>
        </p:nvSpPr>
        <p:spPr>
          <a:xfrm>
            <a:off x="3124200" y="6245225"/>
            <a:ext cx="2895600" cy="476250"/>
          </a:xfrm>
        </p:spPr>
        <p:txBody>
          <a:bodyPr/>
          <a:lstStyle>
            <a:lvl1pPr>
              <a:defRPr/>
            </a:lvl1pPr>
          </a:lstStyle>
          <a:p>
            <a:endParaRPr lang="en-US" altLang="tr-TR" dirty="0">
              <a:solidFill>
                <a:srgbClr val="000000"/>
              </a:solidFill>
            </a:endParaRPr>
          </a:p>
        </p:txBody>
      </p:sp>
      <p:sp>
        <p:nvSpPr>
          <p:cNvPr id="6" name="Slayt Numarası Yer Tutucusu 5"/>
          <p:cNvSpPr>
            <a:spLocks noGrp="1"/>
          </p:cNvSpPr>
          <p:nvPr>
            <p:ph type="sldNum" sz="quarter" idx="12"/>
          </p:nvPr>
        </p:nvSpPr>
        <p:spPr>
          <a:xfrm>
            <a:off x="6553200" y="6245225"/>
            <a:ext cx="2133600" cy="476250"/>
          </a:xfrm>
        </p:spPr>
        <p:txBody>
          <a:bodyPr/>
          <a:lstStyle>
            <a:lvl1pPr>
              <a:defRPr/>
            </a:lvl1pPr>
          </a:lstStyle>
          <a:p>
            <a:fld id="{6CECCCFD-0160-4422-9AF5-896A5BB3F5E8}" type="slidenum">
              <a:rPr lang="en-US" altLang="tr-TR">
                <a:solidFill>
                  <a:srgbClr val="000000"/>
                </a:solidFill>
              </a:rPr>
              <a:pPr/>
              <a:t>‹#›</a:t>
            </a:fld>
            <a:endParaRPr lang="en-US" altLang="tr-TR" dirty="0">
              <a:solidFill>
                <a:srgbClr val="000000"/>
              </a:solidFill>
            </a:endParaRPr>
          </a:p>
        </p:txBody>
      </p:sp>
    </p:spTree>
    <p:extLst>
      <p:ext uri="{BB962C8B-B14F-4D97-AF65-F5344CB8AC3E}">
        <p14:creationId xmlns:p14="http://schemas.microsoft.com/office/powerpoint/2010/main" val="1093127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Altbilgi Yer Tutucusu 6"/>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8" name="Slayt Numarası Yer Tutucusu 7"/>
          <p:cNvSpPr>
            <a:spLocks noGrp="1"/>
          </p:cNvSpPr>
          <p:nvPr>
            <p:ph type="sldNum" sz="quarter" idx="11"/>
          </p:nvPr>
        </p:nvSpPr>
        <p:spPr/>
        <p:txBody>
          <a:bodyPr/>
          <a:lstStyle>
            <a:lvl1pPr>
              <a:defRPr/>
            </a:lvl1pPr>
          </a:lstStyle>
          <a:p>
            <a:fld id="{FD24B57B-47F6-47A0-BFBC-8A950B9AF826}" type="slidenum">
              <a:rPr lang="en-US" altLang="tr-TR">
                <a:solidFill>
                  <a:srgbClr val="163794"/>
                </a:solidFill>
              </a:rPr>
              <a:pPr/>
              <a:t>‹#›</a:t>
            </a:fld>
            <a:endParaRPr lang="en-US" altLang="tr-TR" dirty="0">
              <a:solidFill>
                <a:srgbClr val="163794"/>
              </a:solidFill>
            </a:endParaRPr>
          </a:p>
        </p:txBody>
      </p:sp>
      <p:sp>
        <p:nvSpPr>
          <p:cNvPr id="9" name="Veri Yer Tutucusu 8"/>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303156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3112" name="Freeform 40"/>
          <p:cNvSpPr>
            <a:spLocks/>
          </p:cNvSpPr>
          <p:nvPr/>
        </p:nvSpPr>
        <p:spPr bwMode="gray">
          <a:xfrm>
            <a:off x="0" y="6048375"/>
            <a:ext cx="2762250" cy="809625"/>
          </a:xfrm>
          <a:custGeom>
            <a:avLst/>
            <a:gdLst>
              <a:gd name="T0" fmla="*/ 0 w 1740"/>
              <a:gd name="T1" fmla="*/ 0 h 510"/>
              <a:gd name="T2" fmla="*/ 0 w 1740"/>
              <a:gd name="T3" fmla="*/ 510 h 510"/>
              <a:gd name="T4" fmla="*/ 1740 w 1740"/>
              <a:gd name="T5" fmla="*/ 510 h 510"/>
              <a:gd name="T6" fmla="*/ 1595 w 1740"/>
              <a:gd name="T7" fmla="*/ 30 h 510"/>
              <a:gd name="T8" fmla="*/ 0 w 1740"/>
              <a:gd name="T9" fmla="*/ 0 h 510"/>
            </a:gdLst>
            <a:ahLst/>
            <a:cxnLst>
              <a:cxn ang="0">
                <a:pos x="T0" y="T1"/>
              </a:cxn>
              <a:cxn ang="0">
                <a:pos x="T2" y="T3"/>
              </a:cxn>
              <a:cxn ang="0">
                <a:pos x="T4" y="T5"/>
              </a:cxn>
              <a:cxn ang="0">
                <a:pos x="T6" y="T7"/>
              </a:cxn>
              <a:cxn ang="0">
                <a:pos x="T8" y="T9"/>
              </a:cxn>
            </a:cxnLst>
            <a:rect l="0" t="0" r="r" b="b"/>
            <a:pathLst>
              <a:path w="1740" h="510">
                <a:moveTo>
                  <a:pt x="0" y="0"/>
                </a:moveTo>
                <a:lnTo>
                  <a:pt x="0" y="510"/>
                </a:lnTo>
                <a:cubicBezTo>
                  <a:pt x="0" y="510"/>
                  <a:pt x="870" y="510"/>
                  <a:pt x="1740" y="510"/>
                </a:cubicBezTo>
                <a:cubicBezTo>
                  <a:pt x="1650" y="258"/>
                  <a:pt x="1595" y="30"/>
                  <a:pt x="1595" y="30"/>
                </a:cubicBezTo>
                <a:cubicBezTo>
                  <a:pt x="798" y="54"/>
                  <a:pt x="0" y="0"/>
                  <a:pt x="0"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dirty="0">
              <a:solidFill>
                <a:srgbClr val="000000"/>
              </a:solidFill>
              <a:cs typeface="Arial" charset="0"/>
            </a:endParaRPr>
          </a:p>
        </p:txBody>
      </p:sp>
      <p:sp>
        <p:nvSpPr>
          <p:cNvPr id="3113" name="Freeform 41"/>
          <p:cNvSpPr>
            <a:spLocks/>
          </p:cNvSpPr>
          <p:nvPr/>
        </p:nvSpPr>
        <p:spPr bwMode="gray">
          <a:xfrm>
            <a:off x="2590800" y="4705350"/>
            <a:ext cx="6400800" cy="2152650"/>
          </a:xfrm>
          <a:custGeom>
            <a:avLst/>
            <a:gdLst>
              <a:gd name="T0" fmla="*/ 1116 w 4032"/>
              <a:gd name="T1" fmla="*/ 0 h 1356"/>
              <a:gd name="T2" fmla="*/ 3840 w 4032"/>
              <a:gd name="T3" fmla="*/ 636 h 1356"/>
              <a:gd name="T4" fmla="*/ 4032 w 4032"/>
              <a:gd name="T5" fmla="*/ 1356 h 1356"/>
              <a:gd name="T6" fmla="*/ 288 w 4032"/>
              <a:gd name="T7" fmla="*/ 1356 h 1356"/>
              <a:gd name="T8" fmla="*/ 0 w 4032"/>
              <a:gd name="T9" fmla="*/ 828 h 1356"/>
              <a:gd name="T10" fmla="*/ 1116 w 4032"/>
              <a:gd name="T11" fmla="*/ 0 h 1356"/>
            </a:gdLst>
            <a:ahLst/>
            <a:cxnLst>
              <a:cxn ang="0">
                <a:pos x="T0" y="T1"/>
              </a:cxn>
              <a:cxn ang="0">
                <a:pos x="T2" y="T3"/>
              </a:cxn>
              <a:cxn ang="0">
                <a:pos x="T4" y="T5"/>
              </a:cxn>
              <a:cxn ang="0">
                <a:pos x="T6" y="T7"/>
              </a:cxn>
              <a:cxn ang="0">
                <a:pos x="T8" y="T9"/>
              </a:cxn>
              <a:cxn ang="0">
                <a:pos x="T10" y="T11"/>
              </a:cxn>
            </a:cxnLst>
            <a:rect l="0" t="0" r="r" b="b"/>
            <a:pathLst>
              <a:path w="4032" h="1356">
                <a:moveTo>
                  <a:pt x="1116" y="0"/>
                </a:moveTo>
                <a:cubicBezTo>
                  <a:pt x="2370" y="1254"/>
                  <a:pt x="3840" y="636"/>
                  <a:pt x="3840" y="636"/>
                </a:cubicBezTo>
                <a:cubicBezTo>
                  <a:pt x="4032" y="966"/>
                  <a:pt x="4032" y="1356"/>
                  <a:pt x="4032" y="1356"/>
                </a:cubicBezTo>
                <a:cubicBezTo>
                  <a:pt x="4032" y="1356"/>
                  <a:pt x="2160" y="1356"/>
                  <a:pt x="288" y="1356"/>
                </a:cubicBezTo>
                <a:cubicBezTo>
                  <a:pt x="120" y="1140"/>
                  <a:pt x="0" y="828"/>
                  <a:pt x="0" y="828"/>
                </a:cubicBezTo>
                <a:lnTo>
                  <a:pt x="1116" y="0"/>
                </a:lnTo>
                <a:close/>
              </a:path>
            </a:pathLst>
          </a:cu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dirty="0">
              <a:solidFill>
                <a:srgbClr val="000000"/>
              </a:solidFill>
              <a:cs typeface="Arial" charset="0"/>
            </a:endParaRPr>
          </a:p>
        </p:txBody>
      </p:sp>
      <p:sp>
        <p:nvSpPr>
          <p:cNvPr id="3114" name="Freeform 42"/>
          <p:cNvSpPr>
            <a:spLocks/>
          </p:cNvSpPr>
          <p:nvPr/>
        </p:nvSpPr>
        <p:spPr bwMode="gray">
          <a:xfrm>
            <a:off x="4400550" y="781050"/>
            <a:ext cx="4743450" cy="5048250"/>
          </a:xfrm>
          <a:custGeom>
            <a:avLst/>
            <a:gdLst>
              <a:gd name="T0" fmla="*/ 510 w 2988"/>
              <a:gd name="T1" fmla="*/ 1098 h 3180"/>
              <a:gd name="T2" fmla="*/ 2280 w 2988"/>
              <a:gd name="T3" fmla="*/ 0 h 3180"/>
              <a:gd name="T4" fmla="*/ 2988 w 2988"/>
              <a:gd name="T5" fmla="*/ 342 h 3180"/>
              <a:gd name="T6" fmla="*/ 2988 w 2988"/>
              <a:gd name="T7" fmla="*/ 2772 h 3180"/>
              <a:gd name="T8" fmla="*/ 1452 w 2988"/>
              <a:gd name="T9" fmla="*/ 3060 h 3180"/>
              <a:gd name="T10" fmla="*/ 0 w 2988"/>
              <a:gd name="T11" fmla="*/ 2406 h 3180"/>
              <a:gd name="T12" fmla="*/ 510 w 2988"/>
              <a:gd name="T13" fmla="*/ 1098 h 3180"/>
            </a:gdLst>
            <a:ahLst/>
            <a:cxnLst>
              <a:cxn ang="0">
                <a:pos x="T0" y="T1"/>
              </a:cxn>
              <a:cxn ang="0">
                <a:pos x="T2" y="T3"/>
              </a:cxn>
              <a:cxn ang="0">
                <a:pos x="T4" y="T5"/>
              </a:cxn>
              <a:cxn ang="0">
                <a:pos x="T6" y="T7"/>
              </a:cxn>
              <a:cxn ang="0">
                <a:pos x="T8" y="T9"/>
              </a:cxn>
              <a:cxn ang="0">
                <a:pos x="T10" y="T11"/>
              </a:cxn>
              <a:cxn ang="0">
                <a:pos x="T12" y="T13"/>
              </a:cxn>
            </a:cxnLst>
            <a:rect l="0" t="0" r="r" b="b"/>
            <a:pathLst>
              <a:path w="2988" h="3180">
                <a:moveTo>
                  <a:pt x="510" y="1098"/>
                </a:moveTo>
                <a:cubicBezTo>
                  <a:pt x="1710" y="840"/>
                  <a:pt x="2280" y="0"/>
                  <a:pt x="2280" y="0"/>
                </a:cubicBezTo>
                <a:cubicBezTo>
                  <a:pt x="2700" y="96"/>
                  <a:pt x="2988" y="342"/>
                  <a:pt x="2988" y="342"/>
                </a:cubicBezTo>
                <a:lnTo>
                  <a:pt x="2988" y="2772"/>
                </a:lnTo>
                <a:cubicBezTo>
                  <a:pt x="2988" y="2772"/>
                  <a:pt x="2202" y="3180"/>
                  <a:pt x="1452" y="3060"/>
                </a:cubicBezTo>
                <a:cubicBezTo>
                  <a:pt x="636" y="2940"/>
                  <a:pt x="0" y="2406"/>
                  <a:pt x="0" y="2406"/>
                </a:cubicBezTo>
                <a:lnTo>
                  <a:pt x="510" y="1098"/>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dirty="0">
              <a:solidFill>
                <a:srgbClr val="000000"/>
              </a:solidFill>
              <a:cs typeface="Arial" charset="0"/>
            </a:endParaRPr>
          </a:p>
        </p:txBody>
      </p:sp>
      <p:sp>
        <p:nvSpPr>
          <p:cNvPr id="3115" name="Freeform 43"/>
          <p:cNvSpPr>
            <a:spLocks/>
          </p:cNvSpPr>
          <p:nvPr/>
        </p:nvSpPr>
        <p:spPr bwMode="gray">
          <a:xfrm>
            <a:off x="4800600" y="0"/>
            <a:ext cx="3276600" cy="2409825"/>
          </a:xfrm>
          <a:custGeom>
            <a:avLst/>
            <a:gdLst>
              <a:gd name="T0" fmla="*/ 0 w 2064"/>
              <a:gd name="T1" fmla="*/ 0 h 1518"/>
              <a:gd name="T2" fmla="*/ 276 w 2064"/>
              <a:gd name="T3" fmla="*/ 1518 h 1518"/>
              <a:gd name="T4" fmla="*/ 2064 w 2064"/>
              <a:gd name="T5" fmla="*/ 0 h 1518"/>
              <a:gd name="T6" fmla="*/ 0 w 2064"/>
              <a:gd name="T7" fmla="*/ 0 h 1518"/>
            </a:gdLst>
            <a:ahLst/>
            <a:cxnLst>
              <a:cxn ang="0">
                <a:pos x="T0" y="T1"/>
              </a:cxn>
              <a:cxn ang="0">
                <a:pos x="T2" y="T3"/>
              </a:cxn>
              <a:cxn ang="0">
                <a:pos x="T4" y="T5"/>
              </a:cxn>
              <a:cxn ang="0">
                <a:pos x="T6" y="T7"/>
              </a:cxn>
            </a:cxnLst>
            <a:rect l="0" t="0" r="r" b="b"/>
            <a:pathLst>
              <a:path w="2064" h="1518">
                <a:moveTo>
                  <a:pt x="0" y="0"/>
                </a:moveTo>
                <a:cubicBezTo>
                  <a:pt x="0" y="0"/>
                  <a:pt x="138" y="759"/>
                  <a:pt x="276" y="1518"/>
                </a:cubicBezTo>
                <a:cubicBezTo>
                  <a:pt x="1518" y="1194"/>
                  <a:pt x="2064" y="0"/>
                  <a:pt x="2064" y="0"/>
                </a:cubicBezTo>
                <a:lnTo>
                  <a:pt x="0"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dirty="0">
              <a:solidFill>
                <a:srgbClr val="000000"/>
              </a:solidFill>
              <a:cs typeface="Arial" charset="0"/>
            </a:endParaRPr>
          </a:p>
        </p:txBody>
      </p:sp>
      <p:sp>
        <p:nvSpPr>
          <p:cNvPr id="3151" name="Freeform 79"/>
          <p:cNvSpPr>
            <a:spLocks/>
          </p:cNvSpPr>
          <p:nvPr/>
        </p:nvSpPr>
        <p:spPr bwMode="gray">
          <a:xfrm>
            <a:off x="0" y="0"/>
            <a:ext cx="6583363" cy="7267575"/>
          </a:xfrm>
          <a:custGeom>
            <a:avLst/>
            <a:gdLst>
              <a:gd name="T0" fmla="*/ 0 w 4014"/>
              <a:gd name="T1" fmla="*/ 0 h 4455"/>
              <a:gd name="T2" fmla="*/ 3612 w 4014"/>
              <a:gd name="T3" fmla="*/ 0 h 4455"/>
              <a:gd name="T4" fmla="*/ 3222 w 4014"/>
              <a:gd name="T5" fmla="*/ 3042 h 4455"/>
              <a:gd name="T6" fmla="*/ 0 w 4014"/>
              <a:gd name="T7" fmla="*/ 3744 h 4455"/>
              <a:gd name="T8" fmla="*/ 0 w 4014"/>
              <a:gd name="T9" fmla="*/ 0 h 4455"/>
            </a:gdLst>
            <a:ahLst/>
            <a:cxnLst>
              <a:cxn ang="0">
                <a:pos x="T0" y="T1"/>
              </a:cxn>
              <a:cxn ang="0">
                <a:pos x="T2" y="T3"/>
              </a:cxn>
              <a:cxn ang="0">
                <a:pos x="T4" y="T5"/>
              </a:cxn>
              <a:cxn ang="0">
                <a:pos x="T6" y="T7"/>
              </a:cxn>
              <a:cxn ang="0">
                <a:pos x="T8" y="T9"/>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dirty="0">
              <a:solidFill>
                <a:srgbClr val="000000"/>
              </a:solidFill>
              <a:cs typeface="Arial" charset="0"/>
            </a:endParaRPr>
          </a:p>
        </p:txBody>
      </p:sp>
      <p:sp>
        <p:nvSpPr>
          <p:cNvPr id="3117" name="Freeform 45"/>
          <p:cNvSpPr>
            <a:spLocks/>
          </p:cNvSpPr>
          <p:nvPr/>
        </p:nvSpPr>
        <p:spPr bwMode="gray">
          <a:xfrm>
            <a:off x="0" y="0"/>
            <a:ext cx="6372225" cy="7072313"/>
          </a:xfrm>
          <a:custGeom>
            <a:avLst/>
            <a:gdLst>
              <a:gd name="T0" fmla="*/ 0 w 4014"/>
              <a:gd name="T1" fmla="*/ 0 h 4455"/>
              <a:gd name="T2" fmla="*/ 3612 w 4014"/>
              <a:gd name="T3" fmla="*/ 0 h 4455"/>
              <a:gd name="T4" fmla="*/ 3222 w 4014"/>
              <a:gd name="T5" fmla="*/ 3042 h 4455"/>
              <a:gd name="T6" fmla="*/ 0 w 4014"/>
              <a:gd name="T7" fmla="*/ 3744 h 4455"/>
              <a:gd name="T8" fmla="*/ 0 w 4014"/>
              <a:gd name="T9" fmla="*/ 0 h 4455"/>
            </a:gdLst>
            <a:ahLst/>
            <a:cxnLst>
              <a:cxn ang="0">
                <a:pos x="T0" y="T1"/>
              </a:cxn>
              <a:cxn ang="0">
                <a:pos x="T2" y="T3"/>
              </a:cxn>
              <a:cxn ang="0">
                <a:pos x="T4" y="T5"/>
              </a:cxn>
              <a:cxn ang="0">
                <a:pos x="T6" y="T7"/>
              </a:cxn>
              <a:cxn ang="0">
                <a:pos x="T8" y="T9"/>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gradFill rotWithShape="1">
            <a:gsLst>
              <a:gs pos="0">
                <a:schemeClr val="bg1">
                  <a:gamma/>
                  <a:tint val="25490"/>
                  <a:invGamma/>
                </a:schemeClr>
              </a:gs>
              <a:gs pos="100000">
                <a:schemeClr val="bg1"/>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dirty="0">
              <a:solidFill>
                <a:srgbClr val="000000"/>
              </a:solidFill>
              <a:cs typeface="Arial" charset="0"/>
            </a:endParaRPr>
          </a:p>
        </p:txBody>
      </p:sp>
      <p:sp>
        <p:nvSpPr>
          <p:cNvPr id="3119" name="Line 47"/>
          <p:cNvSpPr>
            <a:spLocks noChangeShapeType="1"/>
          </p:cNvSpPr>
          <p:nvPr/>
        </p:nvSpPr>
        <p:spPr bwMode="gray">
          <a:xfrm>
            <a:off x="250825" y="1588"/>
            <a:ext cx="0" cy="6015037"/>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dirty="0">
              <a:solidFill>
                <a:srgbClr val="000000"/>
              </a:solidFill>
              <a:cs typeface="Arial" charset="0"/>
            </a:endParaRPr>
          </a:p>
        </p:txBody>
      </p:sp>
      <p:sp>
        <p:nvSpPr>
          <p:cNvPr id="3120" name="Line 48"/>
          <p:cNvSpPr>
            <a:spLocks noChangeShapeType="1"/>
          </p:cNvSpPr>
          <p:nvPr/>
        </p:nvSpPr>
        <p:spPr bwMode="gray">
          <a:xfrm>
            <a:off x="1293813" y="1588"/>
            <a:ext cx="0" cy="6207125"/>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dirty="0">
              <a:solidFill>
                <a:srgbClr val="000000"/>
              </a:solidFill>
              <a:cs typeface="Arial" charset="0"/>
            </a:endParaRPr>
          </a:p>
        </p:txBody>
      </p:sp>
      <p:sp>
        <p:nvSpPr>
          <p:cNvPr id="3121" name="Line 49"/>
          <p:cNvSpPr>
            <a:spLocks noChangeShapeType="1"/>
          </p:cNvSpPr>
          <p:nvPr/>
        </p:nvSpPr>
        <p:spPr bwMode="gray">
          <a:xfrm>
            <a:off x="2338388" y="1588"/>
            <a:ext cx="0" cy="6183312"/>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dirty="0">
              <a:solidFill>
                <a:srgbClr val="000000"/>
              </a:solidFill>
              <a:cs typeface="Arial" charset="0"/>
            </a:endParaRPr>
          </a:p>
        </p:txBody>
      </p:sp>
      <p:sp>
        <p:nvSpPr>
          <p:cNvPr id="3122" name="Line 50"/>
          <p:cNvSpPr>
            <a:spLocks noChangeShapeType="1"/>
          </p:cNvSpPr>
          <p:nvPr/>
        </p:nvSpPr>
        <p:spPr bwMode="gray">
          <a:xfrm>
            <a:off x="3382963" y="1588"/>
            <a:ext cx="0" cy="5972175"/>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dirty="0">
              <a:solidFill>
                <a:srgbClr val="000000"/>
              </a:solidFill>
              <a:cs typeface="Arial" charset="0"/>
            </a:endParaRPr>
          </a:p>
        </p:txBody>
      </p:sp>
      <p:sp>
        <p:nvSpPr>
          <p:cNvPr id="3123" name="Line 51"/>
          <p:cNvSpPr>
            <a:spLocks noChangeShapeType="1"/>
          </p:cNvSpPr>
          <p:nvPr/>
        </p:nvSpPr>
        <p:spPr bwMode="gray">
          <a:xfrm>
            <a:off x="4427538" y="1588"/>
            <a:ext cx="0" cy="5449887"/>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dirty="0">
              <a:solidFill>
                <a:srgbClr val="000000"/>
              </a:solidFill>
              <a:cs typeface="Arial" charset="0"/>
            </a:endParaRPr>
          </a:p>
        </p:txBody>
      </p:sp>
      <p:sp>
        <p:nvSpPr>
          <p:cNvPr id="3125" name="Line 53"/>
          <p:cNvSpPr>
            <a:spLocks noChangeShapeType="1"/>
          </p:cNvSpPr>
          <p:nvPr/>
        </p:nvSpPr>
        <p:spPr bwMode="gray">
          <a:xfrm rot="5400000">
            <a:off x="2913063" y="-2654300"/>
            <a:ext cx="0" cy="5813425"/>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dirty="0">
              <a:solidFill>
                <a:srgbClr val="000000"/>
              </a:solidFill>
              <a:cs typeface="Arial" charset="0"/>
            </a:endParaRPr>
          </a:p>
        </p:txBody>
      </p:sp>
      <p:sp>
        <p:nvSpPr>
          <p:cNvPr id="3126" name="Line 54"/>
          <p:cNvSpPr>
            <a:spLocks noChangeShapeType="1"/>
          </p:cNvSpPr>
          <p:nvPr/>
        </p:nvSpPr>
        <p:spPr bwMode="gray">
          <a:xfrm rot="5400000">
            <a:off x="3006725" y="-1682750"/>
            <a:ext cx="0" cy="6000750"/>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dirty="0">
              <a:solidFill>
                <a:srgbClr val="000000"/>
              </a:solidFill>
              <a:cs typeface="Arial" charset="0"/>
            </a:endParaRPr>
          </a:p>
        </p:txBody>
      </p:sp>
      <p:sp>
        <p:nvSpPr>
          <p:cNvPr id="3127" name="Line 55"/>
          <p:cNvSpPr>
            <a:spLocks noChangeShapeType="1"/>
          </p:cNvSpPr>
          <p:nvPr/>
        </p:nvSpPr>
        <p:spPr bwMode="gray">
          <a:xfrm rot="5400000">
            <a:off x="3011488" y="-622300"/>
            <a:ext cx="0" cy="6010275"/>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dirty="0">
              <a:solidFill>
                <a:srgbClr val="000000"/>
              </a:solidFill>
              <a:cs typeface="Arial" charset="0"/>
            </a:endParaRPr>
          </a:p>
        </p:txBody>
      </p:sp>
      <p:sp>
        <p:nvSpPr>
          <p:cNvPr id="3128" name="Line 56"/>
          <p:cNvSpPr>
            <a:spLocks noChangeShapeType="1"/>
          </p:cNvSpPr>
          <p:nvPr/>
        </p:nvSpPr>
        <p:spPr bwMode="gray">
          <a:xfrm rot="5400000">
            <a:off x="2907507" y="548481"/>
            <a:ext cx="0" cy="5802313"/>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dirty="0">
              <a:solidFill>
                <a:srgbClr val="000000"/>
              </a:solidFill>
              <a:cs typeface="Arial" charset="0"/>
            </a:endParaRPr>
          </a:p>
        </p:txBody>
      </p:sp>
      <p:sp>
        <p:nvSpPr>
          <p:cNvPr id="3129" name="Line 57"/>
          <p:cNvSpPr>
            <a:spLocks noChangeShapeType="1"/>
          </p:cNvSpPr>
          <p:nvPr/>
        </p:nvSpPr>
        <p:spPr bwMode="gray">
          <a:xfrm rot="5400000">
            <a:off x="2666207" y="1854993"/>
            <a:ext cx="0" cy="5319713"/>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dirty="0">
              <a:solidFill>
                <a:srgbClr val="000000"/>
              </a:solidFill>
              <a:cs typeface="Arial" charset="0"/>
            </a:endParaRPr>
          </a:p>
        </p:txBody>
      </p:sp>
      <p:sp>
        <p:nvSpPr>
          <p:cNvPr id="3130" name="Line 58"/>
          <p:cNvSpPr>
            <a:spLocks noChangeShapeType="1"/>
          </p:cNvSpPr>
          <p:nvPr/>
        </p:nvSpPr>
        <p:spPr bwMode="gray">
          <a:xfrm rot="5400000">
            <a:off x="2115344" y="3472656"/>
            <a:ext cx="0" cy="4217988"/>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dirty="0">
              <a:solidFill>
                <a:srgbClr val="000000"/>
              </a:solidFill>
              <a:cs typeface="Arial" charset="0"/>
            </a:endParaRPr>
          </a:p>
        </p:txBody>
      </p:sp>
      <p:sp>
        <p:nvSpPr>
          <p:cNvPr id="3131" name="Rectangle 59"/>
          <p:cNvSpPr>
            <a:spLocks noChangeArrowheads="1"/>
          </p:cNvSpPr>
          <p:nvPr/>
        </p:nvSpPr>
        <p:spPr bwMode="gray">
          <a:xfrm>
            <a:off x="2362200" y="277813"/>
            <a:ext cx="1012825" cy="1025525"/>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dirty="0">
              <a:solidFill>
                <a:srgbClr val="000000"/>
              </a:solidFill>
              <a:cs typeface="Arial" charset="0"/>
            </a:endParaRPr>
          </a:p>
        </p:txBody>
      </p:sp>
      <p:sp>
        <p:nvSpPr>
          <p:cNvPr id="3132" name="Rectangle 60"/>
          <p:cNvSpPr>
            <a:spLocks noChangeArrowheads="1"/>
          </p:cNvSpPr>
          <p:nvPr/>
        </p:nvSpPr>
        <p:spPr bwMode="gray">
          <a:xfrm>
            <a:off x="285750" y="2427288"/>
            <a:ext cx="1012825" cy="1025525"/>
          </a:xfrm>
          <a:prstGeom prst="rect">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dirty="0">
              <a:solidFill>
                <a:srgbClr val="000000"/>
              </a:solidFill>
              <a:cs typeface="Arial" charset="0"/>
            </a:endParaRPr>
          </a:p>
        </p:txBody>
      </p:sp>
      <p:sp>
        <p:nvSpPr>
          <p:cNvPr id="3133" name="Rectangle 61"/>
          <p:cNvSpPr>
            <a:spLocks noChangeArrowheads="1"/>
          </p:cNvSpPr>
          <p:nvPr/>
        </p:nvSpPr>
        <p:spPr bwMode="gray">
          <a:xfrm>
            <a:off x="0" y="271463"/>
            <a:ext cx="250825" cy="1025525"/>
          </a:xfrm>
          <a:prstGeom prst="rect">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dirty="0">
              <a:solidFill>
                <a:srgbClr val="000000"/>
              </a:solidFill>
              <a:cs typeface="Arial" charset="0"/>
            </a:endParaRPr>
          </a:p>
        </p:txBody>
      </p:sp>
      <p:sp>
        <p:nvSpPr>
          <p:cNvPr id="3134" name="Rectangle 62"/>
          <p:cNvSpPr>
            <a:spLocks noChangeArrowheads="1"/>
          </p:cNvSpPr>
          <p:nvPr/>
        </p:nvSpPr>
        <p:spPr bwMode="gray">
          <a:xfrm>
            <a:off x="1331913" y="1588"/>
            <a:ext cx="1012825" cy="234950"/>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dirty="0">
              <a:solidFill>
                <a:srgbClr val="000000"/>
              </a:solidFill>
              <a:cs typeface="Arial" charset="0"/>
            </a:endParaRPr>
          </a:p>
        </p:txBody>
      </p:sp>
      <p:sp>
        <p:nvSpPr>
          <p:cNvPr id="3136" name="Freeform 64"/>
          <p:cNvSpPr>
            <a:spLocks/>
          </p:cNvSpPr>
          <p:nvPr/>
        </p:nvSpPr>
        <p:spPr bwMode="gray">
          <a:xfrm>
            <a:off x="2365375" y="4541838"/>
            <a:ext cx="1009650" cy="1033462"/>
          </a:xfrm>
          <a:custGeom>
            <a:avLst/>
            <a:gdLst>
              <a:gd name="T0" fmla="*/ 0 w 636"/>
              <a:gd name="T1" fmla="*/ 0 h 651"/>
              <a:gd name="T2" fmla="*/ 0 w 636"/>
              <a:gd name="T3" fmla="*/ 645 h 651"/>
              <a:gd name="T4" fmla="*/ 636 w 636"/>
              <a:gd name="T5" fmla="*/ 651 h 651"/>
              <a:gd name="T6" fmla="*/ 632 w 636"/>
              <a:gd name="T7" fmla="*/ 0 h 651"/>
              <a:gd name="T8" fmla="*/ 0 w 636"/>
              <a:gd name="T9" fmla="*/ 0 h 651"/>
            </a:gdLst>
            <a:ahLst/>
            <a:cxnLst>
              <a:cxn ang="0">
                <a:pos x="T0" y="T1"/>
              </a:cxn>
              <a:cxn ang="0">
                <a:pos x="T2" y="T3"/>
              </a:cxn>
              <a:cxn ang="0">
                <a:pos x="T4" y="T5"/>
              </a:cxn>
              <a:cxn ang="0">
                <a:pos x="T6" y="T7"/>
              </a:cxn>
              <a:cxn ang="0">
                <a:pos x="T8" y="T9"/>
              </a:cxn>
            </a:cxnLst>
            <a:rect l="0" t="0" r="r" b="b"/>
            <a:pathLst>
              <a:path w="636" h="651">
                <a:moveTo>
                  <a:pt x="0" y="0"/>
                </a:moveTo>
                <a:lnTo>
                  <a:pt x="0" y="645"/>
                </a:lnTo>
                <a:lnTo>
                  <a:pt x="636" y="651"/>
                </a:lnTo>
                <a:lnTo>
                  <a:pt x="632" y="0"/>
                </a:lnTo>
                <a:lnTo>
                  <a:pt x="0" y="0"/>
                </a:lnTo>
                <a:close/>
              </a:path>
            </a:pathLst>
          </a:custGeom>
          <a:solidFill>
            <a:srgbClr val="FFFFFF">
              <a:alpha val="3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dirty="0">
              <a:solidFill>
                <a:srgbClr val="000000"/>
              </a:solidFill>
              <a:cs typeface="Arial" charset="0"/>
            </a:endParaRPr>
          </a:p>
        </p:txBody>
      </p:sp>
      <p:sp>
        <p:nvSpPr>
          <p:cNvPr id="3103" name="Rectangle 31"/>
          <p:cNvSpPr>
            <a:spLocks noChangeArrowheads="1"/>
          </p:cNvSpPr>
          <p:nvPr/>
        </p:nvSpPr>
        <p:spPr bwMode="gray">
          <a:xfrm>
            <a:off x="285750" y="2435225"/>
            <a:ext cx="1012825" cy="1025525"/>
          </a:xfrm>
          <a:prstGeom prst="rect">
            <a:avLst/>
          </a:prstGeom>
          <a:solidFill>
            <a:srgbClr val="FFFFFF">
              <a:alpha val="3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dirty="0">
              <a:solidFill>
                <a:srgbClr val="000000"/>
              </a:solidFill>
              <a:cs typeface="Arial" charset="0"/>
            </a:endParaRPr>
          </a:p>
        </p:txBody>
      </p:sp>
      <p:sp>
        <p:nvSpPr>
          <p:cNvPr id="3075" name="Rectangle 3"/>
          <p:cNvSpPr>
            <a:spLocks noGrp="1" noChangeArrowheads="1"/>
          </p:cNvSpPr>
          <p:nvPr>
            <p:ph type="subTitle" idx="1"/>
          </p:nvPr>
        </p:nvSpPr>
        <p:spPr>
          <a:xfrm>
            <a:off x="333375" y="5084763"/>
            <a:ext cx="6400800" cy="457200"/>
          </a:xfrm>
        </p:spPr>
        <p:txBody>
          <a:bodyPr/>
          <a:lstStyle>
            <a:lvl1pPr marL="0" indent="0">
              <a:buFontTx/>
              <a:buNone/>
              <a:defRPr sz="1600">
                <a:latin typeface="Times New Roman" panose="02020603050405020304" pitchFamily="18" charset="0"/>
              </a:defRPr>
            </a:lvl1pPr>
          </a:lstStyle>
          <a:p>
            <a:pPr lvl="0"/>
            <a:r>
              <a:rPr lang="tr-TR" altLang="tr-TR" noProof="0"/>
              <a:t>Asıl alt başlık stilini düzenlemek için tıklatın</a:t>
            </a:r>
            <a:endParaRPr lang="en-US" altLang="tr-TR" noProof="0"/>
          </a:p>
        </p:txBody>
      </p:sp>
      <p:sp>
        <p:nvSpPr>
          <p:cNvPr id="3076" name="Rectangle 4"/>
          <p:cNvSpPr>
            <a:spLocks noGrp="1" noChangeArrowheads="1"/>
          </p:cNvSpPr>
          <p:nvPr>
            <p:ph type="dt" sz="half" idx="2"/>
          </p:nvPr>
        </p:nvSpPr>
        <p:spPr>
          <a:xfrm>
            <a:off x="457200" y="6407150"/>
            <a:ext cx="2133600" cy="314325"/>
          </a:xfrm>
        </p:spPr>
        <p:txBody>
          <a:bodyPr/>
          <a:lstStyle>
            <a:lvl1pPr>
              <a:defRPr/>
            </a:lvl1pPr>
          </a:lstStyle>
          <a:p>
            <a:endParaRPr lang="en-US" altLang="tr-TR" dirty="0">
              <a:solidFill>
                <a:srgbClr val="000000"/>
              </a:solidFill>
            </a:endParaRPr>
          </a:p>
        </p:txBody>
      </p:sp>
      <p:sp>
        <p:nvSpPr>
          <p:cNvPr id="3077" name="Rectangle 5"/>
          <p:cNvSpPr>
            <a:spLocks noGrp="1" noChangeArrowheads="1"/>
          </p:cNvSpPr>
          <p:nvPr>
            <p:ph type="ftr" sz="quarter" idx="3"/>
          </p:nvPr>
        </p:nvSpPr>
        <p:spPr>
          <a:xfrm>
            <a:off x="3124200" y="6407150"/>
            <a:ext cx="2895600" cy="314325"/>
          </a:xfrm>
        </p:spPr>
        <p:txBody>
          <a:bodyPr/>
          <a:lstStyle>
            <a:lvl1pPr>
              <a:defRPr/>
            </a:lvl1pPr>
          </a:lstStyle>
          <a:p>
            <a:endParaRPr lang="en-US" altLang="tr-TR" dirty="0">
              <a:solidFill>
                <a:srgbClr val="000000"/>
              </a:solidFill>
            </a:endParaRPr>
          </a:p>
        </p:txBody>
      </p:sp>
      <p:sp>
        <p:nvSpPr>
          <p:cNvPr id="3078" name="Rectangle 6"/>
          <p:cNvSpPr>
            <a:spLocks noGrp="1" noChangeArrowheads="1"/>
          </p:cNvSpPr>
          <p:nvPr>
            <p:ph type="sldNum" sz="quarter" idx="4"/>
          </p:nvPr>
        </p:nvSpPr>
        <p:spPr>
          <a:xfrm>
            <a:off x="6553200" y="6407150"/>
            <a:ext cx="2133600" cy="314325"/>
          </a:xfrm>
        </p:spPr>
        <p:txBody>
          <a:bodyPr/>
          <a:lstStyle>
            <a:lvl1pPr>
              <a:defRPr/>
            </a:lvl1pPr>
          </a:lstStyle>
          <a:p>
            <a:fld id="{0042CF19-4E79-4B64-91F1-ACE59CF379FB}" type="slidenum">
              <a:rPr lang="en-US" altLang="tr-TR">
                <a:solidFill>
                  <a:srgbClr val="000000"/>
                </a:solidFill>
              </a:rPr>
              <a:pPr/>
              <a:t>‹#›</a:t>
            </a:fld>
            <a:endParaRPr lang="en-US" altLang="tr-TR" dirty="0">
              <a:solidFill>
                <a:srgbClr val="000000"/>
              </a:solidFill>
            </a:endParaRPr>
          </a:p>
        </p:txBody>
      </p:sp>
      <p:sp>
        <p:nvSpPr>
          <p:cNvPr id="3110" name="Text Box 38"/>
          <p:cNvSpPr txBox="1">
            <a:spLocks noChangeArrowheads="1"/>
          </p:cNvSpPr>
          <p:nvPr/>
        </p:nvSpPr>
        <p:spPr bwMode="gray">
          <a:xfrm>
            <a:off x="333375" y="4714875"/>
            <a:ext cx="1303338"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tr-TR" sz="2200" dirty="0">
                <a:solidFill>
                  <a:srgbClr val="000000"/>
                </a:solidFill>
                <a:latin typeface="Arial Black" panose="020B0A04020102020204" pitchFamily="34" charset="0"/>
                <a:cs typeface="Arial" charset="0"/>
              </a:rPr>
              <a:t>L/O/G/O</a:t>
            </a:r>
          </a:p>
        </p:txBody>
      </p:sp>
      <p:grpSp>
        <p:nvGrpSpPr>
          <p:cNvPr id="3143" name="Group 71"/>
          <p:cNvGrpSpPr>
            <a:grpSpLocks/>
          </p:cNvGrpSpPr>
          <p:nvPr/>
        </p:nvGrpSpPr>
        <p:grpSpPr bwMode="auto">
          <a:xfrm>
            <a:off x="8077200" y="0"/>
            <a:ext cx="1076325" cy="6858000"/>
            <a:chOff x="5088" y="0"/>
            <a:chExt cx="678" cy="4320"/>
          </a:xfrm>
        </p:grpSpPr>
        <p:sp>
          <p:nvSpPr>
            <p:cNvPr id="3138" name="Freeform 66"/>
            <p:cNvSpPr>
              <a:spLocks/>
            </p:cNvSpPr>
            <p:nvPr userDrawn="1"/>
          </p:nvSpPr>
          <p:spPr bwMode="gray">
            <a:xfrm>
              <a:off x="5088" y="0"/>
              <a:ext cx="672" cy="702"/>
            </a:xfrm>
            <a:custGeom>
              <a:avLst/>
              <a:gdLst>
                <a:gd name="T0" fmla="*/ 0 w 672"/>
                <a:gd name="T1" fmla="*/ 432 h 720"/>
                <a:gd name="T2" fmla="*/ 288 w 672"/>
                <a:gd name="T3" fmla="*/ 0 h 720"/>
                <a:gd name="T4" fmla="*/ 672 w 672"/>
                <a:gd name="T5" fmla="*/ 0 h 720"/>
                <a:gd name="T6" fmla="*/ 672 w 672"/>
                <a:gd name="T7" fmla="*/ 720 h 720"/>
                <a:gd name="T8" fmla="*/ 0 w 672"/>
                <a:gd name="T9" fmla="*/ 432 h 720"/>
              </a:gdLst>
              <a:ahLst/>
              <a:cxnLst>
                <a:cxn ang="0">
                  <a:pos x="T0" y="T1"/>
                </a:cxn>
                <a:cxn ang="0">
                  <a:pos x="T2" y="T3"/>
                </a:cxn>
                <a:cxn ang="0">
                  <a:pos x="T4" y="T5"/>
                </a:cxn>
                <a:cxn ang="0">
                  <a:pos x="T6" y="T7"/>
                </a:cxn>
                <a:cxn ang="0">
                  <a:pos x="T8" y="T9"/>
                </a:cxn>
              </a:cxnLst>
              <a:rect l="0" t="0" r="r" b="b"/>
              <a:pathLst>
                <a:path w="672" h="720">
                  <a:moveTo>
                    <a:pt x="0" y="432"/>
                  </a:moveTo>
                  <a:cubicBezTo>
                    <a:pt x="186" y="216"/>
                    <a:pt x="288" y="0"/>
                    <a:pt x="288" y="0"/>
                  </a:cubicBezTo>
                  <a:lnTo>
                    <a:pt x="672" y="0"/>
                  </a:lnTo>
                  <a:lnTo>
                    <a:pt x="672" y="720"/>
                  </a:lnTo>
                  <a:cubicBezTo>
                    <a:pt x="672" y="720"/>
                    <a:pt x="384" y="516"/>
                    <a:pt x="0" y="432"/>
                  </a:cubicBezTo>
                  <a:close/>
                </a:path>
              </a:pathLst>
            </a:custGeom>
            <a:solidFill>
              <a:srgbClr val="E8E8E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dirty="0">
                <a:solidFill>
                  <a:srgbClr val="000000"/>
                </a:solidFill>
                <a:cs typeface="Arial" charset="0"/>
              </a:endParaRPr>
            </a:p>
          </p:txBody>
        </p:sp>
        <p:sp>
          <p:nvSpPr>
            <p:cNvPr id="3139" name="Freeform 67"/>
            <p:cNvSpPr>
              <a:spLocks/>
            </p:cNvSpPr>
            <p:nvPr userDrawn="1"/>
          </p:nvSpPr>
          <p:spPr bwMode="gray">
            <a:xfrm>
              <a:off x="5602" y="3496"/>
              <a:ext cx="164" cy="824"/>
            </a:xfrm>
            <a:custGeom>
              <a:avLst/>
              <a:gdLst>
                <a:gd name="T0" fmla="*/ 206 w 212"/>
                <a:gd name="T1" fmla="*/ 0 h 824"/>
                <a:gd name="T2" fmla="*/ 0 w 212"/>
                <a:gd name="T3" fmla="*/ 82 h 824"/>
                <a:gd name="T4" fmla="*/ 168 w 212"/>
                <a:gd name="T5" fmla="*/ 824 h 824"/>
                <a:gd name="T6" fmla="*/ 212 w 212"/>
                <a:gd name="T7" fmla="*/ 822 h 824"/>
                <a:gd name="T8" fmla="*/ 206 w 212"/>
                <a:gd name="T9" fmla="*/ 0 h 824"/>
              </a:gdLst>
              <a:ahLst/>
              <a:cxnLst>
                <a:cxn ang="0">
                  <a:pos x="T0" y="T1"/>
                </a:cxn>
                <a:cxn ang="0">
                  <a:pos x="T2" y="T3"/>
                </a:cxn>
                <a:cxn ang="0">
                  <a:pos x="T4" y="T5"/>
                </a:cxn>
                <a:cxn ang="0">
                  <a:pos x="T6" y="T7"/>
                </a:cxn>
                <a:cxn ang="0">
                  <a:pos x="T8" y="T9"/>
                </a:cxn>
              </a:cxnLst>
              <a:rect l="0" t="0" r="r" b="b"/>
              <a:pathLst>
                <a:path w="212" h="824">
                  <a:moveTo>
                    <a:pt x="206" y="0"/>
                  </a:moveTo>
                  <a:cubicBezTo>
                    <a:pt x="104" y="54"/>
                    <a:pt x="0" y="82"/>
                    <a:pt x="0" y="82"/>
                  </a:cubicBezTo>
                  <a:cubicBezTo>
                    <a:pt x="0" y="82"/>
                    <a:pt x="148" y="378"/>
                    <a:pt x="168" y="824"/>
                  </a:cubicBezTo>
                  <a:lnTo>
                    <a:pt x="212" y="822"/>
                  </a:lnTo>
                  <a:cubicBezTo>
                    <a:pt x="212" y="822"/>
                    <a:pt x="209" y="411"/>
                    <a:pt x="206" y="0"/>
                  </a:cubicBezTo>
                  <a:close/>
                </a:path>
              </a:pathLst>
            </a:custGeom>
            <a:solidFill>
              <a:srgbClr val="E8E8E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dirty="0">
                <a:solidFill>
                  <a:srgbClr val="000000"/>
                </a:solidFill>
                <a:cs typeface="Arial" charset="0"/>
              </a:endParaRPr>
            </a:p>
          </p:txBody>
        </p:sp>
      </p:grpSp>
      <p:sp>
        <p:nvSpPr>
          <p:cNvPr id="3152" name="Rectangle 80"/>
          <p:cNvSpPr>
            <a:spLocks noChangeArrowheads="1"/>
          </p:cNvSpPr>
          <p:nvPr/>
        </p:nvSpPr>
        <p:spPr bwMode="gray">
          <a:xfrm>
            <a:off x="5495925" y="1333500"/>
            <a:ext cx="660400" cy="1025525"/>
          </a:xfrm>
          <a:prstGeom prst="rect">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dirty="0">
              <a:solidFill>
                <a:srgbClr val="000000"/>
              </a:solidFill>
              <a:cs typeface="Arial" charset="0"/>
            </a:endParaRPr>
          </a:p>
        </p:txBody>
      </p:sp>
      <p:sp>
        <p:nvSpPr>
          <p:cNvPr id="3153" name="Line 81"/>
          <p:cNvSpPr>
            <a:spLocks noChangeShapeType="1"/>
          </p:cNvSpPr>
          <p:nvPr/>
        </p:nvSpPr>
        <p:spPr bwMode="gray">
          <a:xfrm>
            <a:off x="5480050" y="1588"/>
            <a:ext cx="0" cy="4238625"/>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dirty="0">
              <a:solidFill>
                <a:srgbClr val="000000"/>
              </a:solidFill>
              <a:cs typeface="Arial" charset="0"/>
            </a:endParaRPr>
          </a:p>
        </p:txBody>
      </p:sp>
      <p:sp>
        <p:nvSpPr>
          <p:cNvPr id="3154" name="Rectangle 82"/>
          <p:cNvSpPr>
            <a:spLocks noChangeArrowheads="1"/>
          </p:cNvSpPr>
          <p:nvPr/>
        </p:nvSpPr>
        <p:spPr bwMode="gray">
          <a:xfrm>
            <a:off x="4457700" y="3495675"/>
            <a:ext cx="1012825" cy="1025525"/>
          </a:xfrm>
          <a:prstGeom prst="rect">
            <a:avLst/>
          </a:prstGeom>
          <a:solidFill>
            <a:srgbClr val="FFFFFF">
              <a:alpha val="3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dirty="0">
              <a:solidFill>
                <a:srgbClr val="000000"/>
              </a:solidFill>
              <a:cs typeface="Arial" charset="0"/>
            </a:endParaRPr>
          </a:p>
        </p:txBody>
      </p:sp>
      <p:sp>
        <p:nvSpPr>
          <p:cNvPr id="3074" name="Rectangle 2"/>
          <p:cNvSpPr>
            <a:spLocks noGrp="1" noChangeArrowheads="1"/>
          </p:cNvSpPr>
          <p:nvPr>
            <p:ph type="ctrTitle"/>
          </p:nvPr>
        </p:nvSpPr>
        <p:spPr bwMode="gray">
          <a:xfrm>
            <a:off x="333375" y="1884363"/>
            <a:ext cx="8229600" cy="1470025"/>
          </a:xfrm>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800"/>
            </a:lvl1pPr>
          </a:lstStyle>
          <a:p>
            <a:pPr lvl="0"/>
            <a:r>
              <a:rPr lang="tr-TR" altLang="tr-TR" noProof="0"/>
              <a:t>Asıl başlık stili için tıklatın</a:t>
            </a:r>
            <a:endParaRPr lang="en-US" altLang="tr-TR" noProof="0"/>
          </a:p>
        </p:txBody>
      </p:sp>
      <p:pic>
        <p:nvPicPr>
          <p:cNvPr id="3155" name="Picture 83" descr="water"/>
          <p:cNvPicPr>
            <a:picLocks noChangeAspect="1" noChangeArrowheads="1"/>
          </p:cNvPicPr>
          <p:nvPr/>
        </p:nvPicPr>
        <p:blipFill>
          <a:blip r:embed="rId2">
            <a:extLst>
              <a:ext uri="{28A0092B-C50C-407E-A947-70E740481C1C}">
                <a14:useLocalDpi xmlns:a14="http://schemas.microsoft.com/office/drawing/2010/main" val="0"/>
              </a:ext>
            </a:extLst>
          </a:blip>
          <a:srcRect l="22409" t="16374" b="27486"/>
          <a:stretch>
            <a:fillRect/>
          </a:stretch>
        </p:blipFill>
        <p:spPr bwMode="gray">
          <a:xfrm rot="393398">
            <a:off x="2667000" y="609600"/>
            <a:ext cx="2663825" cy="219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9368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n-US" altLang="tr-TR" dirty="0">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n-US" altLang="tr-TR" dirty="0">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07A06773-ABE4-40C2-9524-105A59E3064C}" type="slidenum">
              <a:rPr lang="en-US" altLang="tr-TR">
                <a:solidFill>
                  <a:srgbClr val="000000"/>
                </a:solidFill>
              </a:rPr>
              <a:pPr/>
              <a:t>‹#›</a:t>
            </a:fld>
            <a:endParaRPr lang="en-US" altLang="tr-TR" dirty="0">
              <a:solidFill>
                <a:srgbClr val="000000"/>
              </a:solidFill>
            </a:endParaRPr>
          </a:p>
        </p:txBody>
      </p:sp>
    </p:spTree>
    <p:extLst>
      <p:ext uri="{BB962C8B-B14F-4D97-AF65-F5344CB8AC3E}">
        <p14:creationId xmlns:p14="http://schemas.microsoft.com/office/powerpoint/2010/main" val="175168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8"/>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en-US" altLang="tr-TR" dirty="0">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n-US" altLang="tr-TR" dirty="0">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FA3E2EEB-731F-4B94-8E7C-B4CE7FBD0EBB}" type="slidenum">
              <a:rPr lang="en-US" altLang="tr-TR">
                <a:solidFill>
                  <a:srgbClr val="000000"/>
                </a:solidFill>
              </a:rPr>
              <a:pPr/>
              <a:t>‹#›</a:t>
            </a:fld>
            <a:endParaRPr lang="en-US" altLang="tr-TR" dirty="0">
              <a:solidFill>
                <a:srgbClr val="000000"/>
              </a:solidFill>
            </a:endParaRPr>
          </a:p>
        </p:txBody>
      </p:sp>
    </p:spTree>
    <p:extLst>
      <p:ext uri="{BB962C8B-B14F-4D97-AF65-F5344CB8AC3E}">
        <p14:creationId xmlns:p14="http://schemas.microsoft.com/office/powerpoint/2010/main" val="6237251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lvl1pPr>
              <a:defRPr/>
            </a:lvl1pPr>
          </a:lstStyle>
          <a:p>
            <a:endParaRPr lang="en-US" altLang="tr-TR" dirty="0">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en-US" altLang="tr-TR" dirty="0">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57985FEC-CCFF-4416-910F-03C14C801221}" type="slidenum">
              <a:rPr lang="en-US" altLang="tr-TR">
                <a:solidFill>
                  <a:srgbClr val="000000"/>
                </a:solidFill>
              </a:rPr>
              <a:pPr/>
              <a:t>‹#›</a:t>
            </a:fld>
            <a:endParaRPr lang="en-US" altLang="tr-TR" dirty="0">
              <a:solidFill>
                <a:srgbClr val="000000"/>
              </a:solidFill>
            </a:endParaRPr>
          </a:p>
        </p:txBody>
      </p:sp>
    </p:spTree>
    <p:extLst>
      <p:ext uri="{BB962C8B-B14F-4D97-AF65-F5344CB8AC3E}">
        <p14:creationId xmlns:p14="http://schemas.microsoft.com/office/powerpoint/2010/main" val="1465306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lvl1pPr>
              <a:defRPr/>
            </a:lvl1pPr>
          </a:lstStyle>
          <a:p>
            <a:endParaRPr lang="en-US" altLang="tr-TR" dirty="0">
              <a:solidFill>
                <a:srgbClr val="000000"/>
              </a:solidFill>
            </a:endParaRPr>
          </a:p>
        </p:txBody>
      </p:sp>
      <p:sp>
        <p:nvSpPr>
          <p:cNvPr id="8" name="Altbilgi Yer Tutucusu 7"/>
          <p:cNvSpPr>
            <a:spLocks noGrp="1"/>
          </p:cNvSpPr>
          <p:nvPr>
            <p:ph type="ftr" sz="quarter" idx="11"/>
          </p:nvPr>
        </p:nvSpPr>
        <p:spPr/>
        <p:txBody>
          <a:bodyPr/>
          <a:lstStyle>
            <a:lvl1pPr>
              <a:defRPr/>
            </a:lvl1pPr>
          </a:lstStyle>
          <a:p>
            <a:endParaRPr lang="en-US" altLang="tr-TR" dirty="0">
              <a:solidFill>
                <a:srgbClr val="000000"/>
              </a:solidFill>
            </a:endParaRPr>
          </a:p>
        </p:txBody>
      </p:sp>
      <p:sp>
        <p:nvSpPr>
          <p:cNvPr id="9" name="Slayt Numarası Yer Tutucusu 8"/>
          <p:cNvSpPr>
            <a:spLocks noGrp="1"/>
          </p:cNvSpPr>
          <p:nvPr>
            <p:ph type="sldNum" sz="quarter" idx="12"/>
          </p:nvPr>
        </p:nvSpPr>
        <p:spPr/>
        <p:txBody>
          <a:bodyPr/>
          <a:lstStyle>
            <a:lvl1pPr>
              <a:defRPr/>
            </a:lvl1pPr>
          </a:lstStyle>
          <a:p>
            <a:fld id="{7994D9B4-9E04-459E-A803-1A301EE4D8AA}" type="slidenum">
              <a:rPr lang="en-US" altLang="tr-TR">
                <a:solidFill>
                  <a:srgbClr val="000000"/>
                </a:solidFill>
              </a:rPr>
              <a:pPr/>
              <a:t>‹#›</a:t>
            </a:fld>
            <a:endParaRPr lang="en-US" altLang="tr-TR" dirty="0">
              <a:solidFill>
                <a:srgbClr val="000000"/>
              </a:solidFill>
            </a:endParaRPr>
          </a:p>
        </p:txBody>
      </p:sp>
    </p:spTree>
    <p:extLst>
      <p:ext uri="{BB962C8B-B14F-4D97-AF65-F5344CB8AC3E}">
        <p14:creationId xmlns:p14="http://schemas.microsoft.com/office/powerpoint/2010/main" val="16215242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lvl1pPr>
              <a:defRPr/>
            </a:lvl1pPr>
          </a:lstStyle>
          <a:p>
            <a:endParaRPr lang="en-US" altLang="tr-TR" dirty="0">
              <a:solidFill>
                <a:srgbClr val="000000"/>
              </a:solidFill>
            </a:endParaRPr>
          </a:p>
        </p:txBody>
      </p:sp>
      <p:sp>
        <p:nvSpPr>
          <p:cNvPr id="4" name="Altbilgi Yer Tutucusu 3"/>
          <p:cNvSpPr>
            <a:spLocks noGrp="1"/>
          </p:cNvSpPr>
          <p:nvPr>
            <p:ph type="ftr" sz="quarter" idx="11"/>
          </p:nvPr>
        </p:nvSpPr>
        <p:spPr/>
        <p:txBody>
          <a:bodyPr/>
          <a:lstStyle>
            <a:lvl1pPr>
              <a:defRPr/>
            </a:lvl1pPr>
          </a:lstStyle>
          <a:p>
            <a:endParaRPr lang="en-US" altLang="tr-TR" dirty="0">
              <a:solidFill>
                <a:srgbClr val="000000"/>
              </a:solidFill>
            </a:endParaRPr>
          </a:p>
        </p:txBody>
      </p:sp>
      <p:sp>
        <p:nvSpPr>
          <p:cNvPr id="5" name="Slayt Numarası Yer Tutucusu 4"/>
          <p:cNvSpPr>
            <a:spLocks noGrp="1"/>
          </p:cNvSpPr>
          <p:nvPr>
            <p:ph type="sldNum" sz="quarter" idx="12"/>
          </p:nvPr>
        </p:nvSpPr>
        <p:spPr/>
        <p:txBody>
          <a:bodyPr/>
          <a:lstStyle>
            <a:lvl1pPr>
              <a:defRPr/>
            </a:lvl1pPr>
          </a:lstStyle>
          <a:p>
            <a:fld id="{2AABF633-6EFB-4922-9EEC-510997618B4D}" type="slidenum">
              <a:rPr lang="en-US" altLang="tr-TR">
                <a:solidFill>
                  <a:srgbClr val="000000"/>
                </a:solidFill>
              </a:rPr>
              <a:pPr/>
              <a:t>‹#›</a:t>
            </a:fld>
            <a:endParaRPr lang="en-US" altLang="tr-TR" dirty="0">
              <a:solidFill>
                <a:srgbClr val="000000"/>
              </a:solidFill>
            </a:endParaRPr>
          </a:p>
        </p:txBody>
      </p:sp>
    </p:spTree>
    <p:extLst>
      <p:ext uri="{BB962C8B-B14F-4D97-AF65-F5344CB8AC3E}">
        <p14:creationId xmlns:p14="http://schemas.microsoft.com/office/powerpoint/2010/main" val="18138368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en-US" altLang="tr-TR" dirty="0">
              <a:solidFill>
                <a:srgbClr val="000000"/>
              </a:solidFill>
            </a:endParaRPr>
          </a:p>
        </p:txBody>
      </p:sp>
      <p:sp>
        <p:nvSpPr>
          <p:cNvPr id="3" name="Altbilgi Yer Tutucusu 2"/>
          <p:cNvSpPr>
            <a:spLocks noGrp="1"/>
          </p:cNvSpPr>
          <p:nvPr>
            <p:ph type="ftr" sz="quarter" idx="11"/>
          </p:nvPr>
        </p:nvSpPr>
        <p:spPr/>
        <p:txBody>
          <a:bodyPr/>
          <a:lstStyle>
            <a:lvl1pPr>
              <a:defRPr/>
            </a:lvl1pPr>
          </a:lstStyle>
          <a:p>
            <a:endParaRPr lang="en-US" altLang="tr-TR" dirty="0">
              <a:solidFill>
                <a:srgbClr val="000000"/>
              </a:solidFill>
            </a:endParaRPr>
          </a:p>
        </p:txBody>
      </p:sp>
      <p:sp>
        <p:nvSpPr>
          <p:cNvPr id="4" name="Slayt Numarası Yer Tutucusu 3"/>
          <p:cNvSpPr>
            <a:spLocks noGrp="1"/>
          </p:cNvSpPr>
          <p:nvPr>
            <p:ph type="sldNum" sz="quarter" idx="12"/>
          </p:nvPr>
        </p:nvSpPr>
        <p:spPr/>
        <p:txBody>
          <a:bodyPr/>
          <a:lstStyle>
            <a:lvl1pPr>
              <a:defRPr/>
            </a:lvl1pPr>
          </a:lstStyle>
          <a:p>
            <a:fld id="{EA20624E-1FEC-4783-8E10-227C5A773F42}" type="slidenum">
              <a:rPr lang="en-US" altLang="tr-TR">
                <a:solidFill>
                  <a:srgbClr val="000000"/>
                </a:solidFill>
              </a:rPr>
              <a:pPr/>
              <a:t>‹#›</a:t>
            </a:fld>
            <a:endParaRPr lang="en-US" altLang="tr-TR" dirty="0">
              <a:solidFill>
                <a:srgbClr val="000000"/>
              </a:solidFill>
            </a:endParaRPr>
          </a:p>
        </p:txBody>
      </p:sp>
    </p:spTree>
    <p:extLst>
      <p:ext uri="{BB962C8B-B14F-4D97-AF65-F5344CB8AC3E}">
        <p14:creationId xmlns:p14="http://schemas.microsoft.com/office/powerpoint/2010/main" val="2022692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dirty="0">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en-US" altLang="tr-TR" dirty="0">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62CECCAC-31B0-4377-973F-9DF4A4A84B41}" type="slidenum">
              <a:rPr lang="en-US" altLang="tr-TR">
                <a:solidFill>
                  <a:srgbClr val="000000"/>
                </a:solidFill>
              </a:rPr>
              <a:pPr/>
              <a:t>‹#›</a:t>
            </a:fld>
            <a:endParaRPr lang="en-US" altLang="tr-TR" dirty="0">
              <a:solidFill>
                <a:srgbClr val="000000"/>
              </a:solidFill>
            </a:endParaRPr>
          </a:p>
        </p:txBody>
      </p:sp>
    </p:spTree>
    <p:extLst>
      <p:ext uri="{BB962C8B-B14F-4D97-AF65-F5344CB8AC3E}">
        <p14:creationId xmlns:p14="http://schemas.microsoft.com/office/powerpoint/2010/main" val="27487662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a:t>Resim eklemek için simgeyi tıklatın</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dirty="0">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en-US" altLang="tr-TR" dirty="0">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DC18057E-7140-4DE4-8D3C-876A3BD1D242}" type="slidenum">
              <a:rPr lang="en-US" altLang="tr-TR">
                <a:solidFill>
                  <a:srgbClr val="000000"/>
                </a:solidFill>
              </a:rPr>
              <a:pPr/>
              <a:t>‹#›</a:t>
            </a:fld>
            <a:endParaRPr lang="en-US" altLang="tr-TR" dirty="0">
              <a:solidFill>
                <a:srgbClr val="000000"/>
              </a:solidFill>
            </a:endParaRPr>
          </a:p>
        </p:txBody>
      </p:sp>
    </p:spTree>
    <p:extLst>
      <p:ext uri="{BB962C8B-B14F-4D97-AF65-F5344CB8AC3E}">
        <p14:creationId xmlns:p14="http://schemas.microsoft.com/office/powerpoint/2010/main" val="4262190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n-US" altLang="tr-TR" dirty="0">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n-US" altLang="tr-TR" dirty="0">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EB19C39B-722A-4E3C-A593-35E04FDAC098}" type="slidenum">
              <a:rPr lang="en-US" altLang="tr-TR">
                <a:solidFill>
                  <a:srgbClr val="000000"/>
                </a:solidFill>
              </a:rPr>
              <a:pPr/>
              <a:t>‹#›</a:t>
            </a:fld>
            <a:endParaRPr lang="en-US" altLang="tr-TR" dirty="0">
              <a:solidFill>
                <a:srgbClr val="000000"/>
              </a:solidFill>
            </a:endParaRPr>
          </a:p>
        </p:txBody>
      </p:sp>
    </p:spTree>
    <p:extLst>
      <p:ext uri="{BB962C8B-B14F-4D97-AF65-F5344CB8AC3E}">
        <p14:creationId xmlns:p14="http://schemas.microsoft.com/office/powerpoint/2010/main" val="4267100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Altbilgi Yer Tutucusu 2"/>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4" name="Slayt Numarası Yer Tutucusu 3"/>
          <p:cNvSpPr>
            <a:spLocks noGrp="1"/>
          </p:cNvSpPr>
          <p:nvPr>
            <p:ph type="sldNum" sz="quarter" idx="11"/>
          </p:nvPr>
        </p:nvSpPr>
        <p:spPr/>
        <p:txBody>
          <a:bodyPr/>
          <a:lstStyle>
            <a:lvl1pPr>
              <a:defRPr/>
            </a:lvl1pPr>
          </a:lstStyle>
          <a:p>
            <a:fld id="{5B2EB070-FA76-44DB-8439-DEAEF1F64169}" type="slidenum">
              <a:rPr lang="en-US" altLang="tr-TR">
                <a:solidFill>
                  <a:srgbClr val="163794"/>
                </a:solidFill>
              </a:rPr>
              <a:pPr/>
              <a:t>‹#›</a:t>
            </a:fld>
            <a:endParaRPr lang="en-US" altLang="tr-TR" dirty="0">
              <a:solidFill>
                <a:srgbClr val="163794"/>
              </a:solidFill>
            </a:endParaRPr>
          </a:p>
        </p:txBody>
      </p:sp>
      <p:sp>
        <p:nvSpPr>
          <p:cNvPr id="5" name="Veri Yer Tutucusu 4"/>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2244348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325438"/>
            <a:ext cx="2057400" cy="58007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325438"/>
            <a:ext cx="6019800" cy="58007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n-US" altLang="tr-TR" dirty="0">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n-US" altLang="tr-TR" dirty="0">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F00F473F-85BD-49E2-A9FC-E534017E3C4C}" type="slidenum">
              <a:rPr lang="en-US" altLang="tr-TR">
                <a:solidFill>
                  <a:srgbClr val="000000"/>
                </a:solidFill>
              </a:rPr>
              <a:pPr/>
              <a:t>‹#›</a:t>
            </a:fld>
            <a:endParaRPr lang="en-US" altLang="tr-TR" dirty="0">
              <a:solidFill>
                <a:srgbClr val="000000"/>
              </a:solidFill>
            </a:endParaRPr>
          </a:p>
        </p:txBody>
      </p:sp>
    </p:spTree>
    <p:extLst>
      <p:ext uri="{BB962C8B-B14F-4D97-AF65-F5344CB8AC3E}">
        <p14:creationId xmlns:p14="http://schemas.microsoft.com/office/powerpoint/2010/main" val="1361172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Unvan 1"/>
          <p:cNvSpPr>
            <a:spLocks noGrp="1"/>
          </p:cNvSpPr>
          <p:nvPr>
            <p:ph type="title"/>
          </p:nvPr>
        </p:nvSpPr>
        <p:spPr>
          <a:xfrm>
            <a:off x="457200" y="325438"/>
            <a:ext cx="8229600" cy="9271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0"/>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a:xfrm>
            <a:off x="457200" y="6245225"/>
            <a:ext cx="2133600" cy="476250"/>
          </a:xfrm>
        </p:spPr>
        <p:txBody>
          <a:bodyPr/>
          <a:lstStyle>
            <a:lvl1pPr>
              <a:defRPr/>
            </a:lvl1pPr>
          </a:lstStyle>
          <a:p>
            <a:endParaRPr lang="en-US" altLang="tr-TR" dirty="0">
              <a:solidFill>
                <a:srgbClr val="000000"/>
              </a:solidFill>
            </a:endParaRPr>
          </a:p>
        </p:txBody>
      </p:sp>
      <p:sp>
        <p:nvSpPr>
          <p:cNvPr id="6" name="Altbilgi Yer Tutucusu 5"/>
          <p:cNvSpPr>
            <a:spLocks noGrp="1"/>
          </p:cNvSpPr>
          <p:nvPr>
            <p:ph type="ftr" sz="quarter" idx="11"/>
          </p:nvPr>
        </p:nvSpPr>
        <p:spPr>
          <a:xfrm>
            <a:off x="3124200" y="6245225"/>
            <a:ext cx="2895600" cy="476250"/>
          </a:xfrm>
        </p:spPr>
        <p:txBody>
          <a:bodyPr/>
          <a:lstStyle>
            <a:lvl1pPr>
              <a:defRPr/>
            </a:lvl1pPr>
          </a:lstStyle>
          <a:p>
            <a:endParaRPr lang="en-US" altLang="tr-TR" dirty="0">
              <a:solidFill>
                <a:srgbClr val="000000"/>
              </a:solidFill>
            </a:endParaRPr>
          </a:p>
        </p:txBody>
      </p:sp>
      <p:sp>
        <p:nvSpPr>
          <p:cNvPr id="7" name="Slayt Numarası Yer Tutucusu 6"/>
          <p:cNvSpPr>
            <a:spLocks noGrp="1"/>
          </p:cNvSpPr>
          <p:nvPr>
            <p:ph type="sldNum" sz="quarter" idx="12"/>
          </p:nvPr>
        </p:nvSpPr>
        <p:spPr>
          <a:xfrm>
            <a:off x="6553200" y="6245225"/>
            <a:ext cx="2133600" cy="476250"/>
          </a:xfrm>
        </p:spPr>
        <p:txBody>
          <a:bodyPr/>
          <a:lstStyle>
            <a:lvl1pPr>
              <a:defRPr/>
            </a:lvl1pPr>
          </a:lstStyle>
          <a:p>
            <a:fld id="{C999F558-39D4-4291-8BDF-621C70DF0281}" type="slidenum">
              <a:rPr lang="en-US" altLang="tr-TR">
                <a:solidFill>
                  <a:srgbClr val="000000"/>
                </a:solidFill>
              </a:rPr>
              <a:pPr/>
              <a:t>‹#›</a:t>
            </a:fld>
            <a:endParaRPr lang="en-US" altLang="tr-TR" dirty="0">
              <a:solidFill>
                <a:srgbClr val="000000"/>
              </a:solidFill>
            </a:endParaRPr>
          </a:p>
        </p:txBody>
      </p:sp>
    </p:spTree>
    <p:extLst>
      <p:ext uri="{BB962C8B-B14F-4D97-AF65-F5344CB8AC3E}">
        <p14:creationId xmlns:p14="http://schemas.microsoft.com/office/powerpoint/2010/main" val="3915366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xOverObj" preserve="1">
  <p:cSld name="Başlık ve İçerik Üzerinde Metin">
    <p:spTree>
      <p:nvGrpSpPr>
        <p:cNvPr id="1" name=""/>
        <p:cNvGrpSpPr/>
        <p:nvPr/>
      </p:nvGrpSpPr>
      <p:grpSpPr>
        <a:xfrm>
          <a:off x="0" y="0"/>
          <a:ext cx="0" cy="0"/>
          <a:chOff x="0" y="0"/>
          <a:chExt cx="0" cy="0"/>
        </a:xfrm>
      </p:grpSpPr>
      <p:sp>
        <p:nvSpPr>
          <p:cNvPr id="2" name="Unvan 1"/>
          <p:cNvSpPr>
            <a:spLocks noGrp="1"/>
          </p:cNvSpPr>
          <p:nvPr>
            <p:ph type="title"/>
          </p:nvPr>
        </p:nvSpPr>
        <p:spPr>
          <a:xfrm>
            <a:off x="457200" y="325438"/>
            <a:ext cx="8229600" cy="9271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0"/>
            <a:ext cx="8229600" cy="21859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57200" y="3938588"/>
            <a:ext cx="8229600" cy="218757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a:xfrm>
            <a:off x="457200" y="6245225"/>
            <a:ext cx="2133600" cy="476250"/>
          </a:xfrm>
        </p:spPr>
        <p:txBody>
          <a:bodyPr/>
          <a:lstStyle>
            <a:lvl1pPr>
              <a:defRPr/>
            </a:lvl1pPr>
          </a:lstStyle>
          <a:p>
            <a:endParaRPr lang="en-US" altLang="tr-TR" dirty="0">
              <a:solidFill>
                <a:srgbClr val="000000"/>
              </a:solidFill>
            </a:endParaRPr>
          </a:p>
        </p:txBody>
      </p:sp>
      <p:sp>
        <p:nvSpPr>
          <p:cNvPr id="6" name="Altbilgi Yer Tutucusu 5"/>
          <p:cNvSpPr>
            <a:spLocks noGrp="1"/>
          </p:cNvSpPr>
          <p:nvPr>
            <p:ph type="ftr" sz="quarter" idx="11"/>
          </p:nvPr>
        </p:nvSpPr>
        <p:spPr>
          <a:xfrm>
            <a:off x="3124200" y="6245225"/>
            <a:ext cx="2895600" cy="476250"/>
          </a:xfrm>
        </p:spPr>
        <p:txBody>
          <a:bodyPr/>
          <a:lstStyle>
            <a:lvl1pPr>
              <a:defRPr/>
            </a:lvl1pPr>
          </a:lstStyle>
          <a:p>
            <a:endParaRPr lang="en-US" altLang="tr-TR" dirty="0">
              <a:solidFill>
                <a:srgbClr val="000000"/>
              </a:solidFill>
            </a:endParaRPr>
          </a:p>
        </p:txBody>
      </p:sp>
      <p:sp>
        <p:nvSpPr>
          <p:cNvPr id="7" name="Slayt Numarası Yer Tutucusu 6"/>
          <p:cNvSpPr>
            <a:spLocks noGrp="1"/>
          </p:cNvSpPr>
          <p:nvPr>
            <p:ph type="sldNum" sz="quarter" idx="12"/>
          </p:nvPr>
        </p:nvSpPr>
        <p:spPr>
          <a:xfrm>
            <a:off x="6553200" y="6245225"/>
            <a:ext cx="2133600" cy="476250"/>
          </a:xfrm>
        </p:spPr>
        <p:txBody>
          <a:bodyPr/>
          <a:lstStyle>
            <a:lvl1pPr>
              <a:defRPr/>
            </a:lvl1pPr>
          </a:lstStyle>
          <a:p>
            <a:fld id="{3A75A1EA-B9F9-4CB1-8348-8477F9BCF596}" type="slidenum">
              <a:rPr lang="en-US" altLang="tr-TR">
                <a:solidFill>
                  <a:srgbClr val="000000"/>
                </a:solidFill>
              </a:rPr>
              <a:pPr/>
              <a:t>‹#›</a:t>
            </a:fld>
            <a:endParaRPr lang="en-US" altLang="tr-TR" dirty="0">
              <a:solidFill>
                <a:srgbClr val="000000"/>
              </a:solidFill>
            </a:endParaRPr>
          </a:p>
        </p:txBody>
      </p:sp>
    </p:spTree>
    <p:extLst>
      <p:ext uri="{BB962C8B-B14F-4D97-AF65-F5344CB8AC3E}">
        <p14:creationId xmlns:p14="http://schemas.microsoft.com/office/powerpoint/2010/main" val="23639014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chart" preserve="1">
  <p:cSld name="Başlık ve Grafik">
    <p:spTree>
      <p:nvGrpSpPr>
        <p:cNvPr id="1" name=""/>
        <p:cNvGrpSpPr/>
        <p:nvPr/>
      </p:nvGrpSpPr>
      <p:grpSpPr>
        <a:xfrm>
          <a:off x="0" y="0"/>
          <a:ext cx="0" cy="0"/>
          <a:chOff x="0" y="0"/>
          <a:chExt cx="0" cy="0"/>
        </a:xfrm>
      </p:grpSpPr>
      <p:sp>
        <p:nvSpPr>
          <p:cNvPr id="2" name="Unvan 1"/>
          <p:cNvSpPr>
            <a:spLocks noGrp="1"/>
          </p:cNvSpPr>
          <p:nvPr>
            <p:ph type="title"/>
          </p:nvPr>
        </p:nvSpPr>
        <p:spPr>
          <a:xfrm>
            <a:off x="457200" y="325438"/>
            <a:ext cx="8229600" cy="927100"/>
          </a:xfrm>
        </p:spPr>
        <p:txBody>
          <a:bodyPr/>
          <a:lstStyle/>
          <a:p>
            <a:r>
              <a:rPr lang="tr-TR"/>
              <a:t>Asıl başlık stili için tıklatın</a:t>
            </a:r>
          </a:p>
        </p:txBody>
      </p:sp>
      <p:sp>
        <p:nvSpPr>
          <p:cNvPr id="3" name="Grafik Yer Tutucusu 2"/>
          <p:cNvSpPr>
            <a:spLocks noGrp="1"/>
          </p:cNvSpPr>
          <p:nvPr>
            <p:ph type="chart" idx="1"/>
          </p:nvPr>
        </p:nvSpPr>
        <p:spPr>
          <a:xfrm>
            <a:off x="457200" y="1600200"/>
            <a:ext cx="8229600" cy="4525963"/>
          </a:xfrm>
        </p:spPr>
        <p:txBody>
          <a:bodyPr/>
          <a:lstStyle/>
          <a:p>
            <a:r>
              <a:rPr lang="tr-TR" dirty="0"/>
              <a:t>Grafik eklemek için simgeyi tıklatın</a:t>
            </a:r>
          </a:p>
        </p:txBody>
      </p:sp>
      <p:sp>
        <p:nvSpPr>
          <p:cNvPr id="4" name="Veri Yer Tutucusu 3"/>
          <p:cNvSpPr>
            <a:spLocks noGrp="1"/>
          </p:cNvSpPr>
          <p:nvPr>
            <p:ph type="dt" sz="half" idx="10"/>
          </p:nvPr>
        </p:nvSpPr>
        <p:spPr>
          <a:xfrm>
            <a:off x="457200" y="6245225"/>
            <a:ext cx="2133600" cy="476250"/>
          </a:xfrm>
        </p:spPr>
        <p:txBody>
          <a:bodyPr/>
          <a:lstStyle>
            <a:lvl1pPr>
              <a:defRPr/>
            </a:lvl1pPr>
          </a:lstStyle>
          <a:p>
            <a:endParaRPr lang="en-US" altLang="tr-TR" dirty="0">
              <a:solidFill>
                <a:srgbClr val="000000"/>
              </a:solidFill>
            </a:endParaRPr>
          </a:p>
        </p:txBody>
      </p:sp>
      <p:sp>
        <p:nvSpPr>
          <p:cNvPr id="5" name="Altbilgi Yer Tutucusu 4"/>
          <p:cNvSpPr>
            <a:spLocks noGrp="1"/>
          </p:cNvSpPr>
          <p:nvPr>
            <p:ph type="ftr" sz="quarter" idx="11"/>
          </p:nvPr>
        </p:nvSpPr>
        <p:spPr>
          <a:xfrm>
            <a:off x="3124200" y="6245225"/>
            <a:ext cx="2895600" cy="476250"/>
          </a:xfrm>
        </p:spPr>
        <p:txBody>
          <a:bodyPr/>
          <a:lstStyle>
            <a:lvl1pPr>
              <a:defRPr/>
            </a:lvl1pPr>
          </a:lstStyle>
          <a:p>
            <a:endParaRPr lang="en-US" altLang="tr-TR" dirty="0">
              <a:solidFill>
                <a:srgbClr val="000000"/>
              </a:solidFill>
            </a:endParaRPr>
          </a:p>
        </p:txBody>
      </p:sp>
      <p:sp>
        <p:nvSpPr>
          <p:cNvPr id="6" name="Slayt Numarası Yer Tutucusu 5"/>
          <p:cNvSpPr>
            <a:spLocks noGrp="1"/>
          </p:cNvSpPr>
          <p:nvPr>
            <p:ph type="sldNum" sz="quarter" idx="12"/>
          </p:nvPr>
        </p:nvSpPr>
        <p:spPr>
          <a:xfrm>
            <a:off x="6553200" y="6245225"/>
            <a:ext cx="2133600" cy="476250"/>
          </a:xfrm>
        </p:spPr>
        <p:txBody>
          <a:bodyPr/>
          <a:lstStyle>
            <a:lvl1pPr>
              <a:defRPr/>
            </a:lvl1pPr>
          </a:lstStyle>
          <a:p>
            <a:fld id="{6CECCCFD-0160-4422-9AF5-896A5BB3F5E8}" type="slidenum">
              <a:rPr lang="en-US" altLang="tr-TR">
                <a:solidFill>
                  <a:srgbClr val="000000"/>
                </a:solidFill>
              </a:rPr>
              <a:pPr/>
              <a:t>‹#›</a:t>
            </a:fld>
            <a:endParaRPr lang="en-US" altLang="tr-TR" dirty="0">
              <a:solidFill>
                <a:srgbClr val="000000"/>
              </a:solidFill>
            </a:endParaRPr>
          </a:p>
        </p:txBody>
      </p:sp>
    </p:spTree>
    <p:extLst>
      <p:ext uri="{BB962C8B-B14F-4D97-AF65-F5344CB8AC3E}">
        <p14:creationId xmlns:p14="http://schemas.microsoft.com/office/powerpoint/2010/main" val="3318208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Altbilgi Yer Tutucusu 1"/>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3" name="Slayt Numarası Yer Tutucusu 2"/>
          <p:cNvSpPr>
            <a:spLocks noGrp="1"/>
          </p:cNvSpPr>
          <p:nvPr>
            <p:ph type="sldNum" sz="quarter" idx="11"/>
          </p:nvPr>
        </p:nvSpPr>
        <p:spPr/>
        <p:txBody>
          <a:bodyPr/>
          <a:lstStyle>
            <a:lvl1pPr>
              <a:defRPr/>
            </a:lvl1pPr>
          </a:lstStyle>
          <a:p>
            <a:fld id="{091E6397-4240-41BB-A121-D00080E11CCE}" type="slidenum">
              <a:rPr lang="en-US" altLang="tr-TR">
                <a:solidFill>
                  <a:srgbClr val="163794"/>
                </a:solidFill>
              </a:rPr>
              <a:pPr/>
              <a:t>‹#›</a:t>
            </a:fld>
            <a:endParaRPr lang="en-US" altLang="tr-TR" dirty="0">
              <a:solidFill>
                <a:srgbClr val="163794"/>
              </a:solidFill>
            </a:endParaRPr>
          </a:p>
        </p:txBody>
      </p:sp>
      <p:sp>
        <p:nvSpPr>
          <p:cNvPr id="4" name="Veri Yer Tutucusu 3"/>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27234009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Altbilgi Yer Tutucusu 4"/>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6" name="Slayt Numarası Yer Tutucusu 5"/>
          <p:cNvSpPr>
            <a:spLocks noGrp="1"/>
          </p:cNvSpPr>
          <p:nvPr>
            <p:ph type="sldNum" sz="quarter" idx="11"/>
          </p:nvPr>
        </p:nvSpPr>
        <p:spPr/>
        <p:txBody>
          <a:bodyPr/>
          <a:lstStyle>
            <a:lvl1pPr>
              <a:defRPr/>
            </a:lvl1pPr>
          </a:lstStyle>
          <a:p>
            <a:fld id="{6A74A5EB-83AA-48A6-AEA6-8AA12555B1BE}" type="slidenum">
              <a:rPr lang="en-US" altLang="tr-TR">
                <a:solidFill>
                  <a:srgbClr val="163794"/>
                </a:solidFill>
              </a:rPr>
              <a:pPr/>
              <a:t>‹#›</a:t>
            </a:fld>
            <a:endParaRPr lang="en-US" altLang="tr-TR" dirty="0">
              <a:solidFill>
                <a:srgbClr val="163794"/>
              </a:solidFill>
            </a:endParaRPr>
          </a:p>
        </p:txBody>
      </p:sp>
      <p:sp>
        <p:nvSpPr>
          <p:cNvPr id="7" name="Veri Yer Tutucusu 6"/>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2810300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a:t>Resim eklemek için simgeyi tıklatın</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Altbilgi Yer Tutucusu 4"/>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6" name="Slayt Numarası Yer Tutucusu 5"/>
          <p:cNvSpPr>
            <a:spLocks noGrp="1"/>
          </p:cNvSpPr>
          <p:nvPr>
            <p:ph type="sldNum" sz="quarter" idx="11"/>
          </p:nvPr>
        </p:nvSpPr>
        <p:spPr/>
        <p:txBody>
          <a:bodyPr/>
          <a:lstStyle>
            <a:lvl1pPr>
              <a:defRPr/>
            </a:lvl1pPr>
          </a:lstStyle>
          <a:p>
            <a:fld id="{1BE791D5-378A-41ED-B31A-021C5E4673BA}" type="slidenum">
              <a:rPr lang="en-US" altLang="tr-TR">
                <a:solidFill>
                  <a:srgbClr val="163794"/>
                </a:solidFill>
              </a:rPr>
              <a:pPr/>
              <a:t>‹#›</a:t>
            </a:fld>
            <a:endParaRPr lang="en-US" altLang="tr-TR" dirty="0">
              <a:solidFill>
                <a:srgbClr val="163794"/>
              </a:solidFill>
            </a:endParaRPr>
          </a:p>
        </p:txBody>
      </p:sp>
      <p:sp>
        <p:nvSpPr>
          <p:cNvPr id="7" name="Veri Yer Tutucusu 6"/>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30176604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oleObject" Target="../embeddings/oleObject1.bin"/><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vmlDrawing" Target="../drawings/vmlDrawing1.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4.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image" Target="../media/image6.png"/><Relationship Id="rId2" Type="http://schemas.openxmlformats.org/officeDocument/2006/relationships/slideLayout" Target="../slideLayouts/slideLayout37.xml"/><Relationship Id="rId16" Type="http://schemas.openxmlformats.org/officeDocument/2006/relationships/image" Target="../media/image5.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heme" Target="../theme/theme4.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image" Target="../media/image6.png"/><Relationship Id="rId2" Type="http://schemas.openxmlformats.org/officeDocument/2006/relationships/slideLayout" Target="../slideLayouts/slideLayout51.xml"/><Relationship Id="rId16" Type="http://schemas.openxmlformats.org/officeDocument/2006/relationships/image" Target="../media/image5.pn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theme" Target="../theme/theme5.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ltGray">
          <a:xfrm>
            <a:off x="0" y="0"/>
            <a:ext cx="9144000" cy="836613"/>
          </a:xfrm>
          <a:prstGeom prst="rect">
            <a:avLst/>
          </a:prstGeom>
          <a:gradFill rotWithShape="1">
            <a:gsLst>
              <a:gs pos="0">
                <a:schemeClr val="tx1">
                  <a:gamma/>
                  <a:shade val="46275"/>
                  <a:invGamma/>
                </a:schemeClr>
              </a:gs>
              <a:gs pos="50000">
                <a:schemeClr val="tx1"/>
              </a:gs>
              <a:gs pos="100000">
                <a:schemeClr val="tx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dirty="0">
              <a:solidFill>
                <a:srgbClr val="163794"/>
              </a:solidFill>
            </a:endParaRPr>
          </a:p>
        </p:txBody>
      </p:sp>
      <p:sp>
        <p:nvSpPr>
          <p:cNvPr id="1027" name="Rectangle 3"/>
          <p:cNvSpPr>
            <a:spLocks noGrp="1" noChangeArrowheads="1"/>
          </p:cNvSpPr>
          <p:nvPr>
            <p:ph type="body" idx="1"/>
          </p:nvPr>
        </p:nvSpPr>
        <p:spPr bwMode="auto">
          <a:xfrm>
            <a:off x="457200" y="1152525"/>
            <a:ext cx="8229600"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
        <p:nvSpPr>
          <p:cNvPr id="1029" name="Rectangle 5"/>
          <p:cNvSpPr>
            <a:spLocks noGrp="1" noChangeArrowheads="1"/>
          </p:cNvSpPr>
          <p:nvPr>
            <p:ph type="ftr" sz="quarter" idx="3"/>
          </p:nvPr>
        </p:nvSpPr>
        <p:spPr bwMode="auto">
          <a:xfrm>
            <a:off x="5867400" y="6461125"/>
            <a:ext cx="2895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latin typeface="+mj-lt"/>
              </a:defRPr>
            </a:lvl1pPr>
          </a:lstStyle>
          <a:p>
            <a:pPr fontAlgn="base">
              <a:spcBef>
                <a:spcPct val="0"/>
              </a:spcBef>
              <a:spcAft>
                <a:spcPct val="0"/>
              </a:spcAft>
            </a:pPr>
            <a:r>
              <a:rPr lang="en-US" altLang="tr-TR" dirty="0">
                <a:solidFill>
                  <a:srgbClr val="163794"/>
                </a:solidFill>
              </a:rPr>
              <a:t>Company Logo</a:t>
            </a:r>
          </a:p>
        </p:txBody>
      </p:sp>
      <p:sp>
        <p:nvSpPr>
          <p:cNvPr id="1030" name="Rectangle 6"/>
          <p:cNvSpPr>
            <a:spLocks noGrp="1" noChangeArrowheads="1"/>
          </p:cNvSpPr>
          <p:nvPr>
            <p:ph type="sldNum" sz="quarter" idx="4"/>
          </p:nvPr>
        </p:nvSpPr>
        <p:spPr bwMode="auto">
          <a:xfrm>
            <a:off x="3505200" y="6461125"/>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mj-lt"/>
              </a:defRPr>
            </a:lvl1pPr>
          </a:lstStyle>
          <a:p>
            <a:pPr fontAlgn="base">
              <a:spcBef>
                <a:spcPct val="0"/>
              </a:spcBef>
              <a:spcAft>
                <a:spcPct val="0"/>
              </a:spcAft>
            </a:pPr>
            <a:fld id="{BD3BB21C-5385-4326-B05F-7D4C1E3F0833}" type="slidenum">
              <a:rPr lang="en-US" altLang="tr-TR" smtClean="0">
                <a:solidFill>
                  <a:srgbClr val="163794"/>
                </a:solidFill>
              </a:rPr>
              <a:pPr fontAlgn="base">
                <a:spcBef>
                  <a:spcPct val="0"/>
                </a:spcBef>
                <a:spcAft>
                  <a:spcPct val="0"/>
                </a:spcAft>
              </a:pPr>
              <a:t>‹#›</a:t>
            </a:fld>
            <a:endParaRPr lang="en-US" altLang="tr-TR" dirty="0">
              <a:solidFill>
                <a:srgbClr val="163794"/>
              </a:solidFill>
            </a:endParaRPr>
          </a:p>
        </p:txBody>
      </p:sp>
      <p:sp>
        <p:nvSpPr>
          <p:cNvPr id="1026" name="Rectangle 2"/>
          <p:cNvSpPr>
            <a:spLocks noGrp="1" noChangeArrowheads="1"/>
          </p:cNvSpPr>
          <p:nvPr>
            <p:ph type="title"/>
          </p:nvPr>
        </p:nvSpPr>
        <p:spPr bwMode="white">
          <a:xfrm>
            <a:off x="304800" y="152400"/>
            <a:ext cx="84582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endParaRPr lang="en-US" altLang="tr-TR"/>
          </a:p>
        </p:txBody>
      </p:sp>
      <p:sp>
        <p:nvSpPr>
          <p:cNvPr id="1040" name="Text Box 16"/>
          <p:cNvSpPr txBox="1">
            <a:spLocks noChangeArrowheads="1"/>
          </p:cNvSpPr>
          <p:nvPr/>
        </p:nvSpPr>
        <p:spPr bwMode="gray">
          <a:xfrm>
            <a:off x="0" y="838200"/>
            <a:ext cx="9144000" cy="24447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tr-TR" altLang="tr-TR" sz="1000" b="1" dirty="0">
              <a:solidFill>
                <a:srgbClr val="FFFFFF"/>
              </a:solidFill>
              <a:latin typeface="Verdana" panose="020B0604030504040204" pitchFamily="34" charset="0"/>
            </a:endParaRPr>
          </a:p>
        </p:txBody>
      </p:sp>
      <p:sp>
        <p:nvSpPr>
          <p:cNvPr id="1028" name="Rectangle 4"/>
          <p:cNvSpPr>
            <a:spLocks noGrp="1" noChangeArrowheads="1"/>
          </p:cNvSpPr>
          <p:nvPr>
            <p:ph type="dt" sz="half" idx="2"/>
          </p:nvPr>
        </p:nvSpPr>
        <p:spPr bwMode="gray">
          <a:xfrm>
            <a:off x="14288" y="838200"/>
            <a:ext cx="8458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solidFill>
                  <a:schemeClr val="bg1"/>
                </a:solidFill>
                <a:latin typeface="+mj-lt"/>
              </a:defRPr>
            </a:lvl1pPr>
          </a:lstStyle>
          <a:p>
            <a:pPr fontAlgn="base">
              <a:spcBef>
                <a:spcPct val="0"/>
              </a:spcBef>
              <a:spcAft>
                <a:spcPct val="0"/>
              </a:spcAft>
            </a:pPr>
            <a:r>
              <a:rPr lang="en-US" altLang="tr-TR" dirty="0">
                <a:solidFill>
                  <a:srgbClr val="FFFFFF"/>
                </a:solidFill>
              </a:rPr>
              <a:t>www.themegallery.com</a:t>
            </a:r>
          </a:p>
        </p:txBody>
      </p:sp>
    </p:spTree>
    <p:extLst>
      <p:ext uri="{BB962C8B-B14F-4D97-AF65-F5344CB8AC3E}">
        <p14:creationId xmlns:p14="http://schemas.microsoft.com/office/powerpoint/2010/main" val="272133925"/>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Lst>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hf sldNum="0" hdr="0"/>
  <p:txStyles>
    <p:titleStyle>
      <a:lvl1pPr algn="ctr" rtl="0" eaLnBrk="1" fontAlgn="base" hangingPunct="1">
        <a:spcBef>
          <a:spcPct val="0"/>
        </a:spcBef>
        <a:spcAft>
          <a:spcPct val="0"/>
        </a:spcAft>
        <a:defRPr sz="3200" b="1" kern="1200">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anose="020B0604030504040204" pitchFamily="34" charset="0"/>
        </a:defRPr>
      </a:lvl2pPr>
      <a:lvl3pPr algn="ctr" rtl="0" eaLnBrk="1" fontAlgn="base" hangingPunct="1">
        <a:spcBef>
          <a:spcPct val="0"/>
        </a:spcBef>
        <a:spcAft>
          <a:spcPct val="0"/>
        </a:spcAft>
        <a:defRPr sz="3200" b="1">
          <a:solidFill>
            <a:schemeClr val="bg1"/>
          </a:solidFill>
          <a:latin typeface="Verdana" panose="020B0604030504040204" pitchFamily="34" charset="0"/>
        </a:defRPr>
      </a:lvl3pPr>
      <a:lvl4pPr algn="ctr" rtl="0" eaLnBrk="1" fontAlgn="base" hangingPunct="1">
        <a:spcBef>
          <a:spcPct val="0"/>
        </a:spcBef>
        <a:spcAft>
          <a:spcPct val="0"/>
        </a:spcAft>
        <a:defRPr sz="3200" b="1">
          <a:solidFill>
            <a:schemeClr val="bg1"/>
          </a:solidFill>
          <a:latin typeface="Verdana" panose="020B0604030504040204" pitchFamily="34" charset="0"/>
        </a:defRPr>
      </a:lvl4pPr>
      <a:lvl5pPr algn="ctr" rtl="0" eaLnBrk="1" fontAlgn="base" hangingPunct="1">
        <a:spcBef>
          <a:spcPct val="0"/>
        </a:spcBef>
        <a:spcAft>
          <a:spcPct val="0"/>
        </a:spcAft>
        <a:defRPr sz="3200" b="1">
          <a:solidFill>
            <a:schemeClr val="bg1"/>
          </a:solidFill>
          <a:latin typeface="Verdana" panose="020B0604030504040204" pitchFamily="34" charset="0"/>
        </a:defRPr>
      </a:lvl5pPr>
      <a:lvl6pPr marL="457200" algn="ctr" rtl="0" eaLnBrk="1" fontAlgn="base" hangingPunct="1">
        <a:spcBef>
          <a:spcPct val="0"/>
        </a:spcBef>
        <a:spcAft>
          <a:spcPct val="0"/>
        </a:spcAft>
        <a:defRPr sz="3200" b="1">
          <a:solidFill>
            <a:schemeClr val="bg1"/>
          </a:solidFill>
          <a:latin typeface="Verdana" panose="020B0604030504040204" pitchFamily="34" charset="0"/>
        </a:defRPr>
      </a:lvl6pPr>
      <a:lvl7pPr marL="914400" algn="ctr" rtl="0" eaLnBrk="1" fontAlgn="base" hangingPunct="1">
        <a:spcBef>
          <a:spcPct val="0"/>
        </a:spcBef>
        <a:spcAft>
          <a:spcPct val="0"/>
        </a:spcAft>
        <a:defRPr sz="3200" b="1">
          <a:solidFill>
            <a:schemeClr val="bg1"/>
          </a:solidFill>
          <a:latin typeface="Verdana" panose="020B0604030504040204" pitchFamily="34" charset="0"/>
        </a:defRPr>
      </a:lvl7pPr>
      <a:lvl8pPr marL="1371600" algn="ctr" rtl="0" eaLnBrk="1" fontAlgn="base" hangingPunct="1">
        <a:spcBef>
          <a:spcPct val="0"/>
        </a:spcBef>
        <a:spcAft>
          <a:spcPct val="0"/>
        </a:spcAft>
        <a:defRPr sz="3200" b="1">
          <a:solidFill>
            <a:schemeClr val="bg1"/>
          </a:solidFill>
          <a:latin typeface="Verdana" panose="020B0604030504040204" pitchFamily="34" charset="0"/>
        </a:defRPr>
      </a:lvl8pPr>
      <a:lvl9pPr marL="1828800" algn="ctr" rtl="0" eaLnBrk="1" fontAlgn="base" hangingPunct="1">
        <a:spcBef>
          <a:spcPct val="0"/>
        </a:spcBef>
        <a:spcAft>
          <a:spcPct val="0"/>
        </a:spcAft>
        <a:defRPr sz="3200" b="1">
          <a:solidFill>
            <a:schemeClr val="bg1"/>
          </a:solidFill>
          <a:latin typeface="Verdana" panose="020B0604030504040204" pitchFamily="34" charset="0"/>
        </a:defRPr>
      </a:lvl9pPr>
    </p:titleStyle>
    <p:bodyStyle>
      <a:lvl1pPr marL="342900" indent="-342900" algn="l" rtl="0" eaLnBrk="1" fontAlgn="base" hangingPunct="1">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Freeform 15"/>
          <p:cNvSpPr>
            <a:spLocks/>
          </p:cNvSpPr>
          <p:nvPr/>
        </p:nvSpPr>
        <p:spPr bwMode="gray">
          <a:xfrm>
            <a:off x="0" y="5445125"/>
            <a:ext cx="9144000" cy="1414463"/>
          </a:xfrm>
          <a:custGeom>
            <a:avLst/>
            <a:gdLst>
              <a:gd name="T0" fmla="*/ 5760 w 5760"/>
              <a:gd name="T1" fmla="*/ 885 h 891"/>
              <a:gd name="T2" fmla="*/ 5760 w 5760"/>
              <a:gd name="T3" fmla="*/ 0 h 891"/>
              <a:gd name="T4" fmla="*/ 2832 w 5760"/>
              <a:gd name="T5" fmla="*/ 626 h 891"/>
              <a:gd name="T6" fmla="*/ 0 w 5760"/>
              <a:gd name="T7" fmla="*/ 36 h 891"/>
              <a:gd name="T8" fmla="*/ 0 w 5760"/>
              <a:gd name="T9" fmla="*/ 891 h 891"/>
              <a:gd name="T10" fmla="*/ 5760 w 5760"/>
              <a:gd name="T11" fmla="*/ 885 h 891"/>
            </a:gdLst>
            <a:ahLst/>
            <a:cxnLst>
              <a:cxn ang="0">
                <a:pos x="T0" y="T1"/>
              </a:cxn>
              <a:cxn ang="0">
                <a:pos x="T2" y="T3"/>
              </a:cxn>
              <a:cxn ang="0">
                <a:pos x="T4" y="T5"/>
              </a:cxn>
              <a:cxn ang="0">
                <a:pos x="T6" y="T7"/>
              </a:cxn>
              <a:cxn ang="0">
                <a:pos x="T8" y="T9"/>
              </a:cxn>
              <a:cxn ang="0">
                <a:pos x="T10" y="T11"/>
              </a:cxn>
            </a:cxnLst>
            <a:rect l="0" t="0" r="r" b="b"/>
            <a:pathLst>
              <a:path w="5760" h="891">
                <a:moveTo>
                  <a:pt x="5760" y="885"/>
                </a:moveTo>
                <a:lnTo>
                  <a:pt x="5760" y="0"/>
                </a:lnTo>
                <a:cubicBezTo>
                  <a:pt x="4888" y="573"/>
                  <a:pt x="3696" y="609"/>
                  <a:pt x="2832" y="626"/>
                </a:cubicBezTo>
                <a:cubicBezTo>
                  <a:pt x="1968" y="643"/>
                  <a:pt x="640" y="474"/>
                  <a:pt x="0" y="36"/>
                </a:cubicBezTo>
                <a:lnTo>
                  <a:pt x="0" y="891"/>
                </a:lnTo>
                <a:lnTo>
                  <a:pt x="5760" y="885"/>
                </a:lnTo>
                <a:close/>
              </a:path>
            </a:pathLst>
          </a:custGeom>
          <a:gradFill rotWithShape="1">
            <a:gsLst>
              <a:gs pos="0">
                <a:schemeClr val="accent1"/>
              </a:gs>
              <a:gs pos="100000">
                <a:schemeClr val="accent1">
                  <a:gamma/>
                  <a:tint val="15294"/>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dirty="0">
              <a:solidFill>
                <a:srgbClr val="2B166E"/>
              </a:solidFill>
              <a:latin typeface="Arial" charset="0"/>
              <a:cs typeface="Arial" charset="0"/>
            </a:endParaRPr>
          </a:p>
        </p:txBody>
      </p:sp>
      <p:graphicFrame>
        <p:nvGraphicFramePr>
          <p:cNvPr id="1040" name="Object 16"/>
          <p:cNvGraphicFramePr>
            <a:graphicFrameLocks noChangeAspect="1"/>
          </p:cNvGraphicFramePr>
          <p:nvPr/>
        </p:nvGraphicFramePr>
        <p:xfrm>
          <a:off x="0" y="0"/>
          <a:ext cx="9144000" cy="692150"/>
        </p:xfrm>
        <a:graphic>
          <a:graphicData uri="http://schemas.openxmlformats.org/presentationml/2006/ole">
            <mc:AlternateContent xmlns:mc="http://schemas.openxmlformats.org/markup-compatibility/2006">
              <mc:Choice xmlns:v="urn:schemas-microsoft-com:vml" Requires="v">
                <p:oleObj spid="_x0000_s24644" name="Image" r:id="rId15" imgW="7390476" imgH="913963" progId="Photoshop.Image.6">
                  <p:embed/>
                </p:oleObj>
              </mc:Choice>
              <mc:Fallback>
                <p:oleObj name="Image" r:id="rId15" imgW="7390476" imgH="913963" progId="Photoshop.Image.6">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gray">
                      <a:xfrm>
                        <a:off x="0" y="0"/>
                        <a:ext cx="9144000"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1" name="Rectangle 17"/>
          <p:cNvSpPr>
            <a:spLocks noChangeArrowheads="1"/>
          </p:cNvSpPr>
          <p:nvPr/>
        </p:nvSpPr>
        <p:spPr bwMode="gray">
          <a:xfrm>
            <a:off x="0" y="6538913"/>
            <a:ext cx="9144000" cy="333375"/>
          </a:xfrm>
          <a:prstGeom prst="rect">
            <a:avLst/>
          </a:prstGeom>
          <a:gradFill rotWithShape="1">
            <a:gsLst>
              <a:gs pos="0">
                <a:schemeClr val="tx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dirty="0">
              <a:solidFill>
                <a:srgbClr val="2B166E"/>
              </a:solidFill>
              <a:latin typeface="Arial" charset="0"/>
              <a:cs typeface="Arial" charset="0"/>
            </a:endParaRPr>
          </a:p>
        </p:txBody>
      </p:sp>
      <p:sp>
        <p:nvSpPr>
          <p:cNvPr id="1042" name="Rectangle 18"/>
          <p:cNvSpPr>
            <a:spLocks noChangeArrowheads="1"/>
          </p:cNvSpPr>
          <p:nvPr/>
        </p:nvSpPr>
        <p:spPr bwMode="gray">
          <a:xfrm>
            <a:off x="0" y="692150"/>
            <a:ext cx="9144000" cy="73025"/>
          </a:xfrm>
          <a:prstGeom prst="rect">
            <a:avLst/>
          </a:prstGeom>
          <a:gradFill rotWithShape="1">
            <a:gsLst>
              <a:gs pos="0">
                <a:schemeClr val="accent1"/>
              </a:gs>
              <a:gs pos="50000">
                <a:schemeClr val="accent1">
                  <a:gamma/>
                  <a:tint val="27451"/>
                  <a:invGamma/>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dirty="0">
              <a:solidFill>
                <a:srgbClr val="2B166E"/>
              </a:solidFill>
              <a:latin typeface="Arial" charset="0"/>
              <a:cs typeface="Arial" charset="0"/>
            </a:endParaRPr>
          </a:p>
        </p:txBody>
      </p:sp>
      <p:sp>
        <p:nvSpPr>
          <p:cNvPr id="1027" name="Rectangle 3"/>
          <p:cNvSpPr>
            <a:spLocks noGrp="1" noChangeArrowheads="1"/>
          </p:cNvSpPr>
          <p:nvPr>
            <p:ph type="body" idx="1"/>
          </p:nvPr>
        </p:nvSpPr>
        <p:spPr bwMode="auto">
          <a:xfrm>
            <a:off x="457200" y="900113"/>
            <a:ext cx="8229600"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
        <p:nvSpPr>
          <p:cNvPr id="1028" name="Rectangle 4"/>
          <p:cNvSpPr>
            <a:spLocks noGrp="1" noChangeArrowheads="1"/>
          </p:cNvSpPr>
          <p:nvPr>
            <p:ph type="dt" sz="half" idx="2"/>
          </p:nvPr>
        </p:nvSpPr>
        <p:spPr bwMode="white">
          <a:xfrm>
            <a:off x="457200" y="6523038"/>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bg1"/>
                </a:solidFill>
                <a:latin typeface="+mn-lt"/>
              </a:defRPr>
            </a:lvl1pPr>
          </a:lstStyle>
          <a:p>
            <a:pPr fontAlgn="base">
              <a:spcBef>
                <a:spcPct val="0"/>
              </a:spcBef>
              <a:spcAft>
                <a:spcPct val="0"/>
              </a:spcAft>
            </a:pPr>
            <a:r>
              <a:rPr lang="en-US" altLang="tr-TR" dirty="0">
                <a:solidFill>
                  <a:srgbClr val="FFFFFF"/>
                </a:solidFill>
                <a:cs typeface="Arial" charset="0"/>
              </a:rPr>
              <a:t>www.themegallery.com</a:t>
            </a:r>
          </a:p>
        </p:txBody>
      </p:sp>
      <p:sp>
        <p:nvSpPr>
          <p:cNvPr id="1029" name="Rectangle 5"/>
          <p:cNvSpPr>
            <a:spLocks noGrp="1" noChangeArrowheads="1"/>
          </p:cNvSpPr>
          <p:nvPr>
            <p:ph type="ftr" sz="quarter" idx="3"/>
          </p:nvPr>
        </p:nvSpPr>
        <p:spPr bwMode="white">
          <a:xfrm>
            <a:off x="6324600" y="6537325"/>
            <a:ext cx="24384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solidFill>
                  <a:schemeClr val="bg1"/>
                </a:solidFill>
                <a:latin typeface="+mn-lt"/>
              </a:defRPr>
            </a:lvl1pPr>
          </a:lstStyle>
          <a:p>
            <a:pPr fontAlgn="base">
              <a:spcBef>
                <a:spcPct val="0"/>
              </a:spcBef>
              <a:spcAft>
                <a:spcPct val="0"/>
              </a:spcAft>
            </a:pPr>
            <a:r>
              <a:rPr lang="en-US" altLang="tr-TR" dirty="0">
                <a:solidFill>
                  <a:srgbClr val="FFFFFF"/>
                </a:solidFill>
                <a:cs typeface="Arial" charset="0"/>
              </a:rPr>
              <a:t>Company Logo</a:t>
            </a:r>
          </a:p>
        </p:txBody>
      </p:sp>
      <p:sp>
        <p:nvSpPr>
          <p:cNvPr id="1030" name="Rectangle 6"/>
          <p:cNvSpPr>
            <a:spLocks noGrp="1" noChangeArrowheads="1"/>
          </p:cNvSpPr>
          <p:nvPr>
            <p:ph type="sldNum" sz="quarter" idx="4"/>
          </p:nvPr>
        </p:nvSpPr>
        <p:spPr bwMode="white">
          <a:xfrm>
            <a:off x="3276600" y="6537325"/>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fontAlgn="base">
              <a:spcBef>
                <a:spcPct val="0"/>
              </a:spcBef>
              <a:spcAft>
                <a:spcPct val="0"/>
              </a:spcAft>
            </a:pPr>
            <a:fld id="{A4BE40F4-A34C-4426-8A7D-ADA634D14B4C}" type="slidenum">
              <a:rPr lang="en-US" altLang="tr-TR" smtClean="0">
                <a:solidFill>
                  <a:srgbClr val="FFFFFF"/>
                </a:solidFill>
                <a:latin typeface="Arial" charset="0"/>
                <a:cs typeface="Arial" charset="0"/>
              </a:rPr>
              <a:pPr fontAlgn="base">
                <a:spcBef>
                  <a:spcPct val="0"/>
                </a:spcBef>
                <a:spcAft>
                  <a:spcPct val="0"/>
                </a:spcAft>
              </a:pPr>
              <a:t>‹#›</a:t>
            </a:fld>
            <a:endParaRPr lang="en-US" altLang="tr-TR" dirty="0">
              <a:solidFill>
                <a:srgbClr val="FFFFFF"/>
              </a:solidFill>
              <a:latin typeface="Arial" charset="0"/>
              <a:cs typeface="Arial" charset="0"/>
            </a:endParaRPr>
          </a:p>
        </p:txBody>
      </p:sp>
      <p:sp>
        <p:nvSpPr>
          <p:cNvPr id="1026" name="Rectangle 2"/>
          <p:cNvSpPr>
            <a:spLocks noGrp="1" noChangeArrowheads="1"/>
          </p:cNvSpPr>
          <p:nvPr>
            <p:ph type="title"/>
          </p:nvPr>
        </p:nvSpPr>
        <p:spPr bwMode="white">
          <a:xfrm>
            <a:off x="457200" y="15081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endParaRPr lang="en-US" altLang="tr-TR"/>
          </a:p>
        </p:txBody>
      </p:sp>
    </p:spTree>
    <p:extLst>
      <p:ext uri="{BB962C8B-B14F-4D97-AF65-F5344CB8AC3E}">
        <p14:creationId xmlns:p14="http://schemas.microsoft.com/office/powerpoint/2010/main" val="1954341944"/>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Lst>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hf sldNum="0" hdr="0"/>
  <p:txStyles>
    <p:title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itchFamily="34" charset="0"/>
        </a:defRPr>
      </a:lvl2pPr>
      <a:lvl3pPr algn="ctr" rtl="0" eaLnBrk="1" fontAlgn="base" hangingPunct="1">
        <a:spcBef>
          <a:spcPct val="0"/>
        </a:spcBef>
        <a:spcAft>
          <a:spcPct val="0"/>
        </a:spcAft>
        <a:defRPr sz="3200" b="1">
          <a:solidFill>
            <a:schemeClr val="bg1"/>
          </a:solidFill>
          <a:latin typeface="Verdana" pitchFamily="34" charset="0"/>
        </a:defRPr>
      </a:lvl3pPr>
      <a:lvl4pPr algn="ctr" rtl="0" eaLnBrk="1" fontAlgn="base" hangingPunct="1">
        <a:spcBef>
          <a:spcPct val="0"/>
        </a:spcBef>
        <a:spcAft>
          <a:spcPct val="0"/>
        </a:spcAft>
        <a:defRPr sz="3200" b="1">
          <a:solidFill>
            <a:schemeClr val="bg1"/>
          </a:solidFill>
          <a:latin typeface="Verdana" pitchFamily="34" charset="0"/>
        </a:defRPr>
      </a:lvl4pPr>
      <a:lvl5pPr algn="ctr" rtl="0" eaLnBrk="1" fontAlgn="base" hangingPunct="1">
        <a:spcBef>
          <a:spcPct val="0"/>
        </a:spcBef>
        <a:spcAft>
          <a:spcPct val="0"/>
        </a:spcAft>
        <a:defRPr sz="3200" b="1">
          <a:solidFill>
            <a:schemeClr val="bg1"/>
          </a:solidFill>
          <a:latin typeface="Verdana" pitchFamily="34" charset="0"/>
        </a:defRPr>
      </a:lvl5pPr>
      <a:lvl6pPr marL="457200" algn="ctr" rtl="0" eaLnBrk="1" fontAlgn="base" hangingPunct="1">
        <a:spcBef>
          <a:spcPct val="0"/>
        </a:spcBef>
        <a:spcAft>
          <a:spcPct val="0"/>
        </a:spcAft>
        <a:defRPr sz="3200" b="1">
          <a:solidFill>
            <a:schemeClr val="bg1"/>
          </a:solidFill>
          <a:latin typeface="Verdana" pitchFamily="34" charset="0"/>
        </a:defRPr>
      </a:lvl6pPr>
      <a:lvl7pPr marL="914400" algn="ctr" rtl="0" eaLnBrk="1" fontAlgn="base" hangingPunct="1">
        <a:spcBef>
          <a:spcPct val="0"/>
        </a:spcBef>
        <a:spcAft>
          <a:spcPct val="0"/>
        </a:spcAft>
        <a:defRPr sz="3200" b="1">
          <a:solidFill>
            <a:schemeClr val="bg1"/>
          </a:solidFill>
          <a:latin typeface="Verdana" pitchFamily="34" charset="0"/>
        </a:defRPr>
      </a:lvl7pPr>
      <a:lvl8pPr marL="1371600" algn="ctr" rtl="0" eaLnBrk="1" fontAlgn="base" hangingPunct="1">
        <a:spcBef>
          <a:spcPct val="0"/>
        </a:spcBef>
        <a:spcAft>
          <a:spcPct val="0"/>
        </a:spcAft>
        <a:defRPr sz="3200" b="1">
          <a:solidFill>
            <a:schemeClr val="bg1"/>
          </a:solidFill>
          <a:latin typeface="Verdana" pitchFamily="34" charset="0"/>
        </a:defRPr>
      </a:lvl8pPr>
      <a:lvl9pPr marL="1828800" algn="ctr" rtl="0" eaLnBrk="1" fontAlgn="base" hangingPunct="1">
        <a:spcBef>
          <a:spcPct val="0"/>
        </a:spcBef>
        <a:spcAft>
          <a:spcPct val="0"/>
        </a:spcAft>
        <a:defRPr sz="3200" b="1">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tr-TR"/>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tr-TR"/>
              <a:t>Haga clic para modificar el estilo de texto del patrón</a:t>
            </a:r>
          </a:p>
          <a:p>
            <a:pPr lvl="1"/>
            <a:r>
              <a:rPr lang="es-ES" altLang="tr-TR"/>
              <a:t>Segundo nivel</a:t>
            </a:r>
          </a:p>
          <a:p>
            <a:pPr lvl="2"/>
            <a:r>
              <a:rPr lang="es-ES" altLang="tr-TR"/>
              <a:t>Tercer nivel</a:t>
            </a:r>
          </a:p>
          <a:p>
            <a:pPr lvl="3"/>
            <a:r>
              <a:rPr lang="es-ES" altLang="tr-TR"/>
              <a:t>Cuarto nivel</a:t>
            </a:r>
          </a:p>
          <a:p>
            <a:pPr lvl="4"/>
            <a:r>
              <a:rPr lang="es-ES" altLang="tr-TR"/>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s-ES" altLang="tr-T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ltLang="tr-T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1AB0106-D624-4F24-9ABB-1EA9FF222D90}" type="slidenum">
              <a:rPr lang="es-ES" altLang="tr-TR" smtClean="0">
                <a:solidFill>
                  <a:srgbClr val="000000"/>
                </a:solidFill>
              </a:rPr>
              <a:pPr fontAlgn="base">
                <a:spcBef>
                  <a:spcPct val="0"/>
                </a:spcBef>
                <a:spcAft>
                  <a:spcPct val="0"/>
                </a:spcAft>
              </a:pPr>
              <a:t>‹#›</a:t>
            </a:fld>
            <a:endParaRPr lang="es-ES" altLang="tr-TR">
              <a:solidFill>
                <a:srgbClr val="000000"/>
              </a:solidFill>
            </a:endParaRPr>
          </a:p>
        </p:txBody>
      </p:sp>
    </p:spTree>
    <p:extLst>
      <p:ext uri="{BB962C8B-B14F-4D97-AF65-F5344CB8AC3E}">
        <p14:creationId xmlns:p14="http://schemas.microsoft.com/office/powerpoint/2010/main" val="685626059"/>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1" name="Freeform 7"/>
          <p:cNvSpPr>
            <a:spLocks/>
          </p:cNvSpPr>
          <p:nvPr/>
        </p:nvSpPr>
        <p:spPr bwMode="gray">
          <a:xfrm>
            <a:off x="-9525" y="-9525"/>
            <a:ext cx="9156700" cy="6872288"/>
          </a:xfrm>
          <a:custGeom>
            <a:avLst/>
            <a:gdLst>
              <a:gd name="T0" fmla="*/ 5766 w 5768"/>
              <a:gd name="T1" fmla="*/ 605 h 4329"/>
              <a:gd name="T2" fmla="*/ 5768 w 5768"/>
              <a:gd name="T3" fmla="*/ 4325 h 4329"/>
              <a:gd name="T4" fmla="*/ 1082 w 5768"/>
              <a:gd name="T5" fmla="*/ 4329 h 4329"/>
              <a:gd name="T6" fmla="*/ 13 w 5768"/>
              <a:gd name="T7" fmla="*/ 3351 h 4329"/>
              <a:gd name="T8" fmla="*/ 0 w 5768"/>
              <a:gd name="T9" fmla="*/ 0 h 4329"/>
              <a:gd name="T10" fmla="*/ 2428 w 5768"/>
              <a:gd name="T11" fmla="*/ 7 h 4329"/>
              <a:gd name="T12" fmla="*/ 5766 w 5768"/>
              <a:gd name="T13" fmla="*/ 605 h 4329"/>
            </a:gdLst>
            <a:ahLst/>
            <a:cxnLst>
              <a:cxn ang="0">
                <a:pos x="T0" y="T1"/>
              </a:cxn>
              <a:cxn ang="0">
                <a:pos x="T2" y="T3"/>
              </a:cxn>
              <a:cxn ang="0">
                <a:pos x="T4" y="T5"/>
              </a:cxn>
              <a:cxn ang="0">
                <a:pos x="T6" y="T7"/>
              </a:cxn>
              <a:cxn ang="0">
                <a:pos x="T8" y="T9"/>
              </a:cxn>
              <a:cxn ang="0">
                <a:pos x="T10" y="T11"/>
              </a:cxn>
              <a:cxn ang="0">
                <a:pos x="T12" y="T13"/>
              </a:cxn>
            </a:cxnLst>
            <a:rect l="0" t="0" r="r" b="b"/>
            <a:pathLst>
              <a:path w="5768" h="4329">
                <a:moveTo>
                  <a:pt x="5766" y="605"/>
                </a:moveTo>
                <a:cubicBezTo>
                  <a:pt x="5767" y="2464"/>
                  <a:pt x="5768" y="4325"/>
                  <a:pt x="5768" y="4325"/>
                </a:cubicBezTo>
                <a:lnTo>
                  <a:pt x="1082" y="4329"/>
                </a:lnTo>
                <a:cubicBezTo>
                  <a:pt x="318" y="3809"/>
                  <a:pt x="9" y="3349"/>
                  <a:pt x="13" y="3351"/>
                </a:cubicBezTo>
                <a:lnTo>
                  <a:pt x="0" y="0"/>
                </a:lnTo>
                <a:lnTo>
                  <a:pt x="2428" y="7"/>
                </a:lnTo>
                <a:cubicBezTo>
                  <a:pt x="2428" y="12"/>
                  <a:pt x="3096" y="401"/>
                  <a:pt x="5766" y="605"/>
                </a:cubicBezTo>
                <a:close/>
              </a:path>
            </a:pathLst>
          </a:custGeom>
          <a:gradFill rotWithShape="1">
            <a:gsLst>
              <a:gs pos="0">
                <a:schemeClr val="bg1">
                  <a:gamma/>
                  <a:tint val="3137"/>
                  <a:invGamma/>
                </a:schemeClr>
              </a:gs>
              <a:gs pos="100000">
                <a:schemeClr val="bg1">
                  <a:alpha val="70000"/>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dirty="0">
              <a:solidFill>
                <a:srgbClr val="000000"/>
              </a:solidFill>
              <a:cs typeface="Arial" charset="0"/>
            </a:endParaRPr>
          </a:p>
        </p:txBody>
      </p:sp>
      <p:sp>
        <p:nvSpPr>
          <p:cNvPr id="1033" name="Freeform 9"/>
          <p:cNvSpPr>
            <a:spLocks/>
          </p:cNvSpPr>
          <p:nvPr/>
        </p:nvSpPr>
        <p:spPr bwMode="gray">
          <a:xfrm>
            <a:off x="-4763" y="5500688"/>
            <a:ext cx="1441451" cy="1358900"/>
          </a:xfrm>
          <a:custGeom>
            <a:avLst/>
            <a:gdLst>
              <a:gd name="T0" fmla="*/ 0 w 1089"/>
              <a:gd name="T1" fmla="*/ 0 h 1100"/>
              <a:gd name="T2" fmla="*/ 0 w 1089"/>
              <a:gd name="T3" fmla="*/ 1100 h 1100"/>
              <a:gd name="T4" fmla="*/ 1089 w 1089"/>
              <a:gd name="T5" fmla="*/ 1100 h 1100"/>
              <a:gd name="T6" fmla="*/ 0 w 1089"/>
              <a:gd name="T7" fmla="*/ 0 h 1100"/>
            </a:gdLst>
            <a:ahLst/>
            <a:cxnLst>
              <a:cxn ang="0">
                <a:pos x="T0" y="T1"/>
              </a:cxn>
              <a:cxn ang="0">
                <a:pos x="T2" y="T3"/>
              </a:cxn>
              <a:cxn ang="0">
                <a:pos x="T4" y="T5"/>
              </a:cxn>
              <a:cxn ang="0">
                <a:pos x="T6" y="T7"/>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dirty="0">
              <a:solidFill>
                <a:srgbClr val="000000"/>
              </a:solidFill>
              <a:cs typeface="Arial" charset="0"/>
            </a:endParaRPr>
          </a:p>
        </p:txBody>
      </p:sp>
      <p:sp>
        <p:nvSpPr>
          <p:cNvPr id="1037" name="Line 13"/>
          <p:cNvSpPr>
            <a:spLocks noChangeShapeType="1"/>
          </p:cNvSpPr>
          <p:nvPr/>
        </p:nvSpPr>
        <p:spPr bwMode="gray">
          <a:xfrm>
            <a:off x="527050" y="0"/>
            <a:ext cx="0" cy="59102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dirty="0">
              <a:solidFill>
                <a:srgbClr val="000000"/>
              </a:solidFill>
              <a:cs typeface="Arial" charset="0"/>
            </a:endParaRPr>
          </a:p>
        </p:txBody>
      </p:sp>
      <p:sp>
        <p:nvSpPr>
          <p:cNvPr id="1038" name="Line 14"/>
          <p:cNvSpPr>
            <a:spLocks noChangeShapeType="1"/>
          </p:cNvSpPr>
          <p:nvPr/>
        </p:nvSpPr>
        <p:spPr bwMode="gray">
          <a:xfrm>
            <a:off x="1677988" y="0"/>
            <a:ext cx="0" cy="68326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dirty="0">
              <a:solidFill>
                <a:srgbClr val="000000"/>
              </a:solidFill>
              <a:cs typeface="Arial" charset="0"/>
            </a:endParaRPr>
          </a:p>
        </p:txBody>
      </p:sp>
      <p:sp>
        <p:nvSpPr>
          <p:cNvPr id="1039" name="Line 15"/>
          <p:cNvSpPr>
            <a:spLocks noChangeShapeType="1"/>
          </p:cNvSpPr>
          <p:nvPr/>
        </p:nvSpPr>
        <p:spPr bwMode="gray">
          <a:xfrm>
            <a:off x="2830513" y="0"/>
            <a:ext cx="0" cy="68611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dirty="0">
              <a:solidFill>
                <a:srgbClr val="000000"/>
              </a:solidFill>
              <a:cs typeface="Arial" charset="0"/>
            </a:endParaRPr>
          </a:p>
        </p:txBody>
      </p:sp>
      <p:sp>
        <p:nvSpPr>
          <p:cNvPr id="1040" name="Line 16"/>
          <p:cNvSpPr>
            <a:spLocks noChangeShapeType="1"/>
          </p:cNvSpPr>
          <p:nvPr/>
        </p:nvSpPr>
        <p:spPr bwMode="gray">
          <a:xfrm>
            <a:off x="3983038" y="0"/>
            <a:ext cx="0" cy="68754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dirty="0">
              <a:solidFill>
                <a:srgbClr val="000000"/>
              </a:solidFill>
              <a:cs typeface="Arial" charset="0"/>
            </a:endParaRPr>
          </a:p>
        </p:txBody>
      </p:sp>
      <p:sp>
        <p:nvSpPr>
          <p:cNvPr id="1041" name="Line 17"/>
          <p:cNvSpPr>
            <a:spLocks noChangeShapeType="1"/>
          </p:cNvSpPr>
          <p:nvPr/>
        </p:nvSpPr>
        <p:spPr bwMode="gray">
          <a:xfrm>
            <a:off x="5133975" y="388938"/>
            <a:ext cx="0" cy="6486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dirty="0">
              <a:solidFill>
                <a:srgbClr val="000000"/>
              </a:solidFill>
              <a:cs typeface="Arial" charset="0"/>
            </a:endParaRPr>
          </a:p>
        </p:txBody>
      </p:sp>
      <p:sp>
        <p:nvSpPr>
          <p:cNvPr id="1042" name="Line 18"/>
          <p:cNvSpPr>
            <a:spLocks noChangeShapeType="1"/>
          </p:cNvSpPr>
          <p:nvPr/>
        </p:nvSpPr>
        <p:spPr bwMode="gray">
          <a:xfrm>
            <a:off x="6286500" y="619125"/>
            <a:ext cx="0" cy="6256338"/>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dirty="0">
              <a:solidFill>
                <a:srgbClr val="000000"/>
              </a:solidFill>
              <a:cs typeface="Arial" charset="0"/>
            </a:endParaRPr>
          </a:p>
        </p:txBody>
      </p:sp>
      <p:sp>
        <p:nvSpPr>
          <p:cNvPr id="1043" name="Line 19"/>
          <p:cNvSpPr>
            <a:spLocks noChangeShapeType="1"/>
          </p:cNvSpPr>
          <p:nvPr/>
        </p:nvSpPr>
        <p:spPr bwMode="gray">
          <a:xfrm>
            <a:off x="7439025" y="773113"/>
            <a:ext cx="0" cy="6102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dirty="0">
              <a:solidFill>
                <a:srgbClr val="000000"/>
              </a:solidFill>
              <a:cs typeface="Arial" charset="0"/>
            </a:endParaRPr>
          </a:p>
        </p:txBody>
      </p:sp>
      <p:sp>
        <p:nvSpPr>
          <p:cNvPr id="1044" name="Line 20"/>
          <p:cNvSpPr>
            <a:spLocks noChangeShapeType="1"/>
          </p:cNvSpPr>
          <p:nvPr/>
        </p:nvSpPr>
        <p:spPr bwMode="gray">
          <a:xfrm>
            <a:off x="8591550" y="900113"/>
            <a:ext cx="0" cy="5975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dirty="0">
              <a:solidFill>
                <a:srgbClr val="000000"/>
              </a:solidFill>
              <a:cs typeface="Arial" charset="0"/>
            </a:endParaRPr>
          </a:p>
        </p:txBody>
      </p:sp>
      <p:sp>
        <p:nvSpPr>
          <p:cNvPr id="1046" name="Line 22"/>
          <p:cNvSpPr>
            <a:spLocks noChangeShapeType="1"/>
          </p:cNvSpPr>
          <p:nvPr/>
        </p:nvSpPr>
        <p:spPr bwMode="gray">
          <a:xfrm rot="5400000">
            <a:off x="2595563" y="-2176463"/>
            <a:ext cx="0" cy="51911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dirty="0">
              <a:solidFill>
                <a:srgbClr val="000000"/>
              </a:solidFill>
              <a:cs typeface="Arial" charset="0"/>
            </a:endParaRPr>
          </a:p>
        </p:txBody>
      </p:sp>
      <p:sp>
        <p:nvSpPr>
          <p:cNvPr id="1047" name="Line 23"/>
          <p:cNvSpPr>
            <a:spLocks noChangeShapeType="1"/>
          </p:cNvSpPr>
          <p:nvPr/>
        </p:nvSpPr>
        <p:spPr bwMode="gray">
          <a:xfrm rot="5400000">
            <a:off x="4578350" y="-303688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dirty="0">
              <a:solidFill>
                <a:srgbClr val="000000"/>
              </a:solidFill>
              <a:cs typeface="Arial" charset="0"/>
            </a:endParaRPr>
          </a:p>
        </p:txBody>
      </p:sp>
      <p:sp>
        <p:nvSpPr>
          <p:cNvPr id="1048" name="Line 24"/>
          <p:cNvSpPr>
            <a:spLocks noChangeShapeType="1"/>
          </p:cNvSpPr>
          <p:nvPr/>
        </p:nvSpPr>
        <p:spPr bwMode="gray">
          <a:xfrm rot="5400000">
            <a:off x="4578350" y="-191293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dirty="0">
              <a:solidFill>
                <a:srgbClr val="000000"/>
              </a:solidFill>
              <a:cs typeface="Arial" charset="0"/>
            </a:endParaRPr>
          </a:p>
        </p:txBody>
      </p:sp>
      <p:sp>
        <p:nvSpPr>
          <p:cNvPr id="1049" name="Line 25"/>
          <p:cNvSpPr>
            <a:spLocks noChangeShapeType="1"/>
          </p:cNvSpPr>
          <p:nvPr/>
        </p:nvSpPr>
        <p:spPr bwMode="gray">
          <a:xfrm rot="5400000">
            <a:off x="4579938" y="-788988"/>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dirty="0">
              <a:solidFill>
                <a:srgbClr val="000000"/>
              </a:solidFill>
              <a:cs typeface="Arial" charset="0"/>
            </a:endParaRPr>
          </a:p>
        </p:txBody>
      </p:sp>
      <p:sp>
        <p:nvSpPr>
          <p:cNvPr id="1050" name="Line 26"/>
          <p:cNvSpPr>
            <a:spLocks noChangeShapeType="1"/>
          </p:cNvSpPr>
          <p:nvPr/>
        </p:nvSpPr>
        <p:spPr bwMode="gray">
          <a:xfrm rot="5400000">
            <a:off x="4579938" y="334962"/>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dirty="0">
              <a:solidFill>
                <a:srgbClr val="000000"/>
              </a:solidFill>
              <a:cs typeface="Arial" charset="0"/>
            </a:endParaRPr>
          </a:p>
        </p:txBody>
      </p:sp>
      <p:sp>
        <p:nvSpPr>
          <p:cNvPr id="1051" name="Line 27"/>
          <p:cNvSpPr>
            <a:spLocks noChangeShapeType="1"/>
          </p:cNvSpPr>
          <p:nvPr/>
        </p:nvSpPr>
        <p:spPr bwMode="gray">
          <a:xfrm rot="5400000">
            <a:off x="4905376" y="1824037"/>
            <a:ext cx="0" cy="84232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dirty="0">
              <a:solidFill>
                <a:srgbClr val="000000"/>
              </a:solidFill>
              <a:cs typeface="Arial" charset="0"/>
            </a:endParaRPr>
          </a:p>
        </p:txBody>
      </p:sp>
      <p:sp>
        <p:nvSpPr>
          <p:cNvPr id="1052" name="Rectangle 28"/>
          <p:cNvSpPr>
            <a:spLocks noChangeArrowheads="1"/>
          </p:cNvSpPr>
          <p:nvPr/>
        </p:nvSpPr>
        <p:spPr bwMode="gray">
          <a:xfrm>
            <a:off x="4005263" y="2692400"/>
            <a:ext cx="1128712" cy="1079500"/>
          </a:xfrm>
          <a:prstGeom prst="rect">
            <a:avLst/>
          </a:prstGeom>
          <a:solidFill>
            <a:srgbClr val="FFFFFF">
              <a:alpha val="2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dirty="0">
              <a:solidFill>
                <a:srgbClr val="000000"/>
              </a:solidFill>
              <a:cs typeface="Arial" charset="0"/>
            </a:endParaRPr>
          </a:p>
        </p:txBody>
      </p:sp>
      <p:sp>
        <p:nvSpPr>
          <p:cNvPr id="1053" name="Rectangle 29"/>
          <p:cNvSpPr>
            <a:spLocks noChangeArrowheads="1"/>
          </p:cNvSpPr>
          <p:nvPr/>
        </p:nvSpPr>
        <p:spPr bwMode="gray">
          <a:xfrm>
            <a:off x="7459663" y="4937125"/>
            <a:ext cx="1120775" cy="1079500"/>
          </a:xfrm>
          <a:prstGeom prst="rect">
            <a:avLst/>
          </a:prstGeom>
          <a:solidFill>
            <a:srgbClr val="FFFFFF">
              <a:alpha val="3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dirty="0">
              <a:solidFill>
                <a:srgbClr val="000000"/>
              </a:solidFill>
              <a:cs typeface="Arial" charset="0"/>
            </a:endParaRPr>
          </a:p>
        </p:txBody>
      </p:sp>
      <p:sp>
        <p:nvSpPr>
          <p:cNvPr id="1054" name="Rectangle 30"/>
          <p:cNvSpPr>
            <a:spLocks noChangeArrowheads="1"/>
          </p:cNvSpPr>
          <p:nvPr/>
        </p:nvSpPr>
        <p:spPr bwMode="gray">
          <a:xfrm>
            <a:off x="549275" y="3808413"/>
            <a:ext cx="1128713" cy="1079500"/>
          </a:xfrm>
          <a:prstGeom prst="rect">
            <a:avLst/>
          </a:prstGeom>
          <a:solidFill>
            <a:srgbClr val="FFFFFF">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dirty="0">
              <a:solidFill>
                <a:srgbClr val="000000"/>
              </a:solidFill>
              <a:cs typeface="Arial" charset="0"/>
            </a:endParaRPr>
          </a:p>
        </p:txBody>
      </p:sp>
      <p:sp>
        <p:nvSpPr>
          <p:cNvPr id="1055" name="Rectangle 31"/>
          <p:cNvSpPr>
            <a:spLocks noChangeArrowheads="1"/>
          </p:cNvSpPr>
          <p:nvPr/>
        </p:nvSpPr>
        <p:spPr bwMode="gray">
          <a:xfrm>
            <a:off x="6307138" y="6064250"/>
            <a:ext cx="1128712" cy="796925"/>
          </a:xfrm>
          <a:prstGeom prst="rect">
            <a:avLst/>
          </a:prstGeom>
          <a:solidFill>
            <a:srgbClr val="FFFFFF">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dirty="0">
              <a:solidFill>
                <a:srgbClr val="000000"/>
              </a:solidFill>
              <a:cs typeface="Arial" charset="0"/>
            </a:endParaRPr>
          </a:p>
        </p:txBody>
      </p:sp>
      <p:sp>
        <p:nvSpPr>
          <p:cNvPr id="1056" name="Rectangle 32"/>
          <p:cNvSpPr>
            <a:spLocks noChangeArrowheads="1"/>
          </p:cNvSpPr>
          <p:nvPr/>
        </p:nvSpPr>
        <p:spPr bwMode="gray">
          <a:xfrm>
            <a:off x="2846388" y="0"/>
            <a:ext cx="1128712" cy="404813"/>
          </a:xfrm>
          <a:prstGeom prst="rect">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dirty="0">
              <a:solidFill>
                <a:srgbClr val="000000"/>
              </a:solidFill>
              <a:cs typeface="Arial" charset="0"/>
            </a:endParaRPr>
          </a:p>
        </p:txBody>
      </p:sp>
      <p:sp>
        <p:nvSpPr>
          <p:cNvPr id="1057" name="Rectangle 33"/>
          <p:cNvSpPr>
            <a:spLocks noChangeArrowheads="1"/>
          </p:cNvSpPr>
          <p:nvPr/>
        </p:nvSpPr>
        <p:spPr bwMode="gray">
          <a:xfrm>
            <a:off x="2852738" y="4938713"/>
            <a:ext cx="1120775" cy="1079500"/>
          </a:xfrm>
          <a:prstGeom prst="rect">
            <a:avLst/>
          </a:prstGeom>
          <a:solidFill>
            <a:srgbClr val="FFFFFF">
              <a:alpha val="3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dirty="0">
              <a:solidFill>
                <a:srgbClr val="000000"/>
              </a:solidFill>
              <a:cs typeface="Arial" charset="0"/>
            </a:endParaRPr>
          </a:p>
        </p:txBody>
      </p:sp>
      <p:sp>
        <p:nvSpPr>
          <p:cNvPr id="1058" name="Rectangle 34"/>
          <p:cNvSpPr>
            <a:spLocks noChangeArrowheads="1"/>
          </p:cNvSpPr>
          <p:nvPr/>
        </p:nvSpPr>
        <p:spPr bwMode="gray">
          <a:xfrm>
            <a:off x="6300788" y="1566863"/>
            <a:ext cx="1120775" cy="1079500"/>
          </a:xfrm>
          <a:prstGeom prst="rect">
            <a:avLst/>
          </a:prstGeom>
          <a:solidFill>
            <a:srgbClr val="FFFFFF">
              <a:alpha val="3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dirty="0">
              <a:solidFill>
                <a:srgbClr val="000000"/>
              </a:solidFill>
              <a:cs typeface="Arial" charset="0"/>
            </a:endParaRPr>
          </a:p>
        </p:txBody>
      </p:sp>
      <p:sp>
        <p:nvSpPr>
          <p:cNvPr id="1027" name="Rectangle 3"/>
          <p:cNvSpPr>
            <a:spLocks noGrp="1" noChangeArrowheads="1"/>
          </p:cNvSpPr>
          <p:nvPr>
            <p:ph type="body" idx="1"/>
          </p:nvPr>
        </p:nvSpPr>
        <p:spPr bwMode="gray">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
        <p:nvSpPr>
          <p:cNvPr id="1028" name="Rectangle 4"/>
          <p:cNvSpPr>
            <a:spLocks noGrp="1" noChangeArrowheads="1"/>
          </p:cNvSpPr>
          <p:nvPr>
            <p:ph type="dt" sz="half" idx="2"/>
          </p:nvPr>
        </p:nvSpPr>
        <p:spPr bwMode="gray">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tr-TR" dirty="0">
              <a:solidFill>
                <a:srgbClr val="000000"/>
              </a:solidFill>
              <a:cs typeface="Arial" charset="0"/>
            </a:endParaRPr>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tr-TR" dirty="0">
              <a:solidFill>
                <a:srgbClr val="000000"/>
              </a:solidFill>
              <a:cs typeface="Arial" charset="0"/>
            </a:endParaRPr>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C132EBD-BD19-4FF0-980B-73B8E6F699AD}" type="slidenum">
              <a:rPr lang="en-US" altLang="tr-TR" smtClean="0">
                <a:solidFill>
                  <a:srgbClr val="000000"/>
                </a:solidFill>
                <a:cs typeface="Arial" charset="0"/>
              </a:rPr>
              <a:pPr fontAlgn="base">
                <a:spcBef>
                  <a:spcPct val="0"/>
                </a:spcBef>
                <a:spcAft>
                  <a:spcPct val="0"/>
                </a:spcAft>
              </a:pPr>
              <a:t>‹#›</a:t>
            </a:fld>
            <a:endParaRPr lang="en-US" altLang="tr-TR" dirty="0">
              <a:solidFill>
                <a:srgbClr val="000000"/>
              </a:solidFill>
              <a:cs typeface="Arial" charset="0"/>
            </a:endParaRPr>
          </a:p>
        </p:txBody>
      </p:sp>
      <p:sp>
        <p:nvSpPr>
          <p:cNvPr id="1060" name="Freeform 36"/>
          <p:cNvSpPr>
            <a:spLocks/>
          </p:cNvSpPr>
          <p:nvPr/>
        </p:nvSpPr>
        <p:spPr bwMode="gray">
          <a:xfrm>
            <a:off x="4041775" y="0"/>
            <a:ext cx="5105400" cy="739775"/>
          </a:xfrm>
          <a:custGeom>
            <a:avLst/>
            <a:gdLst>
              <a:gd name="T0" fmla="*/ 3130 w 3130"/>
              <a:gd name="T1" fmla="*/ 453 h 453"/>
              <a:gd name="T2" fmla="*/ 3130 w 3130"/>
              <a:gd name="T3" fmla="*/ 0 h 453"/>
              <a:gd name="T4" fmla="*/ 0 w 3130"/>
              <a:gd name="T5" fmla="*/ 0 h 453"/>
              <a:gd name="T6" fmla="*/ 3130 w 3130"/>
              <a:gd name="T7" fmla="*/ 453 h 453"/>
            </a:gdLst>
            <a:ahLst/>
            <a:cxnLst>
              <a:cxn ang="0">
                <a:pos x="T0" y="T1"/>
              </a:cxn>
              <a:cxn ang="0">
                <a:pos x="T2" y="T3"/>
              </a:cxn>
              <a:cxn ang="0">
                <a:pos x="T4" y="T5"/>
              </a:cxn>
              <a:cxn ang="0">
                <a:pos x="T6" y="T7"/>
              </a:cxn>
            </a:cxnLst>
            <a:rect l="0" t="0" r="r" b="b"/>
            <a:pathLst>
              <a:path w="3130" h="453">
                <a:moveTo>
                  <a:pt x="3130" y="453"/>
                </a:moveTo>
                <a:cubicBezTo>
                  <a:pt x="3130" y="226"/>
                  <a:pt x="3130" y="0"/>
                  <a:pt x="3130" y="0"/>
                </a:cubicBezTo>
                <a:lnTo>
                  <a:pt x="0" y="0"/>
                </a:lnTo>
                <a:cubicBezTo>
                  <a:pt x="0" y="0"/>
                  <a:pt x="1298" y="389"/>
                  <a:pt x="3130" y="453"/>
                </a:cubicBezTo>
                <a:close/>
              </a:path>
            </a:pathLst>
          </a:cu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dirty="0">
              <a:solidFill>
                <a:srgbClr val="000000"/>
              </a:solidFill>
              <a:cs typeface="Arial" charset="0"/>
            </a:endParaRPr>
          </a:p>
        </p:txBody>
      </p:sp>
      <p:sp>
        <p:nvSpPr>
          <p:cNvPr id="1026" name="Rectangle 2"/>
          <p:cNvSpPr>
            <a:spLocks noGrp="1" noChangeArrowheads="1"/>
          </p:cNvSpPr>
          <p:nvPr>
            <p:ph type="title"/>
          </p:nvPr>
        </p:nvSpPr>
        <p:spPr bwMode="black">
          <a:xfrm>
            <a:off x="457200" y="325438"/>
            <a:ext cx="8229600" cy="927100"/>
          </a:xfrm>
          <a:prstGeom prst="rect">
            <a:avLst/>
          </a:prstGeom>
          <a:noFill/>
          <a:ln>
            <a:noFill/>
          </a:ln>
          <a:effectLst>
            <a:outerShdw dist="35921" dir="2700000" algn="ctr" rotWithShape="0">
              <a:srgbClr val="FFFF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endParaRPr lang="en-US" altLang="tr-TR"/>
          </a:p>
        </p:txBody>
      </p:sp>
      <p:pic>
        <p:nvPicPr>
          <p:cNvPr id="1061" name="Picture 37" descr="water"/>
          <p:cNvPicPr>
            <a:picLocks noChangeAspect="1" noChangeArrowheads="1"/>
          </p:cNvPicPr>
          <p:nvPr/>
        </p:nvPicPr>
        <p:blipFill>
          <a:blip r:embed="rId16">
            <a:extLst>
              <a:ext uri="{28A0092B-C50C-407E-A947-70E740481C1C}">
                <a14:useLocalDpi xmlns:a14="http://schemas.microsoft.com/office/drawing/2010/main" val="0"/>
              </a:ext>
            </a:extLst>
          </a:blip>
          <a:srcRect l="22409" t="16374" b="27486"/>
          <a:stretch>
            <a:fillRect/>
          </a:stretch>
        </p:blipFill>
        <p:spPr bwMode="gray">
          <a:xfrm rot="786797">
            <a:off x="6629400" y="-381000"/>
            <a:ext cx="2417763" cy="1995488"/>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gray">
          <a:xfrm rot="20740733" flipH="1">
            <a:off x="49213" y="5726113"/>
            <a:ext cx="122396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82180"/>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Lst>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hf hdr="0" ftr="0" dt="0"/>
  <p:txStyles>
    <p:titleStyle>
      <a:lvl1pPr algn="l" rtl="0" eaLnBrk="1" fontAlgn="base" hangingPunct="1">
        <a:spcBef>
          <a:spcPct val="0"/>
        </a:spcBef>
        <a:spcAft>
          <a:spcPct val="0"/>
        </a:spcAft>
        <a:defRPr sz="4400" b="1" kern="1200">
          <a:solidFill>
            <a:schemeClr val="tx2"/>
          </a:solidFill>
          <a:latin typeface="+mj-lt"/>
          <a:ea typeface="+mj-ea"/>
          <a:cs typeface="+mj-cs"/>
        </a:defRPr>
      </a:lvl1pPr>
      <a:lvl2pPr algn="l" rtl="0" eaLnBrk="1" fontAlgn="base" hangingPunct="1">
        <a:spcBef>
          <a:spcPct val="0"/>
        </a:spcBef>
        <a:spcAft>
          <a:spcPct val="0"/>
        </a:spcAft>
        <a:defRPr sz="4400" b="1">
          <a:solidFill>
            <a:schemeClr val="tx2"/>
          </a:solidFill>
          <a:latin typeface="Arial" panose="020B0604020202020204" pitchFamily="34" charset="0"/>
        </a:defRPr>
      </a:lvl2pPr>
      <a:lvl3pPr algn="l" rtl="0" eaLnBrk="1" fontAlgn="base" hangingPunct="1">
        <a:spcBef>
          <a:spcPct val="0"/>
        </a:spcBef>
        <a:spcAft>
          <a:spcPct val="0"/>
        </a:spcAft>
        <a:defRPr sz="4400" b="1">
          <a:solidFill>
            <a:schemeClr val="tx2"/>
          </a:solidFill>
          <a:latin typeface="Arial" panose="020B0604020202020204" pitchFamily="34" charset="0"/>
        </a:defRPr>
      </a:lvl3pPr>
      <a:lvl4pPr algn="l" rtl="0" eaLnBrk="1" fontAlgn="base" hangingPunct="1">
        <a:spcBef>
          <a:spcPct val="0"/>
        </a:spcBef>
        <a:spcAft>
          <a:spcPct val="0"/>
        </a:spcAft>
        <a:defRPr sz="4400" b="1">
          <a:solidFill>
            <a:schemeClr val="tx2"/>
          </a:solidFill>
          <a:latin typeface="Arial" panose="020B0604020202020204" pitchFamily="34" charset="0"/>
        </a:defRPr>
      </a:lvl4pPr>
      <a:lvl5pPr algn="l" rtl="0" eaLnBrk="1" fontAlgn="base" hangingPunct="1">
        <a:spcBef>
          <a:spcPct val="0"/>
        </a:spcBef>
        <a:spcAft>
          <a:spcPct val="0"/>
        </a:spcAft>
        <a:defRPr sz="4400" b="1">
          <a:solidFill>
            <a:schemeClr val="tx2"/>
          </a:solidFill>
          <a:latin typeface="Arial" panose="020B0604020202020204" pitchFamily="34" charset="0"/>
        </a:defRPr>
      </a:lvl5pPr>
      <a:lvl6pPr marL="457200" algn="l" rtl="0" eaLnBrk="1" fontAlgn="base" hangingPunct="1">
        <a:spcBef>
          <a:spcPct val="0"/>
        </a:spcBef>
        <a:spcAft>
          <a:spcPct val="0"/>
        </a:spcAft>
        <a:defRPr sz="4400" b="1">
          <a:solidFill>
            <a:schemeClr val="tx2"/>
          </a:solidFill>
          <a:latin typeface="Arial" panose="020B0604020202020204" pitchFamily="34" charset="0"/>
        </a:defRPr>
      </a:lvl6pPr>
      <a:lvl7pPr marL="914400" algn="l" rtl="0" eaLnBrk="1" fontAlgn="base" hangingPunct="1">
        <a:spcBef>
          <a:spcPct val="0"/>
        </a:spcBef>
        <a:spcAft>
          <a:spcPct val="0"/>
        </a:spcAft>
        <a:defRPr sz="4400" b="1">
          <a:solidFill>
            <a:schemeClr val="tx2"/>
          </a:solidFill>
          <a:latin typeface="Arial" panose="020B0604020202020204" pitchFamily="34" charset="0"/>
        </a:defRPr>
      </a:lvl7pPr>
      <a:lvl8pPr marL="1371600" algn="l" rtl="0" eaLnBrk="1" fontAlgn="base" hangingPunct="1">
        <a:spcBef>
          <a:spcPct val="0"/>
        </a:spcBef>
        <a:spcAft>
          <a:spcPct val="0"/>
        </a:spcAft>
        <a:defRPr sz="4400" b="1">
          <a:solidFill>
            <a:schemeClr val="tx2"/>
          </a:solidFill>
          <a:latin typeface="Arial" panose="020B0604020202020204" pitchFamily="34" charset="0"/>
        </a:defRPr>
      </a:lvl8pPr>
      <a:lvl9pPr marL="1828800" algn="l" rtl="0" eaLnBrk="1" fontAlgn="base" hangingPunct="1">
        <a:spcBef>
          <a:spcPct val="0"/>
        </a:spcBef>
        <a:spcAft>
          <a:spcPct val="0"/>
        </a:spcAft>
        <a:defRPr sz="4400" b="1">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1" name="Freeform 7"/>
          <p:cNvSpPr>
            <a:spLocks/>
          </p:cNvSpPr>
          <p:nvPr/>
        </p:nvSpPr>
        <p:spPr bwMode="gray">
          <a:xfrm>
            <a:off x="-9525" y="-9525"/>
            <a:ext cx="9156700" cy="6872288"/>
          </a:xfrm>
          <a:custGeom>
            <a:avLst/>
            <a:gdLst>
              <a:gd name="T0" fmla="*/ 5766 w 5768"/>
              <a:gd name="T1" fmla="*/ 605 h 4329"/>
              <a:gd name="T2" fmla="*/ 5768 w 5768"/>
              <a:gd name="T3" fmla="*/ 4325 h 4329"/>
              <a:gd name="T4" fmla="*/ 1082 w 5768"/>
              <a:gd name="T5" fmla="*/ 4329 h 4329"/>
              <a:gd name="T6" fmla="*/ 13 w 5768"/>
              <a:gd name="T7" fmla="*/ 3351 h 4329"/>
              <a:gd name="T8" fmla="*/ 0 w 5768"/>
              <a:gd name="T9" fmla="*/ 0 h 4329"/>
              <a:gd name="T10" fmla="*/ 2428 w 5768"/>
              <a:gd name="T11" fmla="*/ 7 h 4329"/>
              <a:gd name="T12" fmla="*/ 5766 w 5768"/>
              <a:gd name="T13" fmla="*/ 605 h 4329"/>
            </a:gdLst>
            <a:ahLst/>
            <a:cxnLst>
              <a:cxn ang="0">
                <a:pos x="T0" y="T1"/>
              </a:cxn>
              <a:cxn ang="0">
                <a:pos x="T2" y="T3"/>
              </a:cxn>
              <a:cxn ang="0">
                <a:pos x="T4" y="T5"/>
              </a:cxn>
              <a:cxn ang="0">
                <a:pos x="T6" y="T7"/>
              </a:cxn>
              <a:cxn ang="0">
                <a:pos x="T8" y="T9"/>
              </a:cxn>
              <a:cxn ang="0">
                <a:pos x="T10" y="T11"/>
              </a:cxn>
              <a:cxn ang="0">
                <a:pos x="T12" y="T13"/>
              </a:cxn>
            </a:cxnLst>
            <a:rect l="0" t="0" r="r" b="b"/>
            <a:pathLst>
              <a:path w="5768" h="4329">
                <a:moveTo>
                  <a:pt x="5766" y="605"/>
                </a:moveTo>
                <a:cubicBezTo>
                  <a:pt x="5767" y="2464"/>
                  <a:pt x="5768" y="4325"/>
                  <a:pt x="5768" y="4325"/>
                </a:cubicBezTo>
                <a:lnTo>
                  <a:pt x="1082" y="4329"/>
                </a:lnTo>
                <a:cubicBezTo>
                  <a:pt x="318" y="3809"/>
                  <a:pt x="9" y="3349"/>
                  <a:pt x="13" y="3351"/>
                </a:cubicBezTo>
                <a:lnTo>
                  <a:pt x="0" y="0"/>
                </a:lnTo>
                <a:lnTo>
                  <a:pt x="2428" y="7"/>
                </a:lnTo>
                <a:cubicBezTo>
                  <a:pt x="2428" y="12"/>
                  <a:pt x="3096" y="401"/>
                  <a:pt x="5766" y="605"/>
                </a:cubicBezTo>
                <a:close/>
              </a:path>
            </a:pathLst>
          </a:custGeom>
          <a:gradFill rotWithShape="1">
            <a:gsLst>
              <a:gs pos="0">
                <a:schemeClr val="bg1">
                  <a:gamma/>
                  <a:tint val="3137"/>
                  <a:invGamma/>
                </a:schemeClr>
              </a:gs>
              <a:gs pos="100000">
                <a:schemeClr val="bg1">
                  <a:alpha val="70000"/>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dirty="0">
              <a:solidFill>
                <a:srgbClr val="000000"/>
              </a:solidFill>
              <a:cs typeface="Arial" charset="0"/>
            </a:endParaRPr>
          </a:p>
        </p:txBody>
      </p:sp>
      <p:sp>
        <p:nvSpPr>
          <p:cNvPr id="1033" name="Freeform 9"/>
          <p:cNvSpPr>
            <a:spLocks/>
          </p:cNvSpPr>
          <p:nvPr/>
        </p:nvSpPr>
        <p:spPr bwMode="gray">
          <a:xfrm>
            <a:off x="-4763" y="5500688"/>
            <a:ext cx="1441451" cy="1358900"/>
          </a:xfrm>
          <a:custGeom>
            <a:avLst/>
            <a:gdLst>
              <a:gd name="T0" fmla="*/ 0 w 1089"/>
              <a:gd name="T1" fmla="*/ 0 h 1100"/>
              <a:gd name="T2" fmla="*/ 0 w 1089"/>
              <a:gd name="T3" fmla="*/ 1100 h 1100"/>
              <a:gd name="T4" fmla="*/ 1089 w 1089"/>
              <a:gd name="T5" fmla="*/ 1100 h 1100"/>
              <a:gd name="T6" fmla="*/ 0 w 1089"/>
              <a:gd name="T7" fmla="*/ 0 h 1100"/>
            </a:gdLst>
            <a:ahLst/>
            <a:cxnLst>
              <a:cxn ang="0">
                <a:pos x="T0" y="T1"/>
              </a:cxn>
              <a:cxn ang="0">
                <a:pos x="T2" y="T3"/>
              </a:cxn>
              <a:cxn ang="0">
                <a:pos x="T4" y="T5"/>
              </a:cxn>
              <a:cxn ang="0">
                <a:pos x="T6" y="T7"/>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dirty="0">
              <a:solidFill>
                <a:srgbClr val="000000"/>
              </a:solidFill>
              <a:cs typeface="Arial" charset="0"/>
            </a:endParaRPr>
          </a:p>
        </p:txBody>
      </p:sp>
      <p:sp>
        <p:nvSpPr>
          <p:cNvPr id="1037" name="Line 13"/>
          <p:cNvSpPr>
            <a:spLocks noChangeShapeType="1"/>
          </p:cNvSpPr>
          <p:nvPr/>
        </p:nvSpPr>
        <p:spPr bwMode="gray">
          <a:xfrm>
            <a:off x="527050" y="0"/>
            <a:ext cx="0" cy="59102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dirty="0">
              <a:solidFill>
                <a:srgbClr val="000000"/>
              </a:solidFill>
              <a:cs typeface="Arial" charset="0"/>
            </a:endParaRPr>
          </a:p>
        </p:txBody>
      </p:sp>
      <p:sp>
        <p:nvSpPr>
          <p:cNvPr id="1038" name="Line 14"/>
          <p:cNvSpPr>
            <a:spLocks noChangeShapeType="1"/>
          </p:cNvSpPr>
          <p:nvPr/>
        </p:nvSpPr>
        <p:spPr bwMode="gray">
          <a:xfrm>
            <a:off x="1677988" y="0"/>
            <a:ext cx="0" cy="68326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dirty="0">
              <a:solidFill>
                <a:srgbClr val="000000"/>
              </a:solidFill>
              <a:cs typeface="Arial" charset="0"/>
            </a:endParaRPr>
          </a:p>
        </p:txBody>
      </p:sp>
      <p:sp>
        <p:nvSpPr>
          <p:cNvPr id="1039" name="Line 15"/>
          <p:cNvSpPr>
            <a:spLocks noChangeShapeType="1"/>
          </p:cNvSpPr>
          <p:nvPr/>
        </p:nvSpPr>
        <p:spPr bwMode="gray">
          <a:xfrm>
            <a:off x="2830513" y="0"/>
            <a:ext cx="0" cy="68611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dirty="0">
              <a:solidFill>
                <a:srgbClr val="000000"/>
              </a:solidFill>
              <a:cs typeface="Arial" charset="0"/>
            </a:endParaRPr>
          </a:p>
        </p:txBody>
      </p:sp>
      <p:sp>
        <p:nvSpPr>
          <p:cNvPr id="1040" name="Line 16"/>
          <p:cNvSpPr>
            <a:spLocks noChangeShapeType="1"/>
          </p:cNvSpPr>
          <p:nvPr/>
        </p:nvSpPr>
        <p:spPr bwMode="gray">
          <a:xfrm>
            <a:off x="3983038" y="0"/>
            <a:ext cx="0" cy="68754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dirty="0">
              <a:solidFill>
                <a:srgbClr val="000000"/>
              </a:solidFill>
              <a:cs typeface="Arial" charset="0"/>
            </a:endParaRPr>
          </a:p>
        </p:txBody>
      </p:sp>
      <p:sp>
        <p:nvSpPr>
          <p:cNvPr id="1041" name="Line 17"/>
          <p:cNvSpPr>
            <a:spLocks noChangeShapeType="1"/>
          </p:cNvSpPr>
          <p:nvPr/>
        </p:nvSpPr>
        <p:spPr bwMode="gray">
          <a:xfrm>
            <a:off x="5133975" y="388938"/>
            <a:ext cx="0" cy="6486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dirty="0">
              <a:solidFill>
                <a:srgbClr val="000000"/>
              </a:solidFill>
              <a:cs typeface="Arial" charset="0"/>
            </a:endParaRPr>
          </a:p>
        </p:txBody>
      </p:sp>
      <p:sp>
        <p:nvSpPr>
          <p:cNvPr id="1042" name="Line 18"/>
          <p:cNvSpPr>
            <a:spLocks noChangeShapeType="1"/>
          </p:cNvSpPr>
          <p:nvPr/>
        </p:nvSpPr>
        <p:spPr bwMode="gray">
          <a:xfrm>
            <a:off x="6286500" y="619125"/>
            <a:ext cx="0" cy="6256338"/>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dirty="0">
              <a:solidFill>
                <a:srgbClr val="000000"/>
              </a:solidFill>
              <a:cs typeface="Arial" charset="0"/>
            </a:endParaRPr>
          </a:p>
        </p:txBody>
      </p:sp>
      <p:sp>
        <p:nvSpPr>
          <p:cNvPr id="1043" name="Line 19"/>
          <p:cNvSpPr>
            <a:spLocks noChangeShapeType="1"/>
          </p:cNvSpPr>
          <p:nvPr/>
        </p:nvSpPr>
        <p:spPr bwMode="gray">
          <a:xfrm>
            <a:off x="7439025" y="773113"/>
            <a:ext cx="0" cy="6102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dirty="0">
              <a:solidFill>
                <a:srgbClr val="000000"/>
              </a:solidFill>
              <a:cs typeface="Arial" charset="0"/>
            </a:endParaRPr>
          </a:p>
        </p:txBody>
      </p:sp>
      <p:sp>
        <p:nvSpPr>
          <p:cNvPr id="1044" name="Line 20"/>
          <p:cNvSpPr>
            <a:spLocks noChangeShapeType="1"/>
          </p:cNvSpPr>
          <p:nvPr/>
        </p:nvSpPr>
        <p:spPr bwMode="gray">
          <a:xfrm>
            <a:off x="8591550" y="900113"/>
            <a:ext cx="0" cy="5975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dirty="0">
              <a:solidFill>
                <a:srgbClr val="000000"/>
              </a:solidFill>
              <a:cs typeface="Arial" charset="0"/>
            </a:endParaRPr>
          </a:p>
        </p:txBody>
      </p:sp>
      <p:sp>
        <p:nvSpPr>
          <p:cNvPr id="1046" name="Line 22"/>
          <p:cNvSpPr>
            <a:spLocks noChangeShapeType="1"/>
          </p:cNvSpPr>
          <p:nvPr/>
        </p:nvSpPr>
        <p:spPr bwMode="gray">
          <a:xfrm rot="5400000">
            <a:off x="2595563" y="-2176463"/>
            <a:ext cx="0" cy="51911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dirty="0">
              <a:solidFill>
                <a:srgbClr val="000000"/>
              </a:solidFill>
              <a:cs typeface="Arial" charset="0"/>
            </a:endParaRPr>
          </a:p>
        </p:txBody>
      </p:sp>
      <p:sp>
        <p:nvSpPr>
          <p:cNvPr id="1047" name="Line 23"/>
          <p:cNvSpPr>
            <a:spLocks noChangeShapeType="1"/>
          </p:cNvSpPr>
          <p:nvPr/>
        </p:nvSpPr>
        <p:spPr bwMode="gray">
          <a:xfrm rot="5400000">
            <a:off x="4578350" y="-303688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dirty="0">
              <a:solidFill>
                <a:srgbClr val="000000"/>
              </a:solidFill>
              <a:cs typeface="Arial" charset="0"/>
            </a:endParaRPr>
          </a:p>
        </p:txBody>
      </p:sp>
      <p:sp>
        <p:nvSpPr>
          <p:cNvPr id="1048" name="Line 24"/>
          <p:cNvSpPr>
            <a:spLocks noChangeShapeType="1"/>
          </p:cNvSpPr>
          <p:nvPr/>
        </p:nvSpPr>
        <p:spPr bwMode="gray">
          <a:xfrm rot="5400000">
            <a:off x="4578350" y="-191293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dirty="0">
              <a:solidFill>
                <a:srgbClr val="000000"/>
              </a:solidFill>
              <a:cs typeface="Arial" charset="0"/>
            </a:endParaRPr>
          </a:p>
        </p:txBody>
      </p:sp>
      <p:sp>
        <p:nvSpPr>
          <p:cNvPr id="1049" name="Line 25"/>
          <p:cNvSpPr>
            <a:spLocks noChangeShapeType="1"/>
          </p:cNvSpPr>
          <p:nvPr/>
        </p:nvSpPr>
        <p:spPr bwMode="gray">
          <a:xfrm rot="5400000">
            <a:off x="4579938" y="-788988"/>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dirty="0">
              <a:solidFill>
                <a:srgbClr val="000000"/>
              </a:solidFill>
              <a:cs typeface="Arial" charset="0"/>
            </a:endParaRPr>
          </a:p>
        </p:txBody>
      </p:sp>
      <p:sp>
        <p:nvSpPr>
          <p:cNvPr id="1050" name="Line 26"/>
          <p:cNvSpPr>
            <a:spLocks noChangeShapeType="1"/>
          </p:cNvSpPr>
          <p:nvPr/>
        </p:nvSpPr>
        <p:spPr bwMode="gray">
          <a:xfrm rot="5400000">
            <a:off x="4579938" y="334962"/>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dirty="0">
              <a:solidFill>
                <a:srgbClr val="000000"/>
              </a:solidFill>
              <a:cs typeface="Arial" charset="0"/>
            </a:endParaRPr>
          </a:p>
        </p:txBody>
      </p:sp>
      <p:sp>
        <p:nvSpPr>
          <p:cNvPr id="1051" name="Line 27"/>
          <p:cNvSpPr>
            <a:spLocks noChangeShapeType="1"/>
          </p:cNvSpPr>
          <p:nvPr/>
        </p:nvSpPr>
        <p:spPr bwMode="gray">
          <a:xfrm rot="5400000">
            <a:off x="4905376" y="1824037"/>
            <a:ext cx="0" cy="84232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dirty="0">
              <a:solidFill>
                <a:srgbClr val="000000"/>
              </a:solidFill>
              <a:cs typeface="Arial" charset="0"/>
            </a:endParaRPr>
          </a:p>
        </p:txBody>
      </p:sp>
      <p:sp>
        <p:nvSpPr>
          <p:cNvPr id="1052" name="Rectangle 28"/>
          <p:cNvSpPr>
            <a:spLocks noChangeArrowheads="1"/>
          </p:cNvSpPr>
          <p:nvPr/>
        </p:nvSpPr>
        <p:spPr bwMode="gray">
          <a:xfrm>
            <a:off x="4005263" y="2692400"/>
            <a:ext cx="1128712" cy="1079500"/>
          </a:xfrm>
          <a:prstGeom prst="rect">
            <a:avLst/>
          </a:prstGeom>
          <a:solidFill>
            <a:srgbClr val="FFFFFF">
              <a:alpha val="2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dirty="0">
              <a:solidFill>
                <a:srgbClr val="000000"/>
              </a:solidFill>
              <a:cs typeface="Arial" charset="0"/>
            </a:endParaRPr>
          </a:p>
        </p:txBody>
      </p:sp>
      <p:sp>
        <p:nvSpPr>
          <p:cNvPr id="1053" name="Rectangle 29"/>
          <p:cNvSpPr>
            <a:spLocks noChangeArrowheads="1"/>
          </p:cNvSpPr>
          <p:nvPr/>
        </p:nvSpPr>
        <p:spPr bwMode="gray">
          <a:xfrm>
            <a:off x="7459663" y="4937125"/>
            <a:ext cx="1120775" cy="1079500"/>
          </a:xfrm>
          <a:prstGeom prst="rect">
            <a:avLst/>
          </a:prstGeom>
          <a:solidFill>
            <a:srgbClr val="FFFFFF">
              <a:alpha val="3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dirty="0">
              <a:solidFill>
                <a:srgbClr val="000000"/>
              </a:solidFill>
              <a:cs typeface="Arial" charset="0"/>
            </a:endParaRPr>
          </a:p>
        </p:txBody>
      </p:sp>
      <p:sp>
        <p:nvSpPr>
          <p:cNvPr id="1054" name="Rectangle 30"/>
          <p:cNvSpPr>
            <a:spLocks noChangeArrowheads="1"/>
          </p:cNvSpPr>
          <p:nvPr/>
        </p:nvSpPr>
        <p:spPr bwMode="gray">
          <a:xfrm>
            <a:off x="549275" y="3808413"/>
            <a:ext cx="1128713" cy="1079500"/>
          </a:xfrm>
          <a:prstGeom prst="rect">
            <a:avLst/>
          </a:prstGeom>
          <a:solidFill>
            <a:srgbClr val="FFFFFF">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dirty="0">
              <a:solidFill>
                <a:srgbClr val="000000"/>
              </a:solidFill>
              <a:cs typeface="Arial" charset="0"/>
            </a:endParaRPr>
          </a:p>
        </p:txBody>
      </p:sp>
      <p:sp>
        <p:nvSpPr>
          <p:cNvPr id="1055" name="Rectangle 31"/>
          <p:cNvSpPr>
            <a:spLocks noChangeArrowheads="1"/>
          </p:cNvSpPr>
          <p:nvPr/>
        </p:nvSpPr>
        <p:spPr bwMode="gray">
          <a:xfrm>
            <a:off x="6307138" y="6064250"/>
            <a:ext cx="1128712" cy="796925"/>
          </a:xfrm>
          <a:prstGeom prst="rect">
            <a:avLst/>
          </a:prstGeom>
          <a:solidFill>
            <a:srgbClr val="FFFFFF">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dirty="0">
              <a:solidFill>
                <a:srgbClr val="000000"/>
              </a:solidFill>
              <a:cs typeface="Arial" charset="0"/>
            </a:endParaRPr>
          </a:p>
        </p:txBody>
      </p:sp>
      <p:sp>
        <p:nvSpPr>
          <p:cNvPr id="1056" name="Rectangle 32"/>
          <p:cNvSpPr>
            <a:spLocks noChangeArrowheads="1"/>
          </p:cNvSpPr>
          <p:nvPr/>
        </p:nvSpPr>
        <p:spPr bwMode="gray">
          <a:xfrm>
            <a:off x="2846388" y="0"/>
            <a:ext cx="1128712" cy="404813"/>
          </a:xfrm>
          <a:prstGeom prst="rect">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dirty="0">
              <a:solidFill>
                <a:srgbClr val="000000"/>
              </a:solidFill>
              <a:cs typeface="Arial" charset="0"/>
            </a:endParaRPr>
          </a:p>
        </p:txBody>
      </p:sp>
      <p:sp>
        <p:nvSpPr>
          <p:cNvPr id="1057" name="Rectangle 33"/>
          <p:cNvSpPr>
            <a:spLocks noChangeArrowheads="1"/>
          </p:cNvSpPr>
          <p:nvPr/>
        </p:nvSpPr>
        <p:spPr bwMode="gray">
          <a:xfrm>
            <a:off x="2852738" y="4938713"/>
            <a:ext cx="1120775" cy="1079500"/>
          </a:xfrm>
          <a:prstGeom prst="rect">
            <a:avLst/>
          </a:prstGeom>
          <a:solidFill>
            <a:srgbClr val="FFFFFF">
              <a:alpha val="3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dirty="0">
              <a:solidFill>
                <a:srgbClr val="000000"/>
              </a:solidFill>
              <a:cs typeface="Arial" charset="0"/>
            </a:endParaRPr>
          </a:p>
        </p:txBody>
      </p:sp>
      <p:sp>
        <p:nvSpPr>
          <p:cNvPr id="1058" name="Rectangle 34"/>
          <p:cNvSpPr>
            <a:spLocks noChangeArrowheads="1"/>
          </p:cNvSpPr>
          <p:nvPr/>
        </p:nvSpPr>
        <p:spPr bwMode="gray">
          <a:xfrm>
            <a:off x="6300788" y="1566863"/>
            <a:ext cx="1120775" cy="1079500"/>
          </a:xfrm>
          <a:prstGeom prst="rect">
            <a:avLst/>
          </a:prstGeom>
          <a:solidFill>
            <a:srgbClr val="FFFFFF">
              <a:alpha val="3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dirty="0">
              <a:solidFill>
                <a:srgbClr val="000000"/>
              </a:solidFill>
              <a:cs typeface="Arial" charset="0"/>
            </a:endParaRPr>
          </a:p>
        </p:txBody>
      </p:sp>
      <p:sp>
        <p:nvSpPr>
          <p:cNvPr id="1027" name="Rectangle 3"/>
          <p:cNvSpPr>
            <a:spLocks noGrp="1" noChangeArrowheads="1"/>
          </p:cNvSpPr>
          <p:nvPr>
            <p:ph type="body" idx="1"/>
          </p:nvPr>
        </p:nvSpPr>
        <p:spPr bwMode="gray">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
        <p:nvSpPr>
          <p:cNvPr id="1028" name="Rectangle 4"/>
          <p:cNvSpPr>
            <a:spLocks noGrp="1" noChangeArrowheads="1"/>
          </p:cNvSpPr>
          <p:nvPr>
            <p:ph type="dt" sz="half" idx="2"/>
          </p:nvPr>
        </p:nvSpPr>
        <p:spPr bwMode="gray">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tr-TR" dirty="0">
              <a:solidFill>
                <a:srgbClr val="000000"/>
              </a:solidFill>
              <a:cs typeface="Arial" charset="0"/>
            </a:endParaRPr>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tr-TR" dirty="0">
              <a:solidFill>
                <a:srgbClr val="000000"/>
              </a:solidFill>
              <a:cs typeface="Arial" charset="0"/>
            </a:endParaRPr>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C132EBD-BD19-4FF0-980B-73B8E6F699AD}" type="slidenum">
              <a:rPr lang="en-US" altLang="tr-TR" smtClean="0">
                <a:solidFill>
                  <a:srgbClr val="000000"/>
                </a:solidFill>
                <a:cs typeface="Arial" charset="0"/>
              </a:rPr>
              <a:pPr fontAlgn="base">
                <a:spcBef>
                  <a:spcPct val="0"/>
                </a:spcBef>
                <a:spcAft>
                  <a:spcPct val="0"/>
                </a:spcAft>
              </a:pPr>
              <a:t>‹#›</a:t>
            </a:fld>
            <a:endParaRPr lang="en-US" altLang="tr-TR" dirty="0">
              <a:solidFill>
                <a:srgbClr val="000000"/>
              </a:solidFill>
              <a:cs typeface="Arial" charset="0"/>
            </a:endParaRPr>
          </a:p>
        </p:txBody>
      </p:sp>
      <p:sp>
        <p:nvSpPr>
          <p:cNvPr id="1060" name="Freeform 36"/>
          <p:cNvSpPr>
            <a:spLocks/>
          </p:cNvSpPr>
          <p:nvPr/>
        </p:nvSpPr>
        <p:spPr bwMode="gray">
          <a:xfrm>
            <a:off x="4041775" y="0"/>
            <a:ext cx="5105400" cy="739775"/>
          </a:xfrm>
          <a:custGeom>
            <a:avLst/>
            <a:gdLst>
              <a:gd name="T0" fmla="*/ 3130 w 3130"/>
              <a:gd name="T1" fmla="*/ 453 h 453"/>
              <a:gd name="T2" fmla="*/ 3130 w 3130"/>
              <a:gd name="T3" fmla="*/ 0 h 453"/>
              <a:gd name="T4" fmla="*/ 0 w 3130"/>
              <a:gd name="T5" fmla="*/ 0 h 453"/>
              <a:gd name="T6" fmla="*/ 3130 w 3130"/>
              <a:gd name="T7" fmla="*/ 453 h 453"/>
            </a:gdLst>
            <a:ahLst/>
            <a:cxnLst>
              <a:cxn ang="0">
                <a:pos x="T0" y="T1"/>
              </a:cxn>
              <a:cxn ang="0">
                <a:pos x="T2" y="T3"/>
              </a:cxn>
              <a:cxn ang="0">
                <a:pos x="T4" y="T5"/>
              </a:cxn>
              <a:cxn ang="0">
                <a:pos x="T6" y="T7"/>
              </a:cxn>
            </a:cxnLst>
            <a:rect l="0" t="0" r="r" b="b"/>
            <a:pathLst>
              <a:path w="3130" h="453">
                <a:moveTo>
                  <a:pt x="3130" y="453"/>
                </a:moveTo>
                <a:cubicBezTo>
                  <a:pt x="3130" y="226"/>
                  <a:pt x="3130" y="0"/>
                  <a:pt x="3130" y="0"/>
                </a:cubicBezTo>
                <a:lnTo>
                  <a:pt x="0" y="0"/>
                </a:lnTo>
                <a:cubicBezTo>
                  <a:pt x="0" y="0"/>
                  <a:pt x="1298" y="389"/>
                  <a:pt x="3130" y="453"/>
                </a:cubicBezTo>
                <a:close/>
              </a:path>
            </a:pathLst>
          </a:cu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dirty="0">
              <a:solidFill>
                <a:srgbClr val="000000"/>
              </a:solidFill>
              <a:cs typeface="Arial" charset="0"/>
            </a:endParaRPr>
          </a:p>
        </p:txBody>
      </p:sp>
      <p:sp>
        <p:nvSpPr>
          <p:cNvPr id="1026" name="Rectangle 2"/>
          <p:cNvSpPr>
            <a:spLocks noGrp="1" noChangeArrowheads="1"/>
          </p:cNvSpPr>
          <p:nvPr>
            <p:ph type="title"/>
          </p:nvPr>
        </p:nvSpPr>
        <p:spPr bwMode="black">
          <a:xfrm>
            <a:off x="457200" y="325438"/>
            <a:ext cx="8229600" cy="927100"/>
          </a:xfrm>
          <a:prstGeom prst="rect">
            <a:avLst/>
          </a:prstGeom>
          <a:noFill/>
          <a:ln>
            <a:noFill/>
          </a:ln>
          <a:effectLst>
            <a:outerShdw dist="35921" dir="2700000" algn="ctr" rotWithShape="0">
              <a:srgbClr val="FFFF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endParaRPr lang="en-US" altLang="tr-TR"/>
          </a:p>
        </p:txBody>
      </p:sp>
      <p:pic>
        <p:nvPicPr>
          <p:cNvPr id="1061" name="Picture 37" descr="water"/>
          <p:cNvPicPr>
            <a:picLocks noChangeAspect="1" noChangeArrowheads="1"/>
          </p:cNvPicPr>
          <p:nvPr/>
        </p:nvPicPr>
        <p:blipFill>
          <a:blip r:embed="rId16">
            <a:extLst>
              <a:ext uri="{28A0092B-C50C-407E-A947-70E740481C1C}">
                <a14:useLocalDpi xmlns:a14="http://schemas.microsoft.com/office/drawing/2010/main" val="0"/>
              </a:ext>
            </a:extLst>
          </a:blip>
          <a:srcRect l="22409" t="16374" b="27486"/>
          <a:stretch>
            <a:fillRect/>
          </a:stretch>
        </p:blipFill>
        <p:spPr bwMode="gray">
          <a:xfrm rot="786797">
            <a:off x="6629400" y="-381000"/>
            <a:ext cx="2417763" cy="1995488"/>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gray">
          <a:xfrm rot="20740733" flipH="1">
            <a:off x="49213" y="5726113"/>
            <a:ext cx="122396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286281"/>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Lst>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hf hdr="0" ftr="0" dt="0"/>
  <p:txStyles>
    <p:titleStyle>
      <a:lvl1pPr algn="l" rtl="0" eaLnBrk="1" fontAlgn="base" hangingPunct="1">
        <a:spcBef>
          <a:spcPct val="0"/>
        </a:spcBef>
        <a:spcAft>
          <a:spcPct val="0"/>
        </a:spcAft>
        <a:defRPr sz="4400" b="1" kern="1200">
          <a:solidFill>
            <a:schemeClr val="tx2"/>
          </a:solidFill>
          <a:latin typeface="+mj-lt"/>
          <a:ea typeface="+mj-ea"/>
          <a:cs typeface="+mj-cs"/>
        </a:defRPr>
      </a:lvl1pPr>
      <a:lvl2pPr algn="l" rtl="0" eaLnBrk="1" fontAlgn="base" hangingPunct="1">
        <a:spcBef>
          <a:spcPct val="0"/>
        </a:spcBef>
        <a:spcAft>
          <a:spcPct val="0"/>
        </a:spcAft>
        <a:defRPr sz="4400" b="1">
          <a:solidFill>
            <a:schemeClr val="tx2"/>
          </a:solidFill>
          <a:latin typeface="Arial" panose="020B0604020202020204" pitchFamily="34" charset="0"/>
        </a:defRPr>
      </a:lvl2pPr>
      <a:lvl3pPr algn="l" rtl="0" eaLnBrk="1" fontAlgn="base" hangingPunct="1">
        <a:spcBef>
          <a:spcPct val="0"/>
        </a:spcBef>
        <a:spcAft>
          <a:spcPct val="0"/>
        </a:spcAft>
        <a:defRPr sz="4400" b="1">
          <a:solidFill>
            <a:schemeClr val="tx2"/>
          </a:solidFill>
          <a:latin typeface="Arial" panose="020B0604020202020204" pitchFamily="34" charset="0"/>
        </a:defRPr>
      </a:lvl3pPr>
      <a:lvl4pPr algn="l" rtl="0" eaLnBrk="1" fontAlgn="base" hangingPunct="1">
        <a:spcBef>
          <a:spcPct val="0"/>
        </a:spcBef>
        <a:spcAft>
          <a:spcPct val="0"/>
        </a:spcAft>
        <a:defRPr sz="4400" b="1">
          <a:solidFill>
            <a:schemeClr val="tx2"/>
          </a:solidFill>
          <a:latin typeface="Arial" panose="020B0604020202020204" pitchFamily="34" charset="0"/>
        </a:defRPr>
      </a:lvl4pPr>
      <a:lvl5pPr algn="l" rtl="0" eaLnBrk="1" fontAlgn="base" hangingPunct="1">
        <a:spcBef>
          <a:spcPct val="0"/>
        </a:spcBef>
        <a:spcAft>
          <a:spcPct val="0"/>
        </a:spcAft>
        <a:defRPr sz="4400" b="1">
          <a:solidFill>
            <a:schemeClr val="tx2"/>
          </a:solidFill>
          <a:latin typeface="Arial" panose="020B0604020202020204" pitchFamily="34" charset="0"/>
        </a:defRPr>
      </a:lvl5pPr>
      <a:lvl6pPr marL="457200" algn="l" rtl="0" eaLnBrk="1" fontAlgn="base" hangingPunct="1">
        <a:spcBef>
          <a:spcPct val="0"/>
        </a:spcBef>
        <a:spcAft>
          <a:spcPct val="0"/>
        </a:spcAft>
        <a:defRPr sz="4400" b="1">
          <a:solidFill>
            <a:schemeClr val="tx2"/>
          </a:solidFill>
          <a:latin typeface="Arial" panose="020B0604020202020204" pitchFamily="34" charset="0"/>
        </a:defRPr>
      </a:lvl6pPr>
      <a:lvl7pPr marL="914400" algn="l" rtl="0" eaLnBrk="1" fontAlgn="base" hangingPunct="1">
        <a:spcBef>
          <a:spcPct val="0"/>
        </a:spcBef>
        <a:spcAft>
          <a:spcPct val="0"/>
        </a:spcAft>
        <a:defRPr sz="4400" b="1">
          <a:solidFill>
            <a:schemeClr val="tx2"/>
          </a:solidFill>
          <a:latin typeface="Arial" panose="020B0604020202020204" pitchFamily="34" charset="0"/>
        </a:defRPr>
      </a:lvl7pPr>
      <a:lvl8pPr marL="1371600" algn="l" rtl="0" eaLnBrk="1" fontAlgn="base" hangingPunct="1">
        <a:spcBef>
          <a:spcPct val="0"/>
        </a:spcBef>
        <a:spcAft>
          <a:spcPct val="0"/>
        </a:spcAft>
        <a:defRPr sz="4400" b="1">
          <a:solidFill>
            <a:schemeClr val="tx2"/>
          </a:solidFill>
          <a:latin typeface="Arial" panose="020B0604020202020204" pitchFamily="34" charset="0"/>
        </a:defRPr>
      </a:lvl8pPr>
      <a:lvl9pPr marL="1828800" algn="l" rtl="0" eaLnBrk="1" fontAlgn="base" hangingPunct="1">
        <a:spcBef>
          <a:spcPct val="0"/>
        </a:spcBef>
        <a:spcAft>
          <a:spcPct val="0"/>
        </a:spcAft>
        <a:defRPr sz="4400" b="1">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diagramLayout" Target="../diagrams/layout1.xml"/><Relationship Id="rId7" Type="http://schemas.openxmlformats.org/officeDocument/2006/relationships/image" Target="../media/image18.jpeg"/><Relationship Id="rId2" Type="http://schemas.openxmlformats.org/officeDocument/2006/relationships/diagramData" Target="../diagrams/data1.xml"/><Relationship Id="rId1" Type="http://schemas.openxmlformats.org/officeDocument/2006/relationships/slideLayout" Target="../slideLayouts/slideLayout6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7.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7.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7.xml"/></Relationships>
</file>

<file path=ppt/slides/_rels/slide3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ddyayinlari.com/" TargetMode="External"/><Relationship Id="rId2" Type="http://schemas.openxmlformats.org/officeDocument/2006/relationships/image" Target="../media/image46.jpeg"/><Relationship Id="rId1" Type="http://schemas.openxmlformats.org/officeDocument/2006/relationships/slideLayout" Target="../slideLayouts/slideLayout14.xml"/><Relationship Id="rId4" Type="http://schemas.openxmlformats.org/officeDocument/2006/relationships/hyperlink" Target="http://www.dindersi.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55" t="26182" r="3455" b="25818"/>
          <a:stretch/>
        </p:blipFill>
        <p:spPr bwMode="auto">
          <a:xfrm>
            <a:off x="6829874" y="5661248"/>
            <a:ext cx="2278630" cy="1174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8" name="Rectangle 110"/>
          <p:cNvSpPr>
            <a:spLocks noGrp="1" noChangeArrowheads="1"/>
          </p:cNvSpPr>
          <p:nvPr>
            <p:ph type="ctrTitle"/>
          </p:nvPr>
        </p:nvSpPr>
        <p:spPr>
          <a:xfrm>
            <a:off x="539750" y="4653137"/>
            <a:ext cx="5832450" cy="688802"/>
          </a:xfrm>
          <a:noFill/>
          <a:ln/>
        </p:spPr>
        <p:txBody>
          <a:bodyPr/>
          <a:lstStyle/>
          <a:p>
            <a:pPr algn="l"/>
            <a:r>
              <a:rPr lang="tr-TR" altLang="tr-TR" sz="3600" b="1" dirty="0">
                <a:solidFill>
                  <a:schemeClr val="tx1"/>
                </a:solidFill>
              </a:rPr>
              <a:t>Hz. Muhammed’in Hayatı</a:t>
            </a:r>
            <a:endParaRPr lang="es-ES" altLang="tr-TR" sz="3600" b="1" dirty="0">
              <a:solidFill>
                <a:schemeClr val="tx1"/>
              </a:solidFill>
            </a:endParaRPr>
          </a:p>
        </p:txBody>
      </p:sp>
      <p:sp>
        <p:nvSpPr>
          <p:cNvPr id="2170" name="Rectangle 122"/>
          <p:cNvSpPr>
            <a:spLocks noChangeArrowheads="1"/>
          </p:cNvSpPr>
          <p:nvPr/>
        </p:nvSpPr>
        <p:spPr bwMode="auto">
          <a:xfrm>
            <a:off x="6653606" y="6051584"/>
            <a:ext cx="2454898"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cs typeface="Arial" charset="0"/>
              </a:defRPr>
            </a:lvl1pPr>
            <a:lvl2pPr algn="ctr">
              <a:defRPr sz="4400">
                <a:solidFill>
                  <a:schemeClr val="tx2"/>
                </a:solidFill>
                <a:latin typeface="Arial" charset="0"/>
                <a:cs typeface="Arial" charset="0"/>
              </a:defRPr>
            </a:lvl2pPr>
            <a:lvl3pPr algn="ctr">
              <a:defRPr sz="4400">
                <a:solidFill>
                  <a:schemeClr val="tx2"/>
                </a:solidFill>
                <a:latin typeface="Arial" charset="0"/>
                <a:cs typeface="Arial" charset="0"/>
              </a:defRPr>
            </a:lvl3pPr>
            <a:lvl4pPr algn="ctr">
              <a:defRPr sz="4400">
                <a:solidFill>
                  <a:schemeClr val="tx2"/>
                </a:solidFill>
                <a:latin typeface="Arial" charset="0"/>
                <a:cs typeface="Arial" charset="0"/>
              </a:defRPr>
            </a:lvl4pPr>
            <a:lvl5pPr algn="ctr">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pPr fontAlgn="base">
              <a:spcBef>
                <a:spcPct val="0"/>
              </a:spcBef>
              <a:spcAft>
                <a:spcPct val="0"/>
              </a:spcAft>
            </a:pPr>
            <a:endParaRPr lang="es-ES" altLang="tr-TR" sz="2400" b="1" dirty="0">
              <a:solidFill>
                <a:srgbClr val="000000"/>
              </a:solidFill>
            </a:endParaRPr>
          </a:p>
        </p:txBody>
      </p:sp>
      <p:sp>
        <p:nvSpPr>
          <p:cNvPr id="2" name="Metin kutusu 1"/>
          <p:cNvSpPr txBox="1"/>
          <p:nvPr/>
        </p:nvSpPr>
        <p:spPr>
          <a:xfrm>
            <a:off x="611560" y="5753181"/>
            <a:ext cx="1659429" cy="369332"/>
          </a:xfrm>
          <a:prstGeom prst="rect">
            <a:avLst/>
          </a:prstGeom>
          <a:solidFill>
            <a:srgbClr val="FFC000"/>
          </a:solidFill>
          <a:ln w="76200">
            <a:solidFill>
              <a:srgbClr val="00B050"/>
            </a:solidFill>
          </a:ln>
        </p:spPr>
        <p:txBody>
          <a:bodyPr wrap="none" rtlCol="0">
            <a:spAutoFit/>
          </a:bodyPr>
          <a:lstStyle/>
          <a:p>
            <a:r>
              <a:rPr lang="tr-TR" dirty="0" smtClean="0">
                <a:solidFill>
                  <a:srgbClr val="000000"/>
                </a:solidFill>
              </a:rPr>
              <a:t>Sosyal </a:t>
            </a:r>
            <a:r>
              <a:rPr lang="tr-TR" dirty="0">
                <a:solidFill>
                  <a:srgbClr val="000000"/>
                </a:solidFill>
              </a:rPr>
              <a:t>İletişim</a:t>
            </a:r>
          </a:p>
        </p:txBody>
      </p:sp>
      <p:sp>
        <p:nvSpPr>
          <p:cNvPr id="4" name="Dikdörtgen 3"/>
          <p:cNvSpPr/>
          <p:nvPr/>
        </p:nvSpPr>
        <p:spPr>
          <a:xfrm>
            <a:off x="251520" y="836712"/>
            <a:ext cx="8568952" cy="1938992"/>
          </a:xfrm>
          <a:prstGeom prst="rect">
            <a:avLst/>
          </a:prstGeom>
          <a:solidFill>
            <a:srgbClr val="FF0000"/>
          </a:solidFill>
          <a:ln w="38100">
            <a:solidFill>
              <a:srgbClr val="00B050"/>
            </a:solidFill>
          </a:ln>
        </p:spPr>
        <p:txBody>
          <a:bodyPr wrap="square" lIns="91440" tIns="45720" rIns="91440" bIns="45720">
            <a:spAutoFit/>
          </a:bodyPr>
          <a:lstStyle/>
          <a:p>
            <a:pPr algn="ctr" fontAlgn="base">
              <a:spcBef>
                <a:spcPct val="0"/>
              </a:spcBef>
              <a:spcAft>
                <a:spcPct val="0"/>
              </a:spcAft>
            </a:pPr>
            <a:r>
              <a:rPr lang="tr-TR" sz="4000" b="1" dirty="0">
                <a:ln w="24500" cmpd="dbl">
                  <a:solidFill>
                    <a:srgbClr val="333399">
                      <a:shade val="85000"/>
                      <a:satMod val="155000"/>
                    </a:srgbClr>
                  </a:solidFill>
                  <a:prstDash val="solid"/>
                  <a:miter lim="800000"/>
                </a:ln>
                <a:gradFill>
                  <a:gsLst>
                    <a:gs pos="10000">
                      <a:srgbClr val="333399">
                        <a:tint val="10000"/>
                        <a:satMod val="155000"/>
                      </a:srgbClr>
                    </a:gs>
                    <a:gs pos="60000">
                      <a:srgbClr val="333399">
                        <a:tint val="30000"/>
                        <a:satMod val="155000"/>
                      </a:srgbClr>
                    </a:gs>
                    <a:gs pos="100000">
                      <a:srgbClr val="333399">
                        <a:tint val="73000"/>
                        <a:satMod val="155000"/>
                      </a:srgbClr>
                    </a:gs>
                  </a:gsLst>
                  <a:lin ang="5400000"/>
                </a:gradFill>
                <a:effectLst>
                  <a:outerShdw blurRad="38100" dist="38100" dir="7020000" algn="tl">
                    <a:srgbClr val="000000">
                      <a:alpha val="35000"/>
                    </a:srgbClr>
                  </a:outerShdw>
                </a:effectLst>
              </a:rPr>
              <a:t>Ortaokul ve </a:t>
            </a:r>
            <a:br>
              <a:rPr lang="tr-TR" sz="4000" b="1" dirty="0">
                <a:ln w="24500" cmpd="dbl">
                  <a:solidFill>
                    <a:srgbClr val="333399">
                      <a:shade val="85000"/>
                      <a:satMod val="155000"/>
                    </a:srgbClr>
                  </a:solidFill>
                  <a:prstDash val="solid"/>
                  <a:miter lim="800000"/>
                </a:ln>
                <a:gradFill>
                  <a:gsLst>
                    <a:gs pos="10000">
                      <a:srgbClr val="333399">
                        <a:tint val="10000"/>
                        <a:satMod val="155000"/>
                      </a:srgbClr>
                    </a:gs>
                    <a:gs pos="60000">
                      <a:srgbClr val="333399">
                        <a:tint val="30000"/>
                        <a:satMod val="155000"/>
                      </a:srgbClr>
                    </a:gs>
                    <a:gs pos="100000">
                      <a:srgbClr val="333399">
                        <a:tint val="73000"/>
                        <a:satMod val="155000"/>
                      </a:srgbClr>
                    </a:gs>
                  </a:gsLst>
                  <a:lin ang="5400000"/>
                </a:gradFill>
                <a:effectLst>
                  <a:outerShdw blurRad="38100" dist="38100" dir="7020000" algn="tl">
                    <a:srgbClr val="000000">
                      <a:alpha val="35000"/>
                    </a:srgbClr>
                  </a:outerShdw>
                </a:effectLst>
              </a:rPr>
            </a:br>
            <a:r>
              <a:rPr lang="tr-TR" sz="4000" b="1" dirty="0">
                <a:ln w="24500" cmpd="dbl">
                  <a:solidFill>
                    <a:srgbClr val="333399">
                      <a:shade val="85000"/>
                      <a:satMod val="155000"/>
                    </a:srgbClr>
                  </a:solidFill>
                  <a:prstDash val="solid"/>
                  <a:miter lim="800000"/>
                </a:ln>
                <a:gradFill>
                  <a:gsLst>
                    <a:gs pos="10000">
                      <a:srgbClr val="333399">
                        <a:tint val="10000"/>
                        <a:satMod val="155000"/>
                      </a:srgbClr>
                    </a:gs>
                    <a:gs pos="60000">
                      <a:srgbClr val="333399">
                        <a:tint val="30000"/>
                        <a:satMod val="155000"/>
                      </a:srgbClr>
                    </a:gs>
                    <a:gs pos="100000">
                      <a:srgbClr val="333399">
                        <a:tint val="73000"/>
                        <a:satMod val="155000"/>
                      </a:srgbClr>
                    </a:gs>
                  </a:gsLst>
                  <a:lin ang="5400000"/>
                </a:gradFill>
                <a:effectLst>
                  <a:outerShdw blurRad="38100" dist="38100" dir="7020000" algn="tl">
                    <a:srgbClr val="000000">
                      <a:alpha val="35000"/>
                    </a:srgbClr>
                  </a:outerShdw>
                </a:effectLst>
              </a:rPr>
              <a:t>İmam Hatip Ortaokulu </a:t>
            </a:r>
            <a:br>
              <a:rPr lang="tr-TR" sz="4000" b="1" dirty="0">
                <a:ln w="24500" cmpd="dbl">
                  <a:solidFill>
                    <a:srgbClr val="333399">
                      <a:shade val="85000"/>
                      <a:satMod val="155000"/>
                    </a:srgbClr>
                  </a:solidFill>
                  <a:prstDash val="solid"/>
                  <a:miter lim="800000"/>
                </a:ln>
                <a:gradFill>
                  <a:gsLst>
                    <a:gs pos="10000">
                      <a:srgbClr val="333399">
                        <a:tint val="10000"/>
                        <a:satMod val="155000"/>
                      </a:srgbClr>
                    </a:gs>
                    <a:gs pos="60000">
                      <a:srgbClr val="333399">
                        <a:tint val="30000"/>
                        <a:satMod val="155000"/>
                      </a:srgbClr>
                    </a:gs>
                    <a:gs pos="100000">
                      <a:srgbClr val="333399">
                        <a:tint val="73000"/>
                        <a:satMod val="155000"/>
                      </a:srgbClr>
                    </a:gs>
                  </a:gsLst>
                  <a:lin ang="5400000"/>
                </a:gradFill>
                <a:effectLst>
                  <a:outerShdw blurRad="38100" dist="38100" dir="7020000" algn="tl">
                    <a:srgbClr val="000000">
                      <a:alpha val="35000"/>
                    </a:srgbClr>
                  </a:outerShdw>
                </a:effectLst>
              </a:rPr>
            </a:br>
            <a:endParaRPr lang="tr-TR" sz="4000" b="1" dirty="0">
              <a:ln w="24500" cmpd="dbl">
                <a:solidFill>
                  <a:srgbClr val="333399">
                    <a:shade val="85000"/>
                    <a:satMod val="155000"/>
                  </a:srgbClr>
                </a:solidFill>
                <a:prstDash val="solid"/>
                <a:miter lim="800000"/>
              </a:ln>
              <a:gradFill>
                <a:gsLst>
                  <a:gs pos="10000">
                    <a:srgbClr val="333399">
                      <a:tint val="10000"/>
                      <a:satMod val="155000"/>
                    </a:srgbClr>
                  </a:gs>
                  <a:gs pos="60000">
                    <a:srgbClr val="333399">
                      <a:tint val="30000"/>
                      <a:satMod val="155000"/>
                    </a:srgbClr>
                  </a:gs>
                  <a:gs pos="100000">
                    <a:srgbClr val="333399">
                      <a:tint val="73000"/>
                      <a:satMod val="155000"/>
                    </a:srgbClr>
                  </a:gs>
                </a:gsLst>
                <a:lin ang="5400000"/>
              </a:gradFill>
              <a:effectLst>
                <a:outerShdw blurRad="38100" dist="38100" dir="7020000" algn="tl">
                  <a:srgbClr val="000000">
                    <a:alpha val="35000"/>
                  </a:srgbClr>
                </a:outerShdw>
              </a:effectLst>
            </a:endParaRPr>
          </a:p>
        </p:txBody>
      </p:sp>
      <p:sp>
        <p:nvSpPr>
          <p:cNvPr id="3" name="Dikdörtgen 2"/>
          <p:cNvSpPr/>
          <p:nvPr/>
        </p:nvSpPr>
        <p:spPr>
          <a:xfrm>
            <a:off x="6946369" y="5937847"/>
            <a:ext cx="1802095" cy="584775"/>
          </a:xfrm>
          <a:prstGeom prst="rect">
            <a:avLst/>
          </a:prstGeom>
          <a:noFill/>
        </p:spPr>
        <p:txBody>
          <a:bodyPr wrap="none" lIns="91440" tIns="45720" rIns="91440" bIns="45720">
            <a:spAutoFit/>
          </a:bodyPr>
          <a:lstStyle/>
          <a:p>
            <a:pPr algn="ctr"/>
            <a:r>
              <a:rPr lang="tr-TR" sz="3200" b="1" cap="none" spc="0" dirty="0">
                <a:ln w="22225">
                  <a:solidFill>
                    <a:schemeClr val="accent2"/>
                  </a:solidFill>
                  <a:prstDash val="solid"/>
                </a:ln>
                <a:solidFill>
                  <a:srgbClr val="00B0F0"/>
                </a:solidFill>
                <a:effectLst/>
              </a:rPr>
              <a:t>Bölüm 1</a:t>
            </a:r>
          </a:p>
        </p:txBody>
      </p:sp>
    </p:spTree>
    <p:extLst>
      <p:ext uri="{BB962C8B-B14F-4D97-AF65-F5344CB8AC3E}">
        <p14:creationId xmlns:p14="http://schemas.microsoft.com/office/powerpoint/2010/main" val="15409367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1. Özel Hayata Saygı</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1728192"/>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Yine insanın kontrol altında tutması gereken uzuvlarından birisi dildir. Doğruyu ve güzeli ifade eden dil, aynı zamanda kötülüğün aracı olabilmektedir. Başkasının özel hayatına giren bilgiler göz veya kulakla öğrenilmekte, dil yoluyla da yayılmaktadır. Böylece zan ve dedikodu gibi</a:t>
            </a:r>
          </a:p>
          <a:p>
            <a:r>
              <a:rPr lang="tr-TR" sz="2000" dirty="0"/>
              <a:t>insan onurunu inciten çirkin davranışlara imkân verilmektedir.</a:t>
            </a:r>
            <a:endParaRPr lang="tr-TR" sz="2000" b="1" u="sng" dirty="0"/>
          </a:p>
        </p:txBody>
      </p:sp>
      <p:pic>
        <p:nvPicPr>
          <p:cNvPr id="33794" name="Picture 2" descr="http://www.bizimgazete.bg/sites/default/files/field/image/giybet_ile_ilgili_ayet_had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991224"/>
            <a:ext cx="5544616" cy="3701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365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520554" y="4622874"/>
            <a:ext cx="8255698" cy="1008112"/>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tr-TR" sz="2000" b="1" u="sng" dirty="0">
                <a:solidFill>
                  <a:srgbClr val="FEE9DE"/>
                </a:solidFill>
              </a:rPr>
              <a:t>Ayet</a:t>
            </a:r>
            <a:r>
              <a:rPr lang="tr-TR" sz="2000" dirty="0">
                <a:solidFill>
                  <a:srgbClr val="FEE9DE"/>
                </a:solidFill>
              </a:rPr>
              <a:t>: “Ey iman edenler! Zannın birçoğundan sakının, çünkü zannın bir kısmı günahtır...” </a:t>
            </a:r>
            <a:r>
              <a:rPr lang="tr-TR" sz="1400" b="1" dirty="0">
                <a:solidFill>
                  <a:srgbClr val="FEE9DE"/>
                </a:solidFill>
              </a:rPr>
              <a:t>(Hucurat: 12)</a:t>
            </a:r>
            <a:endParaRPr lang="tr-TR" sz="1400" dirty="0">
              <a:solidFill>
                <a:srgbClr val="FEE9DE"/>
              </a:solidFill>
            </a:endParaRPr>
          </a:p>
        </p:txBody>
      </p:sp>
      <p:sp>
        <p:nvSpPr>
          <p:cNvPr id="6" name="Yuvarlatılmış Dikdörtgen 5"/>
          <p:cNvSpPr/>
          <p:nvPr/>
        </p:nvSpPr>
        <p:spPr>
          <a:xfrm>
            <a:off x="467544" y="465907"/>
            <a:ext cx="8255698" cy="936104"/>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tr-TR" sz="2000" dirty="0">
                <a:solidFill>
                  <a:srgbClr val="FEE9DE"/>
                </a:solidFill>
              </a:rPr>
              <a:t>Kardeşlik hukukumuzu zedeleyecek hastalıklardan bir diğeri de kötü tahmin manasına gelen “</a:t>
            </a:r>
            <a:r>
              <a:rPr lang="tr-TR" sz="2000" i="1" dirty="0">
                <a:solidFill>
                  <a:srgbClr val="FEE9DE"/>
                </a:solidFill>
              </a:rPr>
              <a:t>sû-i zan</a:t>
            </a:r>
            <a:r>
              <a:rPr lang="tr-TR" sz="2000" dirty="0">
                <a:solidFill>
                  <a:srgbClr val="FEE9DE"/>
                </a:solidFill>
              </a:rPr>
              <a:t>”da bulunmaktır. </a:t>
            </a:r>
            <a:endParaRPr lang="tr-TR" sz="1400" dirty="0">
              <a:solidFill>
                <a:srgbClr val="FEE9DE"/>
              </a:solidFill>
            </a:endParaRPr>
          </a:p>
        </p:txBody>
      </p:sp>
      <p:graphicFrame>
        <p:nvGraphicFramePr>
          <p:cNvPr id="9" name="Diyagram 8"/>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ttp://1.bp.blogspot.com/-XLTueDw4uqE/U2ZsWTRhmuI/AAAAAAAAD4E/UPpRrjtp_Ck/s1600/kurnazl%2525C4%2525B1k%252Bgeri%252Bkalm%2525C4%2525B1%2525C5%25259F%252Btoplumlara%252B%2525C3%2525B6zg%2525C3%2525BCd%2525C3%2525BC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528" y="2204864"/>
            <a:ext cx="1702015" cy="1702015"/>
          </a:xfrm>
          <a:prstGeom prst="rect">
            <a:avLst/>
          </a:prstGeom>
          <a:noFill/>
          <a:extLst>
            <a:ext uri="{909E8E84-426E-40DD-AFC4-6F175D3DCCD1}">
              <a14:hiddenFill xmlns:a14="http://schemas.microsoft.com/office/drawing/2010/main">
                <a:solidFill>
                  <a:srgbClr val="FFFFFF"/>
                </a:solidFill>
              </a14:hiddenFill>
            </a:ext>
          </a:extLst>
        </p:spPr>
      </p:pic>
      <p:pic>
        <p:nvPicPr>
          <p:cNvPr id="10" name="Resim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88211" y="2204864"/>
            <a:ext cx="1362757" cy="1702015"/>
          </a:xfrm>
          <a:prstGeom prst="rect">
            <a:avLst/>
          </a:prstGeom>
        </p:spPr>
      </p:pic>
      <p:sp>
        <p:nvSpPr>
          <p:cNvPr id="13" name="Yuvarlatılmış Dikdörtgen 12"/>
          <p:cNvSpPr/>
          <p:nvPr/>
        </p:nvSpPr>
        <p:spPr>
          <a:xfrm>
            <a:off x="467544" y="5733256"/>
            <a:ext cx="8255698" cy="901906"/>
          </a:xfrm>
          <a:prstGeom prst="roundRect">
            <a:avLst/>
          </a:prstGeom>
          <a:solidFill>
            <a:srgbClr val="00B050"/>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tr-TR" sz="2000" b="1" u="sng" dirty="0">
                <a:solidFill>
                  <a:srgbClr val="FEE9DE"/>
                </a:solidFill>
              </a:rPr>
              <a:t>Zan</a:t>
            </a:r>
            <a:r>
              <a:rPr lang="tr-TR" sz="2000" dirty="0">
                <a:solidFill>
                  <a:srgbClr val="FEE9DE"/>
                </a:solidFill>
              </a:rPr>
              <a:t>, sanmak, şüphe etmek, ihtimal üzere hüküm vermek, mahiyetini bilmediğimiz bir konuda akıl yürütmek manalarına gelir. </a:t>
            </a:r>
            <a:endParaRPr lang="tr-TR" sz="1400" dirty="0">
              <a:solidFill>
                <a:srgbClr val="FEE9DE"/>
              </a:solidFill>
            </a:endParaRPr>
          </a:p>
        </p:txBody>
      </p:sp>
      <p:sp>
        <p:nvSpPr>
          <p:cNvPr id="11" name="Slayt Numarası Yer Tutucusu 10"/>
          <p:cNvSpPr>
            <a:spLocks noGrp="1"/>
          </p:cNvSpPr>
          <p:nvPr>
            <p:ph type="sldNum" sz="quarter" idx="12"/>
          </p:nvPr>
        </p:nvSpPr>
        <p:spPr/>
        <p:txBody>
          <a:bodyPr/>
          <a:lstStyle/>
          <a:p>
            <a:fld id="{C999F558-39D4-4291-8BDF-621C70DF0281}" type="slidenum">
              <a:rPr lang="en-US" altLang="tr-TR" smtClean="0">
                <a:solidFill>
                  <a:srgbClr val="000000"/>
                </a:solidFill>
              </a:rPr>
              <a:pPr/>
              <a:t>11</a:t>
            </a:fld>
            <a:endParaRPr lang="en-US" altLang="tr-TR" dirty="0">
              <a:solidFill>
                <a:srgbClr val="000000"/>
              </a:solidFill>
            </a:endParaRPr>
          </a:p>
        </p:txBody>
      </p:sp>
    </p:spTree>
    <p:extLst>
      <p:ext uri="{BB962C8B-B14F-4D97-AF65-F5344CB8AC3E}">
        <p14:creationId xmlns:p14="http://schemas.microsoft.com/office/powerpoint/2010/main" val="10860970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omerozeer.files.wordpress.com/2012/04/atfyn7iciai1mc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73249"/>
            <a:ext cx="6795120" cy="49038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Yuvarlatılmış Dikdörtgen 4"/>
          <p:cNvSpPr/>
          <p:nvPr/>
        </p:nvSpPr>
        <p:spPr>
          <a:xfrm>
            <a:off x="467544" y="5392291"/>
            <a:ext cx="8255698" cy="1009702"/>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tr-TR" sz="2000" dirty="0">
                <a:solidFill>
                  <a:srgbClr val="FEE9DE"/>
                </a:solidFill>
              </a:rPr>
              <a:t>Zan, ihtimal üzere bir hüküm olduğundan bir kısmı, hakka ve doğruya hiç isabet etmez. Dolayısıyla mahiyeti bilinmeyen bir şeyin arkasına düşmemek gerekir. </a:t>
            </a:r>
            <a:endParaRPr lang="tr-TR" sz="1400" dirty="0">
              <a:solidFill>
                <a:srgbClr val="FEE9DE"/>
              </a:solidFill>
            </a:endParaRPr>
          </a:p>
        </p:txBody>
      </p:sp>
      <p:sp>
        <p:nvSpPr>
          <p:cNvPr id="2" name="Slayt Numarası Yer Tutucusu 1"/>
          <p:cNvSpPr>
            <a:spLocks noGrp="1"/>
          </p:cNvSpPr>
          <p:nvPr>
            <p:ph type="sldNum" sz="quarter" idx="12"/>
          </p:nvPr>
        </p:nvSpPr>
        <p:spPr/>
        <p:txBody>
          <a:bodyPr/>
          <a:lstStyle/>
          <a:p>
            <a:fld id="{C999F558-39D4-4291-8BDF-621C70DF0281}" type="slidenum">
              <a:rPr lang="en-US" altLang="tr-TR" smtClean="0">
                <a:solidFill>
                  <a:srgbClr val="000000"/>
                </a:solidFill>
              </a:rPr>
              <a:pPr/>
              <a:t>12</a:t>
            </a:fld>
            <a:endParaRPr lang="en-US" altLang="tr-TR" dirty="0">
              <a:solidFill>
                <a:srgbClr val="000000"/>
              </a:solidFill>
            </a:endParaRPr>
          </a:p>
        </p:txBody>
      </p:sp>
    </p:spTree>
    <p:extLst>
      <p:ext uri="{BB962C8B-B14F-4D97-AF65-F5344CB8AC3E}">
        <p14:creationId xmlns:p14="http://schemas.microsoft.com/office/powerpoint/2010/main" val="2688039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1. Özel Hayata Saygı</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1656184"/>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Hiçbir insan, kendi özel hayatına ait bilgilerin toplum içinde konuşulmasına razı olmaz. Kişiye özel kalması gereken bilgilerin ağızdan ağza dolaşması, insanları üzer ve gönüllerini incitir. Ayrıca insan ilişkileri bozulur ve dargınlıklar meydana gelir.</a:t>
            </a:r>
            <a:endParaRPr lang="tr-TR" sz="2000" b="1" u="sng"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2998043"/>
            <a:ext cx="3276600" cy="3743325"/>
          </a:xfrm>
          <a:prstGeom prst="rect">
            <a:avLst/>
          </a:prstGeom>
        </p:spPr>
      </p:pic>
    </p:spTree>
    <p:extLst>
      <p:ext uri="{BB962C8B-B14F-4D97-AF65-F5344CB8AC3E}">
        <p14:creationId xmlns:p14="http://schemas.microsoft.com/office/powerpoint/2010/main" val="5742244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1. Özel Hayata Saygı</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936104"/>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u="sng" dirty="0"/>
              <a:t>Hadis:</a:t>
            </a:r>
            <a:r>
              <a:rPr lang="tr-TR" sz="2000" dirty="0"/>
              <a:t> </a:t>
            </a:r>
            <a:r>
              <a:rPr lang="tr-TR" sz="2000" i="1" dirty="0"/>
              <a:t>“Eğer insanların ayıplarını araştırırsan onları bozmuş ya da bozmaya yaklaştırmış olursun.”</a:t>
            </a:r>
            <a:endParaRPr lang="tr-TR" sz="2000" b="1" u="sng"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2132856"/>
            <a:ext cx="3600400" cy="4578095"/>
          </a:xfrm>
          <a:prstGeom prst="rect">
            <a:avLst/>
          </a:prstGeom>
        </p:spPr>
      </p:pic>
    </p:spTree>
    <p:extLst>
      <p:ext uri="{BB962C8B-B14F-4D97-AF65-F5344CB8AC3E}">
        <p14:creationId xmlns:p14="http://schemas.microsoft.com/office/powerpoint/2010/main" val="6466983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1. Özel Hayata Saygı</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936104"/>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u="sng" dirty="0"/>
              <a:t>Hadis:</a:t>
            </a:r>
            <a:r>
              <a:rPr lang="tr-TR" sz="2000" dirty="0"/>
              <a:t> </a:t>
            </a:r>
            <a:r>
              <a:rPr lang="tr-TR" sz="2000" i="1" dirty="0"/>
              <a:t>“Her duyduğunu nakletmesi kişiye yalan olarak yeter!”</a:t>
            </a:r>
            <a:endParaRPr lang="tr-TR" sz="2000" b="1" u="sng" dirty="0"/>
          </a:p>
        </p:txBody>
      </p:sp>
      <p:pic>
        <p:nvPicPr>
          <p:cNvPr id="34818" name="Picture 2" descr="http://okyanusum.com/wp-content/uploads/2013/07/37302-yunanistan-i-heyecanlandiran-dedikod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102" y="2469629"/>
            <a:ext cx="8243595" cy="3981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931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1. Özel Hayata Saygı</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1656184"/>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Bir sahabe Peygamberimize gelerek: “Ya </a:t>
            </a:r>
            <a:r>
              <a:rPr lang="tr-TR" sz="2000" dirty="0" err="1"/>
              <a:t>Resûlallah</a:t>
            </a:r>
            <a:r>
              <a:rPr lang="tr-TR" sz="2000" dirty="0"/>
              <a:t>! Bana bir dua öğret!”</a:t>
            </a:r>
          </a:p>
          <a:p>
            <a:r>
              <a:rPr lang="tr-TR" sz="2000" dirty="0"/>
              <a:t>deyince, Peygamber Efendimiz, </a:t>
            </a:r>
            <a:r>
              <a:rPr lang="tr-TR" sz="2000" i="1" dirty="0"/>
              <a:t>“Allah’ım! Kulağımın şerrinden, gözümün şerrinden, </a:t>
            </a:r>
            <a:r>
              <a:rPr lang="sv-SE" sz="2000" i="1" dirty="0"/>
              <a:t>dilimin şerrinden, kalbimin şerrinden sana</a:t>
            </a:r>
            <a:r>
              <a:rPr lang="tr-TR" sz="2000" i="1" dirty="0"/>
              <a:t> sığınırım, de!” </a:t>
            </a:r>
            <a:r>
              <a:rPr lang="tr-TR" sz="2000" dirty="0"/>
              <a:t>buyurmuştur.</a:t>
            </a:r>
            <a:endParaRPr lang="tr-TR" sz="2000" b="1" u="sng" dirty="0"/>
          </a:p>
        </p:txBody>
      </p:sp>
      <p:pic>
        <p:nvPicPr>
          <p:cNvPr id="35842" name="Picture 2" descr="http://profesyoneller.turkcell.com.tr/wp-content/uploads/2013/05/say%C4%B117-dedikod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7" y="2924945"/>
            <a:ext cx="3744416"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341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1. Özel Hayata Saygı</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1080120"/>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Ahiret günü el, ayak ve göz gibi organların kişinin yaptıklarına şahitlik edeceği düşünülürse, kişinin bu organlarını korumasının ne kadar önemli olduğu ortaya çıkmaktadır. </a:t>
            </a:r>
            <a:endParaRPr lang="tr-TR" sz="2000" b="1" u="sng" dirty="0"/>
          </a:p>
        </p:txBody>
      </p:sp>
      <p:pic>
        <p:nvPicPr>
          <p:cNvPr id="36868" name="Picture 4" descr="https://farm3.staticflickr.com/2352/1926341932_795a87570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348880"/>
            <a:ext cx="4392488"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129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1. Özel Hayata Saygı</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1080120"/>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u="sng" dirty="0"/>
              <a:t>Tartışalım:</a:t>
            </a:r>
            <a:r>
              <a:rPr lang="tr-TR" sz="2000" dirty="0"/>
              <a:t> Özel hayatı araştırmanın, insanların ahlakı üzerinde meydana getirdiği olumsuz sonuçlar nelerdir?</a:t>
            </a:r>
            <a:endParaRPr lang="tr-TR" sz="2000" b="1" u="sng" dirty="0"/>
          </a:p>
        </p:txBody>
      </p:sp>
      <p:pic>
        <p:nvPicPr>
          <p:cNvPr id="37890" name="Picture 2" descr="http://media.tumblr.com/tumblr_mdf2ln3uCU1ryhl7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348880"/>
            <a:ext cx="5529411" cy="4141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421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1. Özel Hayata Saygı</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1728192"/>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İslam, kişinin davranışlarını güzelleştirmek ister. Gizlilikleri öğrenmeye çalışmak, her söylenene kulak kabartmak Müslüman’a yakışmaz. Ayrıca böyle kimseler, toplumda güven ve itibarlarını yitirirler. Ancak özel hayatın sınırlarına saygı gösterenler, dedikodu ve zan gibi kul hakkını doğuran sonuçlardan korunmuş olurlar.</a:t>
            </a:r>
            <a:endParaRPr lang="tr-TR" sz="2000" b="1" u="sng"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2996952"/>
            <a:ext cx="5616624" cy="3749097"/>
          </a:xfrm>
          <a:prstGeom prst="rect">
            <a:avLst/>
          </a:prstGeom>
        </p:spPr>
      </p:pic>
    </p:spTree>
    <p:extLst>
      <p:ext uri="{BB962C8B-B14F-4D97-AF65-F5344CB8AC3E}">
        <p14:creationId xmlns:p14="http://schemas.microsoft.com/office/powerpoint/2010/main" val="182523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0" scaled="1"/>
        </a:gra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tr-TR" altLang="tr-TR" dirty="0"/>
              <a:t>Bölüm İçindekiler</a:t>
            </a:r>
            <a:endParaRPr lang="en-US" altLang="tr-TR" dirty="0"/>
          </a:p>
        </p:txBody>
      </p:sp>
      <p:grpSp>
        <p:nvGrpSpPr>
          <p:cNvPr id="9" name="Group 173"/>
          <p:cNvGrpSpPr>
            <a:grpSpLocks/>
          </p:cNvGrpSpPr>
          <p:nvPr/>
        </p:nvGrpSpPr>
        <p:grpSpPr bwMode="auto">
          <a:xfrm>
            <a:off x="463678" y="1700808"/>
            <a:ext cx="8140444" cy="823541"/>
            <a:chOff x="1248" y="1350"/>
            <a:chExt cx="3060" cy="348"/>
          </a:xfrm>
        </p:grpSpPr>
        <p:sp>
          <p:nvSpPr>
            <p:cNvPr id="10" name="AutoShape 95"/>
            <p:cNvSpPr>
              <a:spLocks noChangeArrowheads="1"/>
            </p:cNvSpPr>
            <p:nvPr/>
          </p:nvSpPr>
          <p:spPr bwMode="gray">
            <a:xfrm>
              <a:off x="1248" y="1350"/>
              <a:ext cx="3060" cy="348"/>
            </a:xfrm>
            <a:prstGeom prst="roundRect">
              <a:avLst>
                <a:gd name="adj" fmla="val 50000"/>
              </a:avLst>
            </a:prstGeom>
            <a:gradFill rotWithShape="1">
              <a:gsLst>
                <a:gs pos="0">
                  <a:srgbClr val="2268B4"/>
                </a:gs>
                <a:gs pos="100000">
                  <a:srgbClr val="99CCFF"/>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tr-TR" dirty="0">
                <a:solidFill>
                  <a:srgbClr val="FFFFFF"/>
                </a:solidFill>
                <a:latin typeface="Arial" charset="0"/>
              </a:endParaRPr>
            </a:p>
          </p:txBody>
        </p:sp>
        <p:sp>
          <p:nvSpPr>
            <p:cNvPr id="11" name="AutoShape 94"/>
            <p:cNvSpPr>
              <a:spLocks noChangeArrowheads="1"/>
            </p:cNvSpPr>
            <p:nvPr/>
          </p:nvSpPr>
          <p:spPr bwMode="gray">
            <a:xfrm>
              <a:off x="1303" y="1380"/>
              <a:ext cx="2969" cy="288"/>
            </a:xfrm>
            <a:prstGeom prst="roundRect">
              <a:avLst>
                <a:gd name="adj" fmla="val 50000"/>
              </a:avLst>
            </a:prstGeom>
            <a:gradFill rotWithShape="1">
              <a:gsLst>
                <a:gs pos="0">
                  <a:srgbClr val="51B9F3">
                    <a:alpha val="50000"/>
                  </a:srgbClr>
                </a:gs>
                <a:gs pos="100000">
                  <a:srgbClr val="1E52B0"/>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tr-TR" dirty="0">
                <a:solidFill>
                  <a:srgbClr val="FFFFFF"/>
                </a:solidFill>
                <a:latin typeface="Arial" charset="0"/>
              </a:endParaRPr>
            </a:p>
          </p:txBody>
        </p:sp>
        <p:sp>
          <p:nvSpPr>
            <p:cNvPr id="12" name="Text Box 42"/>
            <p:cNvSpPr txBox="1">
              <a:spLocks noChangeArrowheads="1"/>
            </p:cNvSpPr>
            <p:nvPr/>
          </p:nvSpPr>
          <p:spPr bwMode="gray">
            <a:xfrm>
              <a:off x="1392" y="1442"/>
              <a:ext cx="2640" cy="195"/>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fontAlgn="base">
                <a:spcBef>
                  <a:spcPct val="0"/>
                </a:spcBef>
                <a:spcAft>
                  <a:spcPct val="0"/>
                </a:spcAft>
              </a:pPr>
              <a:r>
                <a:rPr lang="tr-TR" sz="2400" dirty="0"/>
                <a:t>1. Özel Hayata Saygı</a:t>
              </a:r>
              <a:endParaRPr lang="en-US" altLang="tr-TR" sz="2400" dirty="0">
                <a:solidFill>
                  <a:srgbClr val="FFFFFF"/>
                </a:solidFill>
                <a:latin typeface="Arial" charset="0"/>
              </a:endParaRPr>
            </a:p>
          </p:txBody>
        </p:sp>
      </p:grpSp>
      <p:pic>
        <p:nvPicPr>
          <p:cNvPr id="26626" name="Picture 2" descr="http://www.bireyselbasvuru.info/Belgelerim/SiteMedya/fMRKOTYRWCH216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780928"/>
            <a:ext cx="4872202" cy="3654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325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1. Özel Hayata Saygı</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1368152"/>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u="sng" dirty="0" err="1"/>
              <a:t>Hadis:</a:t>
            </a:r>
            <a:r>
              <a:rPr lang="tr-TR" sz="2000" i="1" dirty="0" err="1"/>
              <a:t>“Kişinin</a:t>
            </a:r>
            <a:r>
              <a:rPr lang="tr-TR" sz="2000" i="1" dirty="0"/>
              <a:t> kendisini ilgilendirmeyen şeyleri terk etmesi, Müslümanlığının güzelliğinden ileri gelir.”</a:t>
            </a:r>
            <a:endParaRPr lang="tr-TR" sz="2000" b="1" u="sng" dirty="0"/>
          </a:p>
        </p:txBody>
      </p:sp>
      <p:pic>
        <p:nvPicPr>
          <p:cNvPr id="38914" name="Picture 2" descr="http://www.moraldunyasi.com/upload/makaleler/buyuk/201411010743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568" y="2636912"/>
            <a:ext cx="8356432" cy="4015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923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1. Özel Hayata Saygı</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1872208"/>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İnsan ne kadar üstün özelliklere sahip olsa da hata ve kusurlardan uzak olamaz. Hatta bu durum Hz. Âdem’den itibaren insanın değişmez özellikleri arasında yer almaktadır. Bu sebeple başkalarının hatalarını konuşup durmak yerine kendi yanlış ve kusurlarımıza odaklanmamız gerekir. Allah (</a:t>
            </a:r>
            <a:r>
              <a:rPr lang="tr-TR" sz="2000" dirty="0" err="1"/>
              <a:t>c.c</a:t>
            </a:r>
            <a:r>
              <a:rPr lang="tr-TR" sz="2000" dirty="0"/>
              <a:t>.) tövbe karşılığında hata ve günahları affedeceğini belirtmiştir.</a:t>
            </a:r>
            <a:endParaRPr lang="tr-TR" sz="2000" b="1" u="sng" dirty="0"/>
          </a:p>
        </p:txBody>
      </p:sp>
      <p:pic>
        <p:nvPicPr>
          <p:cNvPr id="39938" name="Picture 2" descr="http://www.islamveihsan.com/wp-content/uploads/2014/06/TECESS%C3%9CS_1-351x18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211622"/>
            <a:ext cx="6624736" cy="3491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495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1. Özel Hayata Saygı</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1656184"/>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Herkesin affedilme imkânı olduğuna göre hata ve eksikleri araştırmak, bunları başkalarına yaymak doğru değildir. Özellikle de kulun Allah’la arasındaki meselelerde bir gün tövbenin söz konusu olabileceği unutulmamalıdır.</a:t>
            </a:r>
            <a:endParaRPr lang="tr-TR" sz="2000" b="1" u="sng" dirty="0"/>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2996952"/>
            <a:ext cx="6276623" cy="3702144"/>
          </a:xfrm>
          <a:prstGeom prst="rect">
            <a:avLst/>
          </a:prstGeom>
        </p:spPr>
      </p:pic>
    </p:spTree>
    <p:extLst>
      <p:ext uri="{BB962C8B-B14F-4D97-AF65-F5344CB8AC3E}">
        <p14:creationId xmlns:p14="http://schemas.microsoft.com/office/powerpoint/2010/main" val="27262540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1. Özel Hayata Saygı</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1656184"/>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u="sng" dirty="0" err="1"/>
              <a:t>Ayet:</a:t>
            </a:r>
            <a:r>
              <a:rPr lang="tr-TR" sz="2000" b="1" dirty="0" err="1"/>
              <a:t>“Ey</a:t>
            </a:r>
            <a:r>
              <a:rPr lang="tr-TR" sz="2000" b="1" dirty="0"/>
              <a:t> iman edenler! Zannın çoğundan kaçının. Çünkü zannın bir kısmı günahtır. Birbirinizin kusurunu araştırmayın. Biriniz diğerinizi arkasından çekiştirmesin. Biriniz, ölmüş kardeşinin etini yemekten hoşlanır mı? İşte bundan tiksindiniz. O hâlde Allah’tan korkun.</a:t>
            </a:r>
          </a:p>
          <a:p>
            <a:r>
              <a:rPr lang="tr-TR" sz="2000" b="1" dirty="0"/>
              <a:t>Şüphesiz Allah, tövbeyi çok kabul eden, çok esirgeyendir.” </a:t>
            </a:r>
            <a:r>
              <a:rPr lang="tr-TR" sz="1400" b="1" dirty="0"/>
              <a:t>(Hucurat:12)</a:t>
            </a:r>
            <a:endParaRPr lang="tr-TR" sz="2000" b="1" u="sng" dirty="0"/>
          </a:p>
        </p:txBody>
      </p:sp>
      <p:pic>
        <p:nvPicPr>
          <p:cNvPr id="40962" name="Picture 2" descr="http://www.risaleajans.com/Images/islam/546_317_d9b01463-dedikodu-giybet-iftira-ve-fitnenin-kaynagi-suiz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985448"/>
            <a:ext cx="6336704" cy="3679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5247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1. Özel Hayata Saygı</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1656184"/>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u="sng" dirty="0"/>
              <a:t>Hadis: </a:t>
            </a:r>
            <a:r>
              <a:rPr lang="tr-TR" sz="2000" i="1" dirty="0"/>
              <a:t>“Zandan sakınınız. Çünkü zan, sözlerin en yalanıdır. Başkalarının konuştuklarını dinlemeyin, ayıplarını araştırmayın, birbirinize karşı övünüp böbürlenmeyin, birbirinizi kıskanmayın, kin tutmayın, yüz çevirmeyin. Ey Allah’ın kulları! Allah’ın size emrettiği gibi kardeş olun…”</a:t>
            </a:r>
            <a:endParaRPr lang="tr-TR" sz="2000" b="1" u="sng" dirty="0"/>
          </a:p>
        </p:txBody>
      </p:sp>
      <p:pic>
        <p:nvPicPr>
          <p:cNvPr id="41986" name="Picture 2" descr="http://www.meleklermekani.com/imagehosting/dedikodu-26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932705"/>
            <a:ext cx="5184576" cy="3880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097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1. Özel Hayata Saygı</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1224136"/>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u="sng" dirty="0"/>
              <a:t>Tecessüs: </a:t>
            </a:r>
            <a:r>
              <a:rPr lang="tr-TR" sz="2000" dirty="0"/>
              <a:t>İnsanların birbirlerinin gizli durumlarını, ayıplarını ve kusurlarını araştırıp ortaya dökmelerine “tecessüs” denir. Tecessüs, dinimizde</a:t>
            </a:r>
          </a:p>
          <a:p>
            <a:r>
              <a:rPr lang="tr-TR" sz="2000" dirty="0"/>
              <a:t>yasaklanan davranış bozukluklarından biridir.</a:t>
            </a:r>
            <a:endParaRPr lang="tr-TR" sz="2000" b="1" u="sng" dirty="0"/>
          </a:p>
        </p:txBody>
      </p:sp>
      <p:pic>
        <p:nvPicPr>
          <p:cNvPr id="43010" name="Picture 2" descr="https://www.aligulkanat.com.tr/wp-content/uploads/2012/04/dinlemek-nedir-273x30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564904"/>
            <a:ext cx="3600400" cy="3956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297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1. Özel Hayata Saygı</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4896544"/>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u="sng" dirty="0"/>
              <a:t>DÜŞÜNELİM</a:t>
            </a:r>
          </a:p>
          <a:p>
            <a:r>
              <a:rPr lang="tr-TR" sz="2000" dirty="0"/>
              <a:t>Medine’de münafıklar Müslümanlar arasında fitne ve fesat çıkarmak istiyorlar ve bunun için fırsat kolluyorlardı. Bu kötü emelleri için Peygamberimizin temiz eşi Hz. </a:t>
            </a:r>
            <a:r>
              <a:rPr lang="tr-TR" sz="2000" dirty="0" err="1"/>
              <a:t>Aişe’yi</a:t>
            </a:r>
            <a:r>
              <a:rPr lang="tr-TR" sz="2000" dirty="0"/>
              <a:t> hedef seçmişlerdi. Bu amaçla üzerine iftira attılar ve bunu insanlar arasında yaydılar. Hz. </a:t>
            </a:r>
            <a:r>
              <a:rPr lang="tr-TR" sz="2000" dirty="0" err="1"/>
              <a:t>Aişe</a:t>
            </a:r>
            <a:r>
              <a:rPr lang="tr-TR" sz="2000" dirty="0"/>
              <a:t> bu</a:t>
            </a:r>
          </a:p>
          <a:p>
            <a:r>
              <a:rPr lang="tr-TR" sz="2000" dirty="0"/>
              <a:t>konuda şöyle demektedir: “Hz. Peygamber, durumu </a:t>
            </a:r>
            <a:r>
              <a:rPr lang="tr-TR" sz="2000" dirty="0" err="1"/>
              <a:t>Zeyneb</a:t>
            </a:r>
            <a:r>
              <a:rPr lang="tr-TR" sz="2000" dirty="0"/>
              <a:t> </a:t>
            </a:r>
            <a:r>
              <a:rPr lang="tr-TR" sz="2000" dirty="0" err="1"/>
              <a:t>bint</a:t>
            </a:r>
            <a:r>
              <a:rPr lang="tr-TR" sz="2000" dirty="0"/>
              <a:t>-i </a:t>
            </a:r>
            <a:r>
              <a:rPr lang="tr-TR" sz="2000" dirty="0" err="1"/>
              <a:t>Cahş’a</a:t>
            </a:r>
            <a:r>
              <a:rPr lang="tr-TR" sz="2000" dirty="0"/>
              <a:t> sormuş ve ‘Ey Zeynep, bu hususta ne biliyorsun, ne gördün?’ buyurmuş, o da:</a:t>
            </a:r>
          </a:p>
          <a:p>
            <a:r>
              <a:rPr lang="tr-TR" sz="2000" dirty="0"/>
              <a:t>‘Ey Allah’ın </a:t>
            </a:r>
            <a:r>
              <a:rPr lang="tr-TR" sz="2000" dirty="0" err="1"/>
              <a:t>Resûlü</a:t>
            </a:r>
            <a:r>
              <a:rPr lang="tr-TR" sz="2000" dirty="0"/>
              <a:t>, kulağımı işitmediğim, gözümü de görmediğim şeylerden daima korurum.</a:t>
            </a:r>
          </a:p>
          <a:p>
            <a:r>
              <a:rPr lang="tr-TR" sz="2000" dirty="0"/>
              <a:t>Ben </a:t>
            </a:r>
            <a:r>
              <a:rPr lang="tr-TR" sz="2000" dirty="0" err="1"/>
              <a:t>Aişe</a:t>
            </a:r>
            <a:r>
              <a:rPr lang="tr-TR" sz="2000" dirty="0"/>
              <a:t> hakkında hayırdan başka bir şey bilmiyorum.’ demiş.”</a:t>
            </a:r>
          </a:p>
          <a:p>
            <a:r>
              <a:rPr lang="tr-TR" sz="2000" dirty="0"/>
              <a:t>Daha sonra gelen ayet-i kerimeler, Hz. </a:t>
            </a:r>
            <a:r>
              <a:rPr lang="tr-TR" sz="2000" dirty="0" err="1"/>
              <a:t>Aişe’nin</a:t>
            </a:r>
            <a:r>
              <a:rPr lang="tr-TR" sz="2000" dirty="0"/>
              <a:t> tertemiz ve masum olduğunu ortaya koymuş; bu iftiraya ortak olanların da büyük bir vebal altına girdiklerini ifade etmiştir.</a:t>
            </a:r>
            <a:endParaRPr lang="tr-TR" sz="2000" b="1" u="sng"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5566" y="152400"/>
            <a:ext cx="1662280" cy="1480686"/>
          </a:xfrm>
          <a:prstGeom prst="rect">
            <a:avLst/>
          </a:prstGeom>
        </p:spPr>
      </p:pic>
    </p:spTree>
    <p:extLst>
      <p:ext uri="{BB962C8B-B14F-4D97-AF65-F5344CB8AC3E}">
        <p14:creationId xmlns:p14="http://schemas.microsoft.com/office/powerpoint/2010/main" val="26077646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1. Özel Hayata Saygı</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1584176"/>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Peygamberimiz zaman zaman sahabeye vaaz ve nasihatlerde bulunurdu. O, bu konuşmalarında toplumda görülen olumsuz uygulamalara dikkat çeker ancak kimsenin adını açıkça kullanmazdı. Ayrıca hiç kimsenin ayıp ve kusurunu yüzüne vurmazdı. Böylece insanların kalbinin kırılmasını önlemiş olurdu.</a:t>
            </a:r>
            <a:endParaRPr lang="tr-TR" sz="2000" b="1" u="sng" dirty="0"/>
          </a:p>
        </p:txBody>
      </p:sp>
      <p:pic>
        <p:nvPicPr>
          <p:cNvPr id="44034" name="Picture 2" descr="http://www.kaosgl.com/resim/Diger/GradTal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924944"/>
            <a:ext cx="3627512" cy="3627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7531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1. Özel Hayata Saygı</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1368152"/>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Hz. </a:t>
            </a:r>
            <a:r>
              <a:rPr lang="tr-TR" sz="2000" dirty="0" err="1"/>
              <a:t>Aişe</a:t>
            </a:r>
            <a:r>
              <a:rPr lang="tr-TR" sz="2000" dirty="0"/>
              <a:t>: “</a:t>
            </a:r>
            <a:r>
              <a:rPr lang="tr-TR" sz="2000" dirty="0" err="1"/>
              <a:t>Resûlullah</a:t>
            </a:r>
            <a:r>
              <a:rPr lang="tr-TR" sz="2000" dirty="0"/>
              <a:t>, bir kişiden kendisine olumsuz bir söz ulaştığı vakit, “Falan niye böyle söylemiş?” demezdi. Fakat </a:t>
            </a:r>
            <a:r>
              <a:rPr lang="tr-TR" sz="2000" i="1" dirty="0"/>
              <a:t>“İnsanlara ne oluyor da şöyle </a:t>
            </a:r>
            <a:r>
              <a:rPr lang="tr-TR" sz="2000" i="1" dirty="0" err="1"/>
              <a:t>şöyle</a:t>
            </a:r>
            <a:r>
              <a:rPr lang="tr-TR" sz="2000" i="1" dirty="0"/>
              <a:t> </a:t>
            </a:r>
            <a:r>
              <a:rPr lang="tr-TR" sz="2000" i="1" dirty="0" err="1"/>
              <a:t>söylüyorlar?”</a:t>
            </a:r>
            <a:r>
              <a:rPr lang="tr-TR" sz="2000" dirty="0" err="1"/>
              <a:t>derdi</a:t>
            </a:r>
            <a:r>
              <a:rPr lang="tr-TR" sz="2000" dirty="0"/>
              <a:t>.”</a:t>
            </a:r>
            <a:endParaRPr lang="tr-TR" sz="2000" b="1" u="sng" dirty="0"/>
          </a:p>
        </p:txBody>
      </p:sp>
      <p:pic>
        <p:nvPicPr>
          <p:cNvPr id="45058" name="Picture 2" descr="http://www.tudashaza.com/adat/kepek/ttal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636912"/>
            <a:ext cx="5173886" cy="3869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758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1. Özel Hayata Saygı</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1872208"/>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İnsanların özel hayatlarına giren mekân ve alanlar çok çeşitlidir. Aile hayatı ve bu hayatın yaşandığı evler ile kişisel dolap, çanta, bilgisayar, telefon gibi araç ve gereçler bunlardan bazılarıdır. Ait olduğu kişi ya da kişilere özel kalması gereken bu alanlara girmek, konuşulanları dinlemek, özel bilgileri edinmek özel hayatın saygınlığını hiçe saymak anlamına gelmektedir.</a:t>
            </a:r>
            <a:endParaRPr lang="tr-TR" sz="2000" b="1" u="sng" dirty="0"/>
          </a:p>
        </p:txBody>
      </p:sp>
      <p:pic>
        <p:nvPicPr>
          <p:cNvPr id="46082" name="Picture 2" descr="http://www.ulusalkanal.com.tr/images/haberler/askeri_casusluk_davasinda_6_dalga_h41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127633"/>
            <a:ext cx="7179518" cy="3685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6039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1. Özel Hayata Saygı</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96752"/>
            <a:ext cx="8795250" cy="1152128"/>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u="sng" dirty="0"/>
              <a:t>Hadis: </a:t>
            </a:r>
            <a:r>
              <a:rPr lang="tr-TR" sz="2000" dirty="0"/>
              <a:t>“Sizden biriniz, kendisi için istediğini Müslüman kardeşi için de istemedikçe gerçek anlamda iman etmiş olmaz.”</a:t>
            </a:r>
            <a:endParaRPr lang="tr-TR" sz="2000" b="1" u="sng" dirty="0"/>
          </a:p>
        </p:txBody>
      </p:sp>
      <p:pic>
        <p:nvPicPr>
          <p:cNvPr id="26626" name="Picture 2" descr="http://www.tersninja.com/wp-content/uploads/2009/04/empat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447439"/>
            <a:ext cx="5400600" cy="43816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9843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1. Özel Hayata Saygı</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1296144"/>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u="sng" dirty="0"/>
              <a:t>Ayet: </a:t>
            </a:r>
            <a:r>
              <a:rPr lang="tr-TR" sz="2000" dirty="0"/>
              <a:t>“Ey iman edenler! Kendi evinizden başka evlere, geldiğinizi fark ettirip (izin alıp) ev halkına selam vermedikçe girmeyin. Bu sizin için daha iyidir; herhâlde düşünüp anlarsınız.” </a:t>
            </a:r>
            <a:r>
              <a:rPr lang="tr-TR" sz="1400" dirty="0"/>
              <a:t>(Nur:27)</a:t>
            </a:r>
            <a:endParaRPr lang="tr-TR" sz="2000" u="sng" dirty="0"/>
          </a:p>
        </p:txBody>
      </p:sp>
      <p:sp>
        <p:nvSpPr>
          <p:cNvPr id="4" name="Yuvarlatılmış Dikdörtgen 3"/>
          <p:cNvSpPr/>
          <p:nvPr/>
        </p:nvSpPr>
        <p:spPr>
          <a:xfrm>
            <a:off x="304800" y="5229200"/>
            <a:ext cx="8795250" cy="1296144"/>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dirty="0"/>
              <a:t>Bu ayet-i kerimede kişilere özgü alanlara izinsiz girilemeyeceği ifade edilmektedir:</a:t>
            </a:r>
            <a:endParaRPr lang="tr-TR" sz="2000" u="sng" dirty="0"/>
          </a:p>
        </p:txBody>
      </p:sp>
      <p:pic>
        <p:nvPicPr>
          <p:cNvPr id="47106" name="Picture 2" descr="http://www.7-24haberci.com/images/haberler/hirsizlik_amaciyla_eve_girmeye_calisan_zanlilar_yakalandi_h300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564904"/>
            <a:ext cx="4125574" cy="2340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428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1. Özel Hayata Saygı</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1872208"/>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Peygamberimiz, özel hayatı araştırmanın doğru olmadığını ifade ettiği gibi istemeden öğrenilen bu tür durumların saklı tutulmasının da manevi bir karşılığının olacağını şu şekilde ifade etmiştir: </a:t>
            </a:r>
            <a:r>
              <a:rPr lang="tr-TR" sz="2000" i="1" dirty="0"/>
              <a:t>“…Kim bir Müslümanın ayıbını örterse, Allah da onun hem dünyada hem de ahirette kusurunu</a:t>
            </a:r>
          </a:p>
          <a:p>
            <a:r>
              <a:rPr lang="tr-TR" sz="2000" i="1" dirty="0"/>
              <a:t>gizler. İnsan din kardeşine yardım ettiği müddetçe Allah da ona yardım eder.”</a:t>
            </a:r>
            <a:endParaRPr lang="tr-TR" sz="2000" b="1" u="sng" dirty="0"/>
          </a:p>
        </p:txBody>
      </p:sp>
      <p:pic>
        <p:nvPicPr>
          <p:cNvPr id="48130" name="Picture 2" descr="http://haber.sol.org.tr/sites/default/files/dinleme_mg_4953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158513"/>
            <a:ext cx="6497588" cy="3644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540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ic.pics.livejournal.com/stolcom/69762064/165960/165960_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32656"/>
            <a:ext cx="7339998" cy="4173252"/>
          </a:xfrm>
          <a:prstGeom prst="roundRect">
            <a:avLst>
              <a:gd name="adj" fmla="val 8594"/>
            </a:avLst>
          </a:prstGeom>
          <a:solidFill>
            <a:schemeClr val="accent3">
              <a:lumMod val="25000"/>
            </a:schemeClr>
          </a:solidFill>
          <a:ln>
            <a:noFill/>
          </a:ln>
          <a:effectLst>
            <a:reflection blurRad="12700" stA="38000" endPos="28000" dist="5000" dir="5400000" sy="-100000" algn="bl" rotWithShape="0"/>
          </a:effectLst>
        </p:spPr>
      </p:pic>
      <p:sp>
        <p:nvSpPr>
          <p:cNvPr id="4" name="Yuvarlatılmış Dikdörtgen 3"/>
          <p:cNvSpPr/>
          <p:nvPr/>
        </p:nvSpPr>
        <p:spPr>
          <a:xfrm>
            <a:off x="539552" y="4653136"/>
            <a:ext cx="8255698" cy="1872208"/>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tr-TR" sz="2000" dirty="0">
                <a:solidFill>
                  <a:srgbClr val="FEE9DE"/>
                </a:solidFill>
              </a:rPr>
              <a:t>İnsanın dokunulmaz hak ve hürriyetleri vardır. Mahremiyete saygı da bunlardan birisidir. Kişi, grup ya da ailelerin gizli tutulmalarını istedikleri mahremiyet alanlarını ihlal etmek, sevgi ve saygı hukukuna sığmayacak olan bir davranıştır. Kur’an-ı Kerim’de: </a:t>
            </a:r>
            <a:r>
              <a:rPr lang="tr-TR" sz="2000" b="1" dirty="0">
                <a:solidFill>
                  <a:srgbClr val="FEE9DE"/>
                </a:solidFill>
              </a:rPr>
              <a:t>“...Birbirinizin suçunu araştırmayın...”</a:t>
            </a:r>
            <a:r>
              <a:rPr lang="tr-TR" sz="2000" i="1" dirty="0">
                <a:solidFill>
                  <a:srgbClr val="FEE9DE"/>
                </a:solidFill>
              </a:rPr>
              <a:t> </a:t>
            </a:r>
            <a:r>
              <a:rPr lang="tr-TR" sz="2000" dirty="0">
                <a:solidFill>
                  <a:srgbClr val="FEE9DE"/>
                </a:solidFill>
              </a:rPr>
              <a:t>buyrulmak suretiyle, insanların özel hallerini araştırmak yasaklanmıştır. </a:t>
            </a:r>
          </a:p>
        </p:txBody>
      </p:sp>
      <p:sp>
        <p:nvSpPr>
          <p:cNvPr id="5" name="Yuvarlatılmış Dikdörtgen 4"/>
          <p:cNvSpPr/>
          <p:nvPr/>
        </p:nvSpPr>
        <p:spPr>
          <a:xfrm>
            <a:off x="539552" y="1772816"/>
            <a:ext cx="1694970" cy="792088"/>
          </a:xfrm>
          <a:prstGeom prst="roundRect">
            <a:avLst/>
          </a:prstGeom>
          <a:solidFill>
            <a:schemeClr val="accent3">
              <a:lumMod val="25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tr-TR" sz="2000" dirty="0">
                <a:solidFill>
                  <a:srgbClr val="FEE9DE"/>
                </a:solidFill>
              </a:rPr>
              <a:t>Özel hayata saygı</a:t>
            </a:r>
          </a:p>
        </p:txBody>
      </p:sp>
      <p:sp>
        <p:nvSpPr>
          <p:cNvPr id="2" name="Slayt Numarası Yer Tutucusu 1"/>
          <p:cNvSpPr>
            <a:spLocks noGrp="1"/>
          </p:cNvSpPr>
          <p:nvPr>
            <p:ph type="sldNum" sz="quarter" idx="12"/>
          </p:nvPr>
        </p:nvSpPr>
        <p:spPr/>
        <p:txBody>
          <a:bodyPr/>
          <a:lstStyle/>
          <a:p>
            <a:fld id="{C999F558-39D4-4291-8BDF-621C70DF0281}" type="slidenum">
              <a:rPr lang="en-US" altLang="tr-TR" smtClean="0">
                <a:solidFill>
                  <a:srgbClr val="000000"/>
                </a:solidFill>
              </a:rPr>
              <a:pPr/>
              <a:t>32</a:t>
            </a:fld>
            <a:endParaRPr lang="en-US" altLang="tr-TR" dirty="0">
              <a:solidFill>
                <a:srgbClr val="000000"/>
              </a:solidFill>
            </a:endParaRPr>
          </a:p>
        </p:txBody>
      </p:sp>
    </p:spTree>
    <p:extLst>
      <p:ext uri="{BB962C8B-B14F-4D97-AF65-F5344CB8AC3E}">
        <p14:creationId xmlns:p14="http://schemas.microsoft.com/office/powerpoint/2010/main" val="19315400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cayyolu.com.tr/haber_resim/internet_g%C3%B6zc%C3%B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7042" y="332656"/>
            <a:ext cx="6480717" cy="4536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Yuvarlatılmış Dikdörtgen 3"/>
          <p:cNvSpPr/>
          <p:nvPr/>
        </p:nvSpPr>
        <p:spPr>
          <a:xfrm>
            <a:off x="539552" y="5013176"/>
            <a:ext cx="8255698" cy="1512168"/>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tr-TR" sz="2000" u="sng" dirty="0">
                <a:solidFill>
                  <a:srgbClr val="FEE9DE"/>
                </a:solidFill>
              </a:rPr>
              <a:t>Hadis</a:t>
            </a:r>
            <a:r>
              <a:rPr lang="tr-TR" sz="2000" dirty="0">
                <a:solidFill>
                  <a:srgbClr val="FEE9DE"/>
                </a:solidFill>
              </a:rPr>
              <a:t>: “</a:t>
            </a:r>
            <a:r>
              <a:rPr lang="tr-TR" sz="2000" i="1" dirty="0">
                <a:solidFill>
                  <a:srgbClr val="FEE9DE"/>
                </a:solidFill>
              </a:rPr>
              <a:t>Müslümanların eksiklerini ayıplarını araştırmayın Zira her kim Müslümanların ayıplarını araştırırsa Allah Teâlâ da onun ayıbını takip eder, nihayet onu evinin içinde de olsa rezil ve rüsvay eder.</a:t>
            </a:r>
            <a:r>
              <a:rPr lang="tr-TR" sz="2000" dirty="0">
                <a:solidFill>
                  <a:srgbClr val="FEE9DE"/>
                </a:solidFill>
              </a:rPr>
              <a:t>” </a:t>
            </a:r>
          </a:p>
        </p:txBody>
      </p:sp>
      <p:sp>
        <p:nvSpPr>
          <p:cNvPr id="2" name="Slayt Numarası Yer Tutucusu 1"/>
          <p:cNvSpPr>
            <a:spLocks noGrp="1"/>
          </p:cNvSpPr>
          <p:nvPr>
            <p:ph type="sldNum" sz="quarter" idx="12"/>
          </p:nvPr>
        </p:nvSpPr>
        <p:spPr/>
        <p:txBody>
          <a:bodyPr/>
          <a:lstStyle/>
          <a:p>
            <a:fld id="{C999F558-39D4-4291-8BDF-621C70DF0281}" type="slidenum">
              <a:rPr lang="en-US" altLang="tr-TR" smtClean="0">
                <a:solidFill>
                  <a:srgbClr val="000000"/>
                </a:solidFill>
              </a:rPr>
              <a:pPr/>
              <a:t>33</a:t>
            </a:fld>
            <a:endParaRPr lang="en-US" altLang="tr-TR" dirty="0">
              <a:solidFill>
                <a:srgbClr val="000000"/>
              </a:solidFill>
            </a:endParaRPr>
          </a:p>
        </p:txBody>
      </p:sp>
    </p:spTree>
    <p:extLst>
      <p:ext uri="{BB962C8B-B14F-4D97-AF65-F5344CB8AC3E}">
        <p14:creationId xmlns:p14="http://schemas.microsoft.com/office/powerpoint/2010/main" val="494532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risaleajans.com/Images/nur-alemi/546_317_d30c6000-giybet-zayif-zelil-ve-asagilarin-silahid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628800"/>
            <a:ext cx="6624736" cy="32354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Yuvarlatılmış Dikdörtgen 3"/>
          <p:cNvSpPr/>
          <p:nvPr/>
        </p:nvSpPr>
        <p:spPr>
          <a:xfrm>
            <a:off x="539552" y="5013176"/>
            <a:ext cx="8255698" cy="1512168"/>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tr-TR" sz="2000" dirty="0">
                <a:solidFill>
                  <a:srgbClr val="FEE9DE"/>
                </a:solidFill>
              </a:rPr>
              <a:t>İslam, insan hakları arasında yer alan temel haklardan bir diğeri de kişinin dokunulmazlığı ilkesidir</a:t>
            </a:r>
            <a:r>
              <a:rPr lang="tr-TR" sz="2000" i="1" dirty="0">
                <a:solidFill>
                  <a:srgbClr val="FEE9DE"/>
                </a:solidFill>
              </a:rPr>
              <a:t>. </a:t>
            </a:r>
            <a:r>
              <a:rPr lang="tr-TR" sz="2000" dirty="0">
                <a:solidFill>
                  <a:srgbClr val="FEE9DE"/>
                </a:solidFill>
              </a:rPr>
              <a:t>Bu ilkeyi zedeleyen manevi hastalıklar arasında “</a:t>
            </a:r>
            <a:r>
              <a:rPr lang="tr-TR" sz="2000" i="1" dirty="0">
                <a:solidFill>
                  <a:srgbClr val="FEE9DE"/>
                </a:solidFill>
              </a:rPr>
              <a:t>gıybet</a:t>
            </a:r>
            <a:r>
              <a:rPr lang="tr-TR" sz="2000" dirty="0">
                <a:solidFill>
                  <a:srgbClr val="FEE9DE"/>
                </a:solidFill>
              </a:rPr>
              <a:t>” gelir. </a:t>
            </a:r>
          </a:p>
        </p:txBody>
      </p:sp>
      <p:sp>
        <p:nvSpPr>
          <p:cNvPr id="5" name="Yuvarlatılmış Dikdörtgen 4"/>
          <p:cNvSpPr/>
          <p:nvPr/>
        </p:nvSpPr>
        <p:spPr>
          <a:xfrm>
            <a:off x="539552" y="548680"/>
            <a:ext cx="8255698" cy="864096"/>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tr-TR" sz="2000" b="1" u="sng" dirty="0">
                <a:solidFill>
                  <a:srgbClr val="FEE9DE"/>
                </a:solidFill>
              </a:rPr>
              <a:t>Gıybet</a:t>
            </a:r>
            <a:r>
              <a:rPr lang="tr-TR" sz="2000" dirty="0">
                <a:solidFill>
                  <a:srgbClr val="FEE9DE"/>
                </a:solidFill>
              </a:rPr>
              <a:t>, (dedikodu) bir kimseden, gıyabında hoşlanmadığı şekilde bahsetmektir. </a:t>
            </a:r>
          </a:p>
        </p:txBody>
      </p:sp>
      <p:sp>
        <p:nvSpPr>
          <p:cNvPr id="2" name="Slayt Numarası Yer Tutucusu 1"/>
          <p:cNvSpPr>
            <a:spLocks noGrp="1"/>
          </p:cNvSpPr>
          <p:nvPr>
            <p:ph type="sldNum" sz="quarter" idx="12"/>
          </p:nvPr>
        </p:nvSpPr>
        <p:spPr/>
        <p:txBody>
          <a:bodyPr/>
          <a:lstStyle/>
          <a:p>
            <a:fld id="{C999F558-39D4-4291-8BDF-621C70DF0281}" type="slidenum">
              <a:rPr lang="en-US" altLang="tr-TR" smtClean="0">
                <a:solidFill>
                  <a:srgbClr val="000000"/>
                </a:solidFill>
              </a:rPr>
              <a:pPr/>
              <a:t>34</a:t>
            </a:fld>
            <a:endParaRPr lang="en-US" altLang="tr-TR" dirty="0">
              <a:solidFill>
                <a:srgbClr val="000000"/>
              </a:solidFill>
            </a:endParaRPr>
          </a:p>
        </p:txBody>
      </p:sp>
    </p:spTree>
    <p:extLst>
      <p:ext uri="{BB962C8B-B14F-4D97-AF65-F5344CB8AC3E}">
        <p14:creationId xmlns:p14="http://schemas.microsoft.com/office/powerpoint/2010/main" val="201619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nurnet.org/wp-content/uploads/2012/11/kulaktan-kula%C4%9Fa-f%C4%B1s%C4%B1ldamak.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546101"/>
            <a:ext cx="4762500" cy="3333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Yuvarlatılmış Dikdörtgen 3"/>
          <p:cNvSpPr/>
          <p:nvPr/>
        </p:nvSpPr>
        <p:spPr>
          <a:xfrm>
            <a:off x="553568" y="5013176"/>
            <a:ext cx="8255698" cy="1512168"/>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tr-TR" sz="2000" u="sng" dirty="0">
                <a:solidFill>
                  <a:srgbClr val="FEE9DE"/>
                </a:solidFill>
              </a:rPr>
              <a:t>Ayet</a:t>
            </a:r>
            <a:r>
              <a:rPr lang="tr-TR" sz="2000" dirty="0">
                <a:solidFill>
                  <a:srgbClr val="FEE9DE"/>
                </a:solidFill>
              </a:rPr>
              <a:t>: </a:t>
            </a:r>
            <a:r>
              <a:rPr lang="tr-TR" sz="2000" b="1" dirty="0">
                <a:solidFill>
                  <a:srgbClr val="FEE9DE"/>
                </a:solidFill>
              </a:rPr>
              <a:t>“...Kimse kimseyi çekiştirmesin (gıybet etmesin); hangi biriniz ölü kardeşinin etini yemekten hoşlanır? Ondan tiksinirsiniz; Allah’tan sakının, şüphesiz Allah tövbeleri daima kabul edendir, acıyandır.”</a:t>
            </a:r>
            <a:r>
              <a:rPr lang="tr-TR" sz="2000" dirty="0">
                <a:solidFill>
                  <a:srgbClr val="FEE9DE"/>
                </a:solidFill>
              </a:rPr>
              <a:t> </a:t>
            </a:r>
            <a:r>
              <a:rPr lang="tr-TR" sz="1400" dirty="0">
                <a:solidFill>
                  <a:srgbClr val="FEE9DE"/>
                </a:solidFill>
              </a:rPr>
              <a:t>(Hucurat: 12)</a:t>
            </a:r>
          </a:p>
        </p:txBody>
      </p:sp>
      <p:sp>
        <p:nvSpPr>
          <p:cNvPr id="5" name="Yuvarlatılmış Dikdörtgen 4"/>
          <p:cNvSpPr/>
          <p:nvPr/>
        </p:nvSpPr>
        <p:spPr>
          <a:xfrm>
            <a:off x="539552" y="548680"/>
            <a:ext cx="8255698" cy="864096"/>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tr-TR" sz="2000" dirty="0">
                <a:solidFill>
                  <a:srgbClr val="FEE9DE"/>
                </a:solidFill>
              </a:rPr>
              <a:t>Gıybet, (dedikodu) kişilerin arasını bozar ve düşmanlığa sebep olur.</a:t>
            </a:r>
          </a:p>
        </p:txBody>
      </p:sp>
      <p:sp>
        <p:nvSpPr>
          <p:cNvPr id="2" name="Slayt Numarası Yer Tutucusu 1"/>
          <p:cNvSpPr>
            <a:spLocks noGrp="1"/>
          </p:cNvSpPr>
          <p:nvPr>
            <p:ph type="sldNum" sz="quarter" idx="12"/>
          </p:nvPr>
        </p:nvSpPr>
        <p:spPr/>
        <p:txBody>
          <a:bodyPr/>
          <a:lstStyle/>
          <a:p>
            <a:fld id="{C999F558-39D4-4291-8BDF-621C70DF0281}" type="slidenum">
              <a:rPr lang="en-US" altLang="tr-TR" smtClean="0">
                <a:solidFill>
                  <a:srgbClr val="000000"/>
                </a:solidFill>
              </a:rPr>
              <a:pPr/>
              <a:t>35</a:t>
            </a:fld>
            <a:endParaRPr lang="en-US" altLang="tr-TR" dirty="0">
              <a:solidFill>
                <a:srgbClr val="000000"/>
              </a:solidFill>
            </a:endParaRPr>
          </a:p>
        </p:txBody>
      </p:sp>
    </p:spTree>
    <p:extLst>
      <p:ext uri="{BB962C8B-B14F-4D97-AF65-F5344CB8AC3E}">
        <p14:creationId xmlns:p14="http://schemas.microsoft.com/office/powerpoint/2010/main" val="3208329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cdnimage.zaman.com.tr/2010/03/05/kurs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60648"/>
            <a:ext cx="5145360" cy="4116291"/>
          </a:xfrm>
          <a:prstGeom prst="rect">
            <a:avLst/>
          </a:prstGeom>
          <a:noFill/>
          <a:extLst>
            <a:ext uri="{909E8E84-426E-40DD-AFC4-6F175D3DCCD1}">
              <a14:hiddenFill xmlns:a14="http://schemas.microsoft.com/office/drawing/2010/main">
                <a:solidFill>
                  <a:srgbClr val="FFFFFF"/>
                </a:solidFill>
              </a14:hiddenFill>
            </a:ext>
          </a:extLst>
        </p:spPr>
      </p:pic>
      <p:sp>
        <p:nvSpPr>
          <p:cNvPr id="4" name="Yuvarlatılmış Dikdörtgen 3"/>
          <p:cNvSpPr/>
          <p:nvPr/>
        </p:nvSpPr>
        <p:spPr>
          <a:xfrm>
            <a:off x="539552" y="4653136"/>
            <a:ext cx="8255698" cy="1872208"/>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tr-TR" sz="2000" dirty="0">
                <a:solidFill>
                  <a:srgbClr val="FEE9DE"/>
                </a:solidFill>
              </a:rPr>
              <a:t>Bir defasında Hz. Muhammed (s.a.v)’a: “Gıybet nedir?” diye sorulur. O da “Kardeşini hoşlanmayacağın bir şeyle anmandır.” der. “Peki, söylediklerim onda varsa, buna ne dersin?” diye ilave bir soru daha sorulur. O zaman şu açıklamayı yapar: “Eğer dediklerin onda varsa, tam bir gıybet yapmışsın demektir. Eğer dediklerin yoksa iftira etmiş olursun.”</a:t>
            </a:r>
          </a:p>
        </p:txBody>
      </p:sp>
      <p:sp>
        <p:nvSpPr>
          <p:cNvPr id="2" name="Slayt Numarası Yer Tutucusu 1"/>
          <p:cNvSpPr>
            <a:spLocks noGrp="1"/>
          </p:cNvSpPr>
          <p:nvPr>
            <p:ph type="sldNum" sz="quarter" idx="12"/>
          </p:nvPr>
        </p:nvSpPr>
        <p:spPr/>
        <p:txBody>
          <a:bodyPr/>
          <a:lstStyle/>
          <a:p>
            <a:fld id="{C999F558-39D4-4291-8BDF-621C70DF0281}" type="slidenum">
              <a:rPr lang="en-US" altLang="tr-TR" smtClean="0">
                <a:solidFill>
                  <a:srgbClr val="000000"/>
                </a:solidFill>
              </a:rPr>
              <a:pPr/>
              <a:t>36</a:t>
            </a:fld>
            <a:endParaRPr lang="en-US" altLang="tr-TR" dirty="0">
              <a:solidFill>
                <a:srgbClr val="000000"/>
              </a:solidFill>
            </a:endParaRPr>
          </a:p>
        </p:txBody>
      </p:sp>
    </p:spTree>
    <p:extLst>
      <p:ext uri="{BB962C8B-B14F-4D97-AF65-F5344CB8AC3E}">
        <p14:creationId xmlns:p14="http://schemas.microsoft.com/office/powerpoint/2010/main" val="3542344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zaman-online.de/wp-content/uploads/2013/09/sanal-alem-giyb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384" y="332656"/>
            <a:ext cx="8016973" cy="43924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Yuvarlatılmış Dikdörtgen 3"/>
          <p:cNvSpPr/>
          <p:nvPr/>
        </p:nvSpPr>
        <p:spPr>
          <a:xfrm>
            <a:off x="544891" y="5085184"/>
            <a:ext cx="8255698" cy="936104"/>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tr-TR" sz="2000" dirty="0">
                <a:solidFill>
                  <a:srgbClr val="FEE9DE"/>
                </a:solidFill>
              </a:rPr>
              <a:t>Gıybet, söz, yazı, görüntü, karikatür, mizah, taklit, ima, işaret gibi davranışlarla da yapılabilir. </a:t>
            </a:r>
          </a:p>
        </p:txBody>
      </p:sp>
      <p:sp>
        <p:nvSpPr>
          <p:cNvPr id="2" name="Slayt Numarası Yer Tutucusu 1"/>
          <p:cNvSpPr>
            <a:spLocks noGrp="1"/>
          </p:cNvSpPr>
          <p:nvPr>
            <p:ph type="sldNum" sz="quarter" idx="12"/>
          </p:nvPr>
        </p:nvSpPr>
        <p:spPr/>
        <p:txBody>
          <a:bodyPr/>
          <a:lstStyle/>
          <a:p>
            <a:fld id="{C999F558-39D4-4291-8BDF-621C70DF0281}" type="slidenum">
              <a:rPr lang="en-US" altLang="tr-TR" smtClean="0">
                <a:solidFill>
                  <a:srgbClr val="000000"/>
                </a:solidFill>
              </a:rPr>
              <a:pPr/>
              <a:t>37</a:t>
            </a:fld>
            <a:endParaRPr lang="en-US" altLang="tr-TR" dirty="0">
              <a:solidFill>
                <a:srgbClr val="000000"/>
              </a:solidFill>
            </a:endParaRPr>
          </a:p>
        </p:txBody>
      </p:sp>
    </p:spTree>
    <p:extLst>
      <p:ext uri="{BB962C8B-B14F-4D97-AF65-F5344CB8AC3E}">
        <p14:creationId xmlns:p14="http://schemas.microsoft.com/office/powerpoint/2010/main" val="3142053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2562541" y="2967335"/>
            <a:ext cx="4018921" cy="923330"/>
          </a:xfrm>
          <a:prstGeom prst="rect">
            <a:avLst/>
          </a:prstGeom>
          <a:noFill/>
        </p:spPr>
        <p:txBody>
          <a:bodyPr wrap="none" lIns="91440" tIns="45720" rIns="91440" bIns="45720">
            <a:spAutoFit/>
          </a:bodyPr>
          <a:lstStyle/>
          <a:p>
            <a:pPr algn="ctr"/>
            <a:r>
              <a:rPr lang="tr-TR"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Teşekkürler</a:t>
            </a:r>
          </a:p>
        </p:txBody>
      </p:sp>
    </p:spTree>
    <p:extLst>
      <p:ext uri="{BB962C8B-B14F-4D97-AF65-F5344CB8AC3E}">
        <p14:creationId xmlns:p14="http://schemas.microsoft.com/office/powerpoint/2010/main" val="3313114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987824" y="1196752"/>
            <a:ext cx="2880320" cy="864096"/>
          </a:xfrm>
          <a:prstGeom prst="rect">
            <a:avLst/>
          </a:prstGeom>
          <a:solidFill>
            <a:srgbClr val="025198"/>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tr-TR" sz="2400" dirty="0">
                <a:solidFill>
                  <a:srgbClr val="FFFFFF"/>
                </a:solidFill>
              </a:rPr>
              <a:t>Kurbanın eti üçe bölünür</a:t>
            </a:r>
          </a:p>
        </p:txBody>
      </p:sp>
      <p:sp>
        <p:nvSpPr>
          <p:cNvPr id="6" name="Dikdörtgen 5"/>
          <p:cNvSpPr/>
          <p:nvPr/>
        </p:nvSpPr>
        <p:spPr>
          <a:xfrm>
            <a:off x="323528" y="3717032"/>
            <a:ext cx="2520280" cy="1181764"/>
          </a:xfrm>
          <a:prstGeom prst="rect">
            <a:avLst/>
          </a:prstGeom>
          <a:solidFill>
            <a:srgbClr val="FFC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tr-TR" sz="2400" dirty="0">
                <a:solidFill>
                  <a:srgbClr val="FFFFFF"/>
                </a:solidFill>
              </a:rPr>
              <a:t>Fakirlere</a:t>
            </a:r>
          </a:p>
        </p:txBody>
      </p:sp>
      <p:sp>
        <p:nvSpPr>
          <p:cNvPr id="9" name="Dikdörtgen 8"/>
          <p:cNvSpPr/>
          <p:nvPr/>
        </p:nvSpPr>
        <p:spPr>
          <a:xfrm>
            <a:off x="3203848" y="3717032"/>
            <a:ext cx="2520280" cy="1181764"/>
          </a:xfrm>
          <a:prstGeom prst="rect">
            <a:avLst/>
          </a:prstGeom>
          <a:solidFill>
            <a:srgbClr val="FFC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tr-TR" sz="2400" dirty="0">
                <a:solidFill>
                  <a:srgbClr val="FFFFFF"/>
                </a:solidFill>
              </a:rPr>
              <a:t>Akraba ve tanıdıklara</a:t>
            </a:r>
          </a:p>
        </p:txBody>
      </p:sp>
      <p:sp>
        <p:nvSpPr>
          <p:cNvPr id="10" name="Dikdörtgen 9"/>
          <p:cNvSpPr/>
          <p:nvPr/>
        </p:nvSpPr>
        <p:spPr>
          <a:xfrm>
            <a:off x="6156176" y="3687396"/>
            <a:ext cx="2520280" cy="1181764"/>
          </a:xfrm>
          <a:prstGeom prst="rect">
            <a:avLst/>
          </a:prstGeom>
          <a:solidFill>
            <a:srgbClr val="FFC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tr-TR" sz="2400" dirty="0">
                <a:solidFill>
                  <a:srgbClr val="FFFFFF"/>
                </a:solidFill>
              </a:rPr>
              <a:t>Kendimize</a:t>
            </a:r>
          </a:p>
        </p:txBody>
      </p:sp>
      <p:cxnSp>
        <p:nvCxnSpPr>
          <p:cNvPr id="12" name="Düz Bağlayıcı 11"/>
          <p:cNvCxnSpPr/>
          <p:nvPr/>
        </p:nvCxnSpPr>
        <p:spPr>
          <a:xfrm flipV="1">
            <a:off x="1583668" y="2852936"/>
            <a:ext cx="5832648" cy="7200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Düz Ok Bağlayıcısı 13"/>
          <p:cNvCxnSpPr/>
          <p:nvPr/>
        </p:nvCxnSpPr>
        <p:spPr>
          <a:xfrm>
            <a:off x="1583668" y="2924944"/>
            <a:ext cx="0" cy="43204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Düz Ok Bağlayıcısı 14"/>
          <p:cNvCxnSpPr/>
          <p:nvPr/>
        </p:nvCxnSpPr>
        <p:spPr>
          <a:xfrm>
            <a:off x="4452568" y="2924944"/>
            <a:ext cx="0" cy="43204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Düz Ok Bağlayıcısı 15"/>
          <p:cNvCxnSpPr/>
          <p:nvPr/>
        </p:nvCxnSpPr>
        <p:spPr>
          <a:xfrm>
            <a:off x="7408095" y="2852936"/>
            <a:ext cx="0" cy="43204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Düz Ok Bağlayıcısı 16"/>
          <p:cNvCxnSpPr/>
          <p:nvPr/>
        </p:nvCxnSpPr>
        <p:spPr>
          <a:xfrm>
            <a:off x="4444347" y="2060848"/>
            <a:ext cx="0" cy="43204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3" name="Resim 9">
            <a:extLst>
              <a:ext uri="{FF2B5EF4-FFF2-40B4-BE49-F238E27FC236}">
                <a16:creationId xmlns:a16="http://schemas.microsoft.com/office/drawing/2014/main" id="{33177AA5-6FC4-4272-A861-BC20C28FB0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Dikdörtgen 17">
            <a:hlinkClick r:id="rId3"/>
            <a:extLst>
              <a:ext uri="{FF2B5EF4-FFF2-40B4-BE49-F238E27FC236}">
                <a16:creationId xmlns:a16="http://schemas.microsoft.com/office/drawing/2014/main" id="{6CE965FA-A6F4-48BC-B2B5-D21CB0FC599A}"/>
              </a:ext>
            </a:extLst>
          </p:cNvPr>
          <p:cNvSpPr/>
          <p:nvPr/>
        </p:nvSpPr>
        <p:spPr>
          <a:xfrm>
            <a:off x="1908175" y="5445125"/>
            <a:ext cx="2879725" cy="576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9" name="Dikdörtgen 18">
            <a:hlinkClick r:id="rId4"/>
            <a:extLst>
              <a:ext uri="{FF2B5EF4-FFF2-40B4-BE49-F238E27FC236}">
                <a16:creationId xmlns:a16="http://schemas.microsoft.com/office/drawing/2014/main" id="{56901E6F-39E5-43FD-BAB0-241F6EC7BDFF}"/>
              </a:ext>
            </a:extLst>
          </p:cNvPr>
          <p:cNvSpPr/>
          <p:nvPr/>
        </p:nvSpPr>
        <p:spPr>
          <a:xfrm>
            <a:off x="5003800" y="5445125"/>
            <a:ext cx="2881313" cy="576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extLst>
      <p:ext uri="{BB962C8B-B14F-4D97-AF65-F5344CB8AC3E}">
        <p14:creationId xmlns:p14="http://schemas.microsoft.com/office/powerpoint/2010/main" val="1121333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1. Özel Hayata Saygı</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79512" y="1196752"/>
            <a:ext cx="8795250" cy="2592288"/>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Allah (</a:t>
            </a:r>
            <a:r>
              <a:rPr lang="tr-TR" sz="2000" dirty="0" err="1"/>
              <a:t>c.c</a:t>
            </a:r>
            <a:r>
              <a:rPr lang="tr-TR" sz="2000" dirty="0"/>
              <a:t>.) akıl ve irade özelliği ile yarattığı insana varlıklar içinde üstün bir konum vermiştir. Bunun yanında onu şeref, ırz, haysiyet ve onur gibi yüce değerlerin sahibi yapmıştır. İnsana has olan bu özellikler, onun doğuştan değerli ve saygın bir varlık olarak yaratıldığını göstermektedir. Bir ayet-i kerimede Allah (</a:t>
            </a:r>
            <a:r>
              <a:rPr lang="tr-TR" sz="2000" dirty="0" err="1"/>
              <a:t>c.c</a:t>
            </a:r>
            <a:r>
              <a:rPr lang="tr-TR" sz="2000" dirty="0"/>
              <a:t>.), insanın bu üstün yönü ile ilgili olarak şöyle </a:t>
            </a:r>
            <a:r>
              <a:rPr lang="tr-TR" sz="2000" dirty="0" err="1"/>
              <a:t>uyurmaktadır</a:t>
            </a:r>
            <a:r>
              <a:rPr lang="tr-TR" sz="2000" dirty="0"/>
              <a:t>: </a:t>
            </a:r>
            <a:r>
              <a:rPr lang="tr-TR" sz="2000" b="1" dirty="0"/>
              <a:t>“Biz gerçekten insanoğlunu şan ve şeref sahibi kıldık. Onları karada ve denizde taşıdık; kendilerine güzel rızıklar verdik; yine onları, yarattıklarımızın birçoğundan üstün kıldık.” </a:t>
            </a:r>
            <a:r>
              <a:rPr lang="tr-TR" sz="1400" b="1" dirty="0"/>
              <a:t>(İsra:70)</a:t>
            </a:r>
            <a:endParaRPr lang="tr-TR" sz="2000" b="1" u="sng" dirty="0"/>
          </a:p>
        </p:txBody>
      </p:sp>
      <p:pic>
        <p:nvPicPr>
          <p:cNvPr id="27650" name="Picture 2" descr="http://kayirlikoyu.com/portal/images/stories/pageimages/dusunen_ada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4150212"/>
            <a:ext cx="3168352" cy="2541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223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1. Özel Hayata Saygı</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79512" y="1196752"/>
            <a:ext cx="8795250" cy="2160240"/>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İslam, insanların huzur, güven ve barış içinde yaşadıkları bir toplumun oluşmasını hedefler. Bunun için doğuştan getirilen yüce insanî değerlerin yine insanoğlu tarafından korunması gerekmektedir. Toplumun barış ve huzur içinde yaşaması söz konusu değerlerin korunmasına bağlıdır. Bu</a:t>
            </a:r>
          </a:p>
          <a:p>
            <a:r>
              <a:rPr lang="tr-TR" sz="2000" dirty="0"/>
              <a:t>da kişiye, insan ilişkilerinde dikkat etmesi gereken bazı sorumluluklar yüklemektedir. Özel hayatın saygınlığı da bunlardan biridir.</a:t>
            </a:r>
            <a:endParaRPr lang="tr-TR" sz="2000" b="1" u="sng" dirty="0"/>
          </a:p>
        </p:txBody>
      </p:sp>
      <p:pic>
        <p:nvPicPr>
          <p:cNvPr id="28674" name="Picture 2" descr="http://www.sosyalmedyaport.com/wp-content/uploads/2012/03/b-298934-dedektif_%C3%A7izi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573016"/>
            <a:ext cx="4163194" cy="3075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9779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1. Özel Hayata Saygı</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79512" y="1196752"/>
            <a:ext cx="8795250" cy="1224136"/>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Bu bağlamda gerek Kur’an-ı Kerim’de gerekse hadis-i şeriflerde</a:t>
            </a:r>
          </a:p>
          <a:p>
            <a:r>
              <a:rPr lang="tr-TR" sz="2000" dirty="0"/>
              <a:t>örnek davranış biçimleri ortaya konulmuş ve özel hayatın saygınlığını ortadan kaldıran söz ve davranışlara izin verilmemiştir.</a:t>
            </a:r>
            <a:endParaRPr lang="tr-TR" sz="2000" b="1" u="sng" dirty="0"/>
          </a:p>
        </p:txBody>
      </p:sp>
      <p:pic>
        <p:nvPicPr>
          <p:cNvPr id="29698" name="Picture 2" descr="http://www.sanaltespit.com/Images/Dedektif_Gadg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2653114"/>
            <a:ext cx="3528392" cy="4075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590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1. Özel Hayata Saygı</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2376264"/>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Özel hayat kapsamına giren konuların dokunulmazlığı vardır. Hiç kimse bir başkasının söz konusu haklarını ihlal edemez. Peygamberimiz, insan ilişkilerindeki bu önemli ilkeyi Veda </a:t>
            </a:r>
            <a:r>
              <a:rPr lang="tr-TR" sz="2000" dirty="0" err="1"/>
              <a:t>Hutbesi’nde</a:t>
            </a:r>
            <a:r>
              <a:rPr lang="tr-TR" sz="2000" dirty="0"/>
              <a:t> kendisini dinleyen </a:t>
            </a:r>
            <a:r>
              <a:rPr lang="tr-TR" sz="2000" dirty="0" err="1"/>
              <a:t>sahabelere</a:t>
            </a:r>
            <a:r>
              <a:rPr lang="tr-TR" sz="2000" dirty="0"/>
              <a:t> şöyle ifade etmiştir: </a:t>
            </a:r>
            <a:r>
              <a:rPr lang="tr-TR" sz="2000" i="1" dirty="0"/>
              <a:t>“Ey insanlar! Bu günleriniz </a:t>
            </a:r>
            <a:r>
              <a:rPr lang="nn-NO" sz="2000" i="1" dirty="0"/>
              <a:t>nasıl </a:t>
            </a:r>
            <a:r>
              <a:rPr lang="tr-TR" sz="2000" i="1" dirty="0"/>
              <a:t>m</a:t>
            </a:r>
            <a:r>
              <a:rPr lang="nn-NO" sz="2000" i="1" dirty="0"/>
              <a:t>ukaddes bir gün, bu</a:t>
            </a:r>
            <a:r>
              <a:rPr lang="tr-TR" sz="2000" i="1" dirty="0"/>
              <a:t> aylarınız nasıl mukaddes bir ay, bu şehriniz Mekke nasıl kutsal bir şehir ise, canlarınız, mallarınız, namus </a:t>
            </a:r>
            <a:r>
              <a:rPr lang="es-ES" sz="2000" i="1" dirty="0"/>
              <a:t>ve şerefiniz de öylece mukaddestir;</a:t>
            </a:r>
            <a:r>
              <a:rPr lang="tr-TR" sz="2000" i="1" dirty="0"/>
              <a:t> her türlü zarardan korunmuştur.”</a:t>
            </a:r>
            <a:endParaRPr lang="tr-TR" sz="2000" b="1" u="sng" dirty="0"/>
          </a:p>
        </p:txBody>
      </p:sp>
      <p:pic>
        <p:nvPicPr>
          <p:cNvPr id="30722" name="Picture 2" descr="http://cdn.haberdar.com/haberler/1526527/normal_15265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645024"/>
            <a:ext cx="4033287" cy="3055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2161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1. Özel Hayata Saygı</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1728192"/>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Dinimiz, özel hayatın korunması konusunda öncelikle önleyici tedbirler ortaya koymuştur. Bu amaçla kişinin göz, kulak ve dil gibi dış dünyaya açılan organlarını kontrol etmesini istemektedir. Müslüman, görme ve duyma merakını kendisini ilgilendirmeyen konulara, özellikle de başkalarının özel hayatına yöneltmemelidir.</a:t>
            </a:r>
            <a:endParaRPr lang="tr-TR" sz="2000" b="1" u="sng" dirty="0"/>
          </a:p>
        </p:txBody>
      </p:sp>
      <p:pic>
        <p:nvPicPr>
          <p:cNvPr id="31746" name="Picture 2" descr="http://www.nurnet.org/wp-content/uploads/2011/08/g%C4%B1yb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988544"/>
            <a:ext cx="4824536" cy="3784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0200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1. Özel Hayata Saygı</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1728192"/>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u="sng" dirty="0"/>
              <a:t>Ayet: </a:t>
            </a:r>
            <a:r>
              <a:rPr lang="tr-TR" sz="2000" b="1" dirty="0"/>
              <a:t>“Hakkında bilgin bulunmayan şeyin ardına düşme. Çünkü kulak, göz ve gönül, bunların hepsi ondan sorumludur.” </a:t>
            </a:r>
            <a:r>
              <a:rPr lang="tr-TR" sz="1400" b="1" dirty="0"/>
              <a:t>(İsra:36)</a:t>
            </a:r>
            <a:endParaRPr lang="tr-TR" sz="2000" b="1" u="sng" dirty="0"/>
          </a:p>
        </p:txBody>
      </p:sp>
      <p:pic>
        <p:nvPicPr>
          <p:cNvPr id="32770" name="Picture 2" descr="http://i.on5yirmi5.com/image/2009/06/24/83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042861"/>
            <a:ext cx="6480720" cy="3629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925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theme/theme1.xml><?xml version="1.0" encoding="utf-8"?>
<a:theme xmlns:a="http://schemas.openxmlformats.org/drawingml/2006/main" name="sample">
  <a:themeElements>
    <a:clrScheme name="sample 1">
      <a:dk1>
        <a:srgbClr val="163794"/>
      </a:dk1>
      <a:lt1>
        <a:srgbClr val="FFFFFF"/>
      </a:lt1>
      <a:dk2>
        <a:srgbClr val="000000"/>
      </a:dk2>
      <a:lt2>
        <a:srgbClr val="C0C0C0"/>
      </a:lt2>
      <a:accent1>
        <a:srgbClr val="009999"/>
      </a:accent1>
      <a:accent2>
        <a:srgbClr val="990000"/>
      </a:accent2>
      <a:accent3>
        <a:srgbClr val="FFFFFF"/>
      </a:accent3>
      <a:accent4>
        <a:srgbClr val="112D7E"/>
      </a:accent4>
      <a:accent5>
        <a:srgbClr val="AACACA"/>
      </a:accent5>
      <a:accent6>
        <a:srgbClr val="8A0000"/>
      </a:accent6>
      <a:hlink>
        <a:srgbClr val="6699FF"/>
      </a:hlink>
      <a:folHlink>
        <a:srgbClr val="969696"/>
      </a:folHlink>
    </a:clrScheme>
    <a:fontScheme name="sample">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ample 1">
        <a:dk1>
          <a:srgbClr val="163794"/>
        </a:dk1>
        <a:lt1>
          <a:srgbClr val="FFFFFF"/>
        </a:lt1>
        <a:dk2>
          <a:srgbClr val="000000"/>
        </a:dk2>
        <a:lt2>
          <a:srgbClr val="C0C0C0"/>
        </a:lt2>
        <a:accent1>
          <a:srgbClr val="009999"/>
        </a:accent1>
        <a:accent2>
          <a:srgbClr val="990000"/>
        </a:accent2>
        <a:accent3>
          <a:srgbClr val="FFFFFF"/>
        </a:accent3>
        <a:accent4>
          <a:srgbClr val="112D7E"/>
        </a:accent4>
        <a:accent5>
          <a:srgbClr val="AACACA"/>
        </a:accent5>
        <a:accent6>
          <a:srgbClr val="8A0000"/>
        </a:accent6>
        <a:hlink>
          <a:srgbClr val="6699FF"/>
        </a:hlink>
        <a:folHlink>
          <a:srgbClr val="969696"/>
        </a:folHlink>
      </a:clrScheme>
      <a:clrMap bg1="lt1" tx1="dk1" bg2="lt2" tx2="dk2" accent1="accent1" accent2="accent2" accent3="accent3" accent4="accent4" accent5="accent5" accent6="accent6" hlink="hlink" folHlink="folHlink"/>
    </a:extraClrScheme>
    <a:extraClrScheme>
      <a:clrScheme name="sample 2">
        <a:dk1>
          <a:srgbClr val="29698D"/>
        </a:dk1>
        <a:lt1>
          <a:srgbClr val="FFFFFF"/>
        </a:lt1>
        <a:dk2>
          <a:srgbClr val="000000"/>
        </a:dk2>
        <a:lt2>
          <a:srgbClr val="A1BABD"/>
        </a:lt2>
        <a:accent1>
          <a:srgbClr val="FF5050"/>
        </a:accent1>
        <a:accent2>
          <a:srgbClr val="FF9933"/>
        </a:accent2>
        <a:accent3>
          <a:srgbClr val="FFFFFF"/>
        </a:accent3>
        <a:accent4>
          <a:srgbClr val="215978"/>
        </a:accent4>
        <a:accent5>
          <a:srgbClr val="FFB3B3"/>
        </a:accent5>
        <a:accent6>
          <a:srgbClr val="E78A2D"/>
        </a:accent6>
        <a:hlink>
          <a:srgbClr val="00CC99"/>
        </a:hlink>
        <a:folHlink>
          <a:srgbClr val="83A6A7"/>
        </a:folHlink>
      </a:clrScheme>
      <a:clrMap bg1="lt1" tx1="dk1" bg2="lt2" tx2="dk2" accent1="accent1" accent2="accent2" accent3="accent3" accent4="accent4" accent5="accent5" accent6="accent6" hlink="hlink" folHlink="folHlink"/>
    </a:extraClrScheme>
    <a:extraClrScheme>
      <a:clrScheme name="sample 3">
        <a:dk1>
          <a:srgbClr val="666699"/>
        </a:dk1>
        <a:lt1>
          <a:srgbClr val="FFFFFF"/>
        </a:lt1>
        <a:dk2>
          <a:srgbClr val="000000"/>
        </a:dk2>
        <a:lt2>
          <a:srgbClr val="C0C0C0"/>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2 [HEM]">
  <a:themeElements>
    <a:clrScheme name="sample 3">
      <a:dk1>
        <a:srgbClr val="2B166E"/>
      </a:dk1>
      <a:lt1>
        <a:srgbClr val="FFFFFF"/>
      </a:lt1>
      <a:dk2>
        <a:srgbClr val="1640B6"/>
      </a:dk2>
      <a:lt2>
        <a:srgbClr val="B2B2B2"/>
      </a:lt2>
      <a:accent1>
        <a:srgbClr val="48BDEC"/>
      </a:accent1>
      <a:accent2>
        <a:srgbClr val="EB984D"/>
      </a:accent2>
      <a:accent3>
        <a:srgbClr val="FFFFFF"/>
      </a:accent3>
      <a:accent4>
        <a:srgbClr val="23115D"/>
      </a:accent4>
      <a:accent5>
        <a:srgbClr val="B1DBF4"/>
      </a:accent5>
      <a:accent6>
        <a:srgbClr val="D58945"/>
      </a:accent6>
      <a:hlink>
        <a:srgbClr val="339966"/>
      </a:hlink>
      <a:folHlink>
        <a:srgbClr val="7E88E4"/>
      </a:folHlink>
    </a:clrScheme>
    <a:fontScheme name="sample">
      <a:majorFont>
        <a:latin typeface="Verdana"/>
        <a:ea typeface=""/>
        <a:cs typeface=""/>
      </a:majorFont>
      <a:minorFont>
        <a:latin typeface="Verdan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19426B"/>
        </a:dk1>
        <a:lt1>
          <a:srgbClr val="FFFFFF"/>
        </a:lt1>
        <a:dk2>
          <a:srgbClr val="008080"/>
        </a:dk2>
        <a:lt2>
          <a:srgbClr val="B2B2B2"/>
        </a:lt2>
        <a:accent1>
          <a:srgbClr val="35C9C2"/>
        </a:accent1>
        <a:accent2>
          <a:srgbClr val="398AC7"/>
        </a:accent2>
        <a:accent3>
          <a:srgbClr val="FFFFFF"/>
        </a:accent3>
        <a:accent4>
          <a:srgbClr val="14375A"/>
        </a:accent4>
        <a:accent5>
          <a:srgbClr val="AEE1DD"/>
        </a:accent5>
        <a:accent6>
          <a:srgbClr val="337DB4"/>
        </a:accent6>
        <a:hlink>
          <a:srgbClr val="CCCC00"/>
        </a:hlink>
        <a:folHlink>
          <a:srgbClr val="6D50CA"/>
        </a:folHlink>
      </a:clrScheme>
      <a:clrMap bg1="lt1" tx1="dk1" bg2="lt2" tx2="dk2" accent1="accent1" accent2="accent2" accent3="accent3" accent4="accent4" accent5="accent5" accent6="accent6" hlink="hlink" folHlink="folHlink"/>
    </a:extraClrScheme>
    <a:extraClrScheme>
      <a:clrScheme name="sample 2">
        <a:dk1>
          <a:srgbClr val="25095D"/>
        </a:dk1>
        <a:lt1>
          <a:srgbClr val="FFFFFF"/>
        </a:lt1>
        <a:dk2>
          <a:srgbClr val="A1537C"/>
        </a:dk2>
        <a:lt2>
          <a:srgbClr val="B2B2B2"/>
        </a:lt2>
        <a:accent1>
          <a:srgbClr val="AF8ADC"/>
        </a:accent1>
        <a:accent2>
          <a:srgbClr val="60A065"/>
        </a:accent2>
        <a:accent3>
          <a:srgbClr val="FFFFFF"/>
        </a:accent3>
        <a:accent4>
          <a:srgbClr val="1E064E"/>
        </a:accent4>
        <a:accent5>
          <a:srgbClr val="D4C4EB"/>
        </a:accent5>
        <a:accent6>
          <a:srgbClr val="56915B"/>
        </a:accent6>
        <a:hlink>
          <a:srgbClr val="8DAED9"/>
        </a:hlink>
        <a:folHlink>
          <a:srgbClr val="5974C1"/>
        </a:folHlink>
      </a:clrScheme>
      <a:clrMap bg1="lt1" tx1="dk1" bg2="lt2" tx2="dk2" accent1="accent1" accent2="accent2" accent3="accent3" accent4="accent4" accent5="accent5" accent6="accent6" hlink="hlink" folHlink="folHlink"/>
    </a:extraClrScheme>
    <a:extraClrScheme>
      <a:clrScheme name="sample 3">
        <a:dk1>
          <a:srgbClr val="2B166E"/>
        </a:dk1>
        <a:lt1>
          <a:srgbClr val="FFFFFF"/>
        </a:lt1>
        <a:dk2>
          <a:srgbClr val="1640B6"/>
        </a:dk2>
        <a:lt2>
          <a:srgbClr val="B2B2B2"/>
        </a:lt2>
        <a:accent1>
          <a:srgbClr val="48BDEC"/>
        </a:accent1>
        <a:accent2>
          <a:srgbClr val="EB984D"/>
        </a:accent2>
        <a:accent3>
          <a:srgbClr val="FFFFFF"/>
        </a:accent3>
        <a:accent4>
          <a:srgbClr val="23115D"/>
        </a:accent4>
        <a:accent5>
          <a:srgbClr val="B1DBF4"/>
        </a:accent5>
        <a:accent6>
          <a:srgbClr val="D58945"/>
        </a:accent6>
        <a:hlink>
          <a:srgbClr val="339966"/>
        </a:hlink>
        <a:folHlink>
          <a:srgbClr val="7E88E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3">
      <a:dk1>
        <a:srgbClr val="000000"/>
      </a:dk1>
      <a:lt1>
        <a:srgbClr val="FEE9DE"/>
      </a:lt1>
      <a:dk2>
        <a:srgbClr val="000066"/>
      </a:dk2>
      <a:lt2>
        <a:srgbClr val="808080"/>
      </a:lt2>
      <a:accent1>
        <a:srgbClr val="5CB1FE"/>
      </a:accent1>
      <a:accent2>
        <a:srgbClr val="FF7575"/>
      </a:accent2>
      <a:accent3>
        <a:srgbClr val="FEF2EC"/>
      </a:accent3>
      <a:accent4>
        <a:srgbClr val="000000"/>
      </a:accent4>
      <a:accent5>
        <a:srgbClr val="B5D5FE"/>
      </a:accent5>
      <a:accent6>
        <a:srgbClr val="E76969"/>
      </a:accent6>
      <a:hlink>
        <a:srgbClr val="FFC319"/>
      </a:hlink>
      <a:folHlink>
        <a:srgbClr val="A8D02A"/>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E1F4D8"/>
        </a:lt1>
        <a:dk2>
          <a:srgbClr val="003366"/>
        </a:dk2>
        <a:lt2>
          <a:srgbClr val="808080"/>
        </a:lt2>
        <a:accent1>
          <a:srgbClr val="FFC319"/>
        </a:accent1>
        <a:accent2>
          <a:srgbClr val="A8D02A"/>
        </a:accent2>
        <a:accent3>
          <a:srgbClr val="EEF8E9"/>
        </a:accent3>
        <a:accent4>
          <a:srgbClr val="000000"/>
        </a:accent4>
        <a:accent5>
          <a:srgbClr val="FFDEAB"/>
        </a:accent5>
        <a:accent6>
          <a:srgbClr val="98BC25"/>
        </a:accent6>
        <a:hlink>
          <a:srgbClr val="5CB1FE"/>
        </a:hlink>
        <a:folHlink>
          <a:srgbClr val="FF6161"/>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EE9DE"/>
        </a:lt1>
        <a:dk2>
          <a:srgbClr val="000066"/>
        </a:dk2>
        <a:lt2>
          <a:srgbClr val="808080"/>
        </a:lt2>
        <a:accent1>
          <a:srgbClr val="5CB1FE"/>
        </a:accent1>
        <a:accent2>
          <a:srgbClr val="FF7575"/>
        </a:accent2>
        <a:accent3>
          <a:srgbClr val="FEF2EC"/>
        </a:accent3>
        <a:accent4>
          <a:srgbClr val="000000"/>
        </a:accent4>
        <a:accent5>
          <a:srgbClr val="B5D5FE"/>
        </a:accent5>
        <a:accent6>
          <a:srgbClr val="E76969"/>
        </a:accent6>
        <a:hlink>
          <a:srgbClr val="FFC319"/>
        </a:hlink>
        <a:folHlink>
          <a:srgbClr val="A8D02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Default Design">
  <a:themeElements>
    <a:clrScheme name="Default Design 3">
      <a:dk1>
        <a:srgbClr val="000000"/>
      </a:dk1>
      <a:lt1>
        <a:srgbClr val="FEE9DE"/>
      </a:lt1>
      <a:dk2>
        <a:srgbClr val="000066"/>
      </a:dk2>
      <a:lt2>
        <a:srgbClr val="808080"/>
      </a:lt2>
      <a:accent1>
        <a:srgbClr val="5CB1FE"/>
      </a:accent1>
      <a:accent2>
        <a:srgbClr val="FF7575"/>
      </a:accent2>
      <a:accent3>
        <a:srgbClr val="FEF2EC"/>
      </a:accent3>
      <a:accent4>
        <a:srgbClr val="000000"/>
      </a:accent4>
      <a:accent5>
        <a:srgbClr val="B5D5FE"/>
      </a:accent5>
      <a:accent6>
        <a:srgbClr val="E76969"/>
      </a:accent6>
      <a:hlink>
        <a:srgbClr val="FFC319"/>
      </a:hlink>
      <a:folHlink>
        <a:srgbClr val="A8D02A"/>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E1F4D8"/>
        </a:lt1>
        <a:dk2>
          <a:srgbClr val="003366"/>
        </a:dk2>
        <a:lt2>
          <a:srgbClr val="808080"/>
        </a:lt2>
        <a:accent1>
          <a:srgbClr val="FFC319"/>
        </a:accent1>
        <a:accent2>
          <a:srgbClr val="A8D02A"/>
        </a:accent2>
        <a:accent3>
          <a:srgbClr val="EEF8E9"/>
        </a:accent3>
        <a:accent4>
          <a:srgbClr val="000000"/>
        </a:accent4>
        <a:accent5>
          <a:srgbClr val="FFDEAB"/>
        </a:accent5>
        <a:accent6>
          <a:srgbClr val="98BC25"/>
        </a:accent6>
        <a:hlink>
          <a:srgbClr val="5CB1FE"/>
        </a:hlink>
        <a:folHlink>
          <a:srgbClr val="FF6161"/>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EE9DE"/>
        </a:lt1>
        <a:dk2>
          <a:srgbClr val="000066"/>
        </a:dk2>
        <a:lt2>
          <a:srgbClr val="808080"/>
        </a:lt2>
        <a:accent1>
          <a:srgbClr val="5CB1FE"/>
        </a:accent1>
        <a:accent2>
          <a:srgbClr val="FF7575"/>
        </a:accent2>
        <a:accent3>
          <a:srgbClr val="FEF2EC"/>
        </a:accent3>
        <a:accent4>
          <a:srgbClr val="000000"/>
        </a:accent4>
        <a:accent5>
          <a:srgbClr val="B5D5FE"/>
        </a:accent5>
        <a:accent6>
          <a:srgbClr val="E76969"/>
        </a:accent6>
        <a:hlink>
          <a:srgbClr val="FFC319"/>
        </a:hlink>
        <a:folHlink>
          <a:srgbClr val="A8D02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1296</TotalTime>
  <Words>1600</Words>
  <Application>Microsoft Office PowerPoint</Application>
  <PresentationFormat>Ekran Gösterisi (4:3)</PresentationFormat>
  <Paragraphs>103</Paragraphs>
  <Slides>39</Slides>
  <Notes>0</Notes>
  <HiddenSlides>0</HiddenSlides>
  <MMClips>0</MMClips>
  <ScaleCrop>false</ScaleCrop>
  <HeadingPairs>
    <vt:vector size="8" baseType="variant">
      <vt:variant>
        <vt:lpstr>Kullanılan Yazı Tipleri</vt:lpstr>
      </vt:variant>
      <vt:variant>
        <vt:i4>5</vt:i4>
      </vt:variant>
      <vt:variant>
        <vt:lpstr>Tema</vt:lpstr>
      </vt:variant>
      <vt:variant>
        <vt:i4>5</vt:i4>
      </vt:variant>
      <vt:variant>
        <vt:lpstr>Eklenmiş OLE Hizmet Programları</vt:lpstr>
      </vt:variant>
      <vt:variant>
        <vt:i4>1</vt:i4>
      </vt:variant>
      <vt:variant>
        <vt:lpstr>Slayt Başlıkları</vt:lpstr>
      </vt:variant>
      <vt:variant>
        <vt:i4>39</vt:i4>
      </vt:variant>
    </vt:vector>
  </HeadingPairs>
  <TitlesOfParts>
    <vt:vector size="50" baseType="lpstr">
      <vt:lpstr>Arial</vt:lpstr>
      <vt:lpstr>Arial Black</vt:lpstr>
      <vt:lpstr>Times New Roman</vt:lpstr>
      <vt:lpstr>Verdana</vt:lpstr>
      <vt:lpstr>Wingdings</vt:lpstr>
      <vt:lpstr>sample</vt:lpstr>
      <vt:lpstr>22 [HEM]</vt:lpstr>
      <vt:lpstr>Diseño predeterminado</vt:lpstr>
      <vt:lpstr>Default Design</vt:lpstr>
      <vt:lpstr>2_Default Design</vt:lpstr>
      <vt:lpstr>Image</vt:lpstr>
      <vt:lpstr>Hz. Muhammed’in Hayatı</vt:lpstr>
      <vt:lpstr>Bölüm İçindekiler</vt:lpstr>
      <vt:lpstr>  1. Özel Hayata Saygı  </vt:lpstr>
      <vt:lpstr>  1. Özel Hayata Saygı  </vt:lpstr>
      <vt:lpstr>  1. Özel Hayata Saygı  </vt:lpstr>
      <vt:lpstr>  1. Özel Hayata Saygı  </vt:lpstr>
      <vt:lpstr>  1. Özel Hayata Saygı  </vt:lpstr>
      <vt:lpstr>  1. Özel Hayata Saygı  </vt:lpstr>
      <vt:lpstr>  1. Özel Hayata Saygı  </vt:lpstr>
      <vt:lpstr>  1. Özel Hayata Saygı  </vt:lpstr>
      <vt:lpstr>PowerPoint Sunusu</vt:lpstr>
      <vt:lpstr>PowerPoint Sunusu</vt:lpstr>
      <vt:lpstr>  1. Özel Hayata Saygı  </vt:lpstr>
      <vt:lpstr>  1. Özel Hayata Saygı  </vt:lpstr>
      <vt:lpstr>  1. Özel Hayata Saygı  </vt:lpstr>
      <vt:lpstr>  1. Özel Hayata Saygı  </vt:lpstr>
      <vt:lpstr>  1. Özel Hayata Saygı  </vt:lpstr>
      <vt:lpstr>  1. Özel Hayata Saygı  </vt:lpstr>
      <vt:lpstr>  1. Özel Hayata Saygı  </vt:lpstr>
      <vt:lpstr>  1. Özel Hayata Saygı  </vt:lpstr>
      <vt:lpstr>  1. Özel Hayata Saygı  </vt:lpstr>
      <vt:lpstr>  1. Özel Hayata Saygı  </vt:lpstr>
      <vt:lpstr>  1. Özel Hayata Saygı  </vt:lpstr>
      <vt:lpstr>  1. Özel Hayata Saygı  </vt:lpstr>
      <vt:lpstr>  1. Özel Hayata Saygı  </vt:lpstr>
      <vt:lpstr>  1. Özel Hayata Saygı  </vt:lpstr>
      <vt:lpstr>  1. Özel Hayata Saygı  </vt:lpstr>
      <vt:lpstr>  1. Özel Hayata Saygı  </vt:lpstr>
      <vt:lpstr>  1. Özel Hayata Saygı  </vt:lpstr>
      <vt:lpstr>  1. Özel Hayata Saygı  </vt:lpstr>
      <vt:lpstr>  1. Özel Hayata Saygı  </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Hz. Muhammed’in Hayatı</dc:title>
  <cp:lastModifiedBy>MN_Dizgi-2</cp:lastModifiedBy>
  <cp:revision>143</cp:revision>
  <dcterms:created xsi:type="dcterms:W3CDTF">2014-09-04T19:32:10Z</dcterms:created>
  <dcterms:modified xsi:type="dcterms:W3CDTF">2022-11-30T14:03:45Z</dcterms:modified>
</cp:coreProperties>
</file>