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581" r:id="rId3"/>
    <p:sldId id="346" r:id="rId4"/>
    <p:sldId id="578" r:id="rId5"/>
    <p:sldId id="561" r:id="rId6"/>
    <p:sldId id="728" r:id="rId7"/>
    <p:sldId id="795" r:id="rId8"/>
    <p:sldId id="730" r:id="rId9"/>
    <p:sldId id="731" r:id="rId10"/>
    <p:sldId id="732" r:id="rId11"/>
    <p:sldId id="733" r:id="rId12"/>
    <p:sldId id="735" r:id="rId13"/>
    <p:sldId id="737" r:id="rId14"/>
    <p:sldId id="738" r:id="rId15"/>
    <p:sldId id="741" r:id="rId16"/>
    <p:sldId id="742" r:id="rId17"/>
    <p:sldId id="744" r:id="rId18"/>
    <p:sldId id="749" r:id="rId19"/>
    <p:sldId id="751" r:id="rId20"/>
    <p:sldId id="753" r:id="rId21"/>
    <p:sldId id="756" r:id="rId22"/>
    <p:sldId id="757" r:id="rId23"/>
    <p:sldId id="758" r:id="rId24"/>
    <p:sldId id="760" r:id="rId25"/>
    <p:sldId id="763" r:id="rId26"/>
    <p:sldId id="764" r:id="rId27"/>
    <p:sldId id="765" r:id="rId28"/>
    <p:sldId id="767" r:id="rId29"/>
    <p:sldId id="771" r:id="rId30"/>
    <p:sldId id="778" r:id="rId31"/>
    <p:sldId id="781" r:id="rId32"/>
    <p:sldId id="783" r:id="rId33"/>
    <p:sldId id="787" r:id="rId34"/>
    <p:sldId id="790" r:id="rId35"/>
    <p:sldId id="793" r:id="rId36"/>
    <p:sldId id="794" r:id="rId37"/>
    <p:sldId id="381" r:id="rId38"/>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8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841"/>
    <a:srgbClr val="407211"/>
    <a:srgbClr val="FF3399"/>
    <a:srgbClr val="E6E6E6"/>
    <a:srgbClr val="CC3300"/>
    <a:srgbClr val="CC6600"/>
    <a:srgbClr val="00CCFF"/>
    <a:srgbClr val="006CB9"/>
    <a:srgbClr val="5BAE08"/>
    <a:srgbClr val="13B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94DB92-92A4-4365-9059-747D8698E1E5}" v="245" dt="2021-02-19T08:14:51.028"/>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4" autoAdjust="0"/>
    <p:restoredTop sz="94016" autoAdjust="0"/>
  </p:normalViewPr>
  <p:slideViewPr>
    <p:cSldViewPr snapToGrid="0">
      <p:cViewPr varScale="1">
        <p:scale>
          <a:sx n="70" d="100"/>
          <a:sy n="70" d="100"/>
        </p:scale>
        <p:origin x="654" y="60"/>
      </p:cViewPr>
      <p:guideLst>
        <p:guide pos="3840"/>
        <p:guide orient="horz" pos="2183"/>
      </p:guideLst>
    </p:cSldViewPr>
  </p:slideViewPr>
  <p:notesTextViewPr>
    <p:cViewPr>
      <p:scale>
        <a:sx n="66" d="100"/>
        <a:sy n="66" d="100"/>
      </p:scale>
      <p:origin x="0" y="0"/>
    </p:cViewPr>
  </p:notesTextViewPr>
  <p:sorterViewPr>
    <p:cViewPr varScale="1">
      <p:scale>
        <a:sx n="1" d="1"/>
        <a:sy n="1" d="1"/>
      </p:scale>
      <p:origin x="0" y="0"/>
    </p:cViewPr>
  </p:sorterViewPr>
  <p:notesViewPr>
    <p:cSldViewPr snapToGrid="0" snapToObjects="1">
      <p:cViewPr varScale="1">
        <p:scale>
          <a:sx n="76" d="100"/>
          <a:sy n="76" d="100"/>
        </p:scale>
        <p:origin x="-336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79"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8D94DB92-92A4-4365-9059-747D8698E1E5}"/>
    <pc:docChg chg="delSld modSld sldOrd">
      <pc:chgData name="" userId="" providerId="" clId="Web-{8D94DB92-92A4-4365-9059-747D8698E1E5}" dt="2021-02-19T08:14:51.028" v="169" actId="14100"/>
      <pc:docMkLst>
        <pc:docMk/>
      </pc:docMkLst>
      <pc:sldChg chg="ord">
        <pc:chgData name="" userId="" providerId="" clId="Web-{8D94DB92-92A4-4365-9059-747D8698E1E5}" dt="2021-02-19T08:13:06.291" v="158"/>
        <pc:sldMkLst>
          <pc:docMk/>
          <pc:sldMk cId="3745167982" sldId="510"/>
        </pc:sldMkLst>
      </pc:sldChg>
      <pc:sldChg chg="modSp">
        <pc:chgData name="" userId="" providerId="" clId="Web-{8D94DB92-92A4-4365-9059-747D8698E1E5}" dt="2021-02-19T08:01:05.742" v="77" actId="1076"/>
        <pc:sldMkLst>
          <pc:docMk/>
          <pc:sldMk cId="4113046279" sldId="565"/>
        </pc:sldMkLst>
        <pc:picChg chg="mod">
          <ac:chgData name="" userId="" providerId="" clId="Web-{8D94DB92-92A4-4365-9059-747D8698E1E5}" dt="2021-02-19T08:00:58.414" v="76" actId="1076"/>
          <ac:picMkLst>
            <pc:docMk/>
            <pc:sldMk cId="4113046279" sldId="565"/>
            <ac:picMk id="30" creationId="{00000000-0000-0000-0000-000000000000}"/>
          </ac:picMkLst>
        </pc:picChg>
        <pc:picChg chg="mod">
          <ac:chgData name="" userId="" providerId="" clId="Web-{8D94DB92-92A4-4365-9059-747D8698E1E5}" dt="2021-02-19T08:01:05.742" v="77" actId="1076"/>
          <ac:picMkLst>
            <pc:docMk/>
            <pc:sldMk cId="4113046279" sldId="565"/>
            <ac:picMk id="31" creationId="{00000000-0000-0000-0000-000000000000}"/>
          </ac:picMkLst>
        </pc:picChg>
      </pc:sldChg>
      <pc:sldChg chg="addSp delSp modSp del">
        <pc:chgData name="" userId="" providerId="" clId="Web-{8D94DB92-92A4-4365-9059-747D8698E1E5}" dt="2021-02-19T08:13:00.541" v="157"/>
        <pc:sldMkLst>
          <pc:docMk/>
          <pc:sldMk cId="1479197632" sldId="575"/>
        </pc:sldMkLst>
        <pc:spChg chg="mod">
          <ac:chgData name="" userId="" providerId="" clId="Web-{8D94DB92-92A4-4365-9059-747D8698E1E5}" dt="2021-02-19T08:10:00.318" v="150" actId="14100"/>
          <ac:spMkLst>
            <pc:docMk/>
            <pc:sldMk cId="1479197632" sldId="575"/>
            <ac:spMk id="2" creationId="{00000000-0000-0000-0000-000000000000}"/>
          </ac:spMkLst>
        </pc:spChg>
        <pc:spChg chg="add mod">
          <ac:chgData name="" userId="" providerId="" clId="Web-{8D94DB92-92A4-4365-9059-747D8698E1E5}" dt="2021-02-19T08:09:21.629" v="144" actId="1076"/>
          <ac:spMkLst>
            <pc:docMk/>
            <pc:sldMk cId="1479197632" sldId="575"/>
            <ac:spMk id="3" creationId="{CCE6983A-375C-40E5-9B3A-D35098121E43}"/>
          </ac:spMkLst>
        </pc:spChg>
        <pc:spChg chg="mod">
          <ac:chgData name="" userId="" providerId="" clId="Web-{8D94DB92-92A4-4365-9059-747D8698E1E5}" dt="2021-02-19T08:09:55.990" v="149" actId="14100"/>
          <ac:spMkLst>
            <pc:docMk/>
            <pc:sldMk cId="1479197632" sldId="575"/>
            <ac:spMk id="14" creationId="{00000000-0000-0000-0000-000000000000}"/>
          </ac:spMkLst>
        </pc:spChg>
        <pc:spChg chg="add del">
          <ac:chgData name="" userId="" providerId="" clId="Web-{8D94DB92-92A4-4365-9059-747D8698E1E5}" dt="2021-02-19T07:52:52.027" v="7"/>
          <ac:spMkLst>
            <pc:docMk/>
            <pc:sldMk cId="1479197632" sldId="575"/>
            <ac:spMk id="15" creationId="{00000000-0000-0000-0000-000000000000}"/>
          </ac:spMkLst>
        </pc:spChg>
        <pc:spChg chg="mod">
          <ac:chgData name="" userId="" providerId="" clId="Web-{8D94DB92-92A4-4365-9059-747D8698E1E5}" dt="2021-02-19T08:09:34.848" v="147" actId="1076"/>
          <ac:spMkLst>
            <pc:docMk/>
            <pc:sldMk cId="1479197632" sldId="575"/>
            <ac:spMk id="21" creationId="{00000000-0000-0000-0000-000000000000}"/>
          </ac:spMkLst>
        </pc:spChg>
        <pc:picChg chg="add del mod">
          <ac:chgData name="" userId="" providerId="" clId="Web-{8D94DB92-92A4-4365-9059-747D8698E1E5}" dt="2021-02-19T08:11:46.070" v="155"/>
          <ac:picMkLst>
            <pc:docMk/>
            <pc:sldMk cId="1479197632" sldId="575"/>
            <ac:picMk id="4" creationId="{F0A41B1C-53CD-46EF-A93D-4783C769F859}"/>
          </ac:picMkLst>
        </pc:picChg>
        <pc:picChg chg="add mod">
          <ac:chgData name="" userId="" providerId="" clId="Web-{8D94DB92-92A4-4365-9059-747D8698E1E5}" dt="2021-02-19T08:08:49.457" v="135" actId="1076"/>
          <ac:picMkLst>
            <pc:docMk/>
            <pc:sldMk cId="1479197632" sldId="575"/>
            <ac:picMk id="10" creationId="{CD0B3C5E-9117-4772-9B61-D8603DC83F0C}"/>
          </ac:picMkLst>
        </pc:picChg>
        <pc:picChg chg="mod">
          <ac:chgData name="" userId="" providerId="" clId="Web-{8D94DB92-92A4-4365-9059-747D8698E1E5}" dt="2021-02-19T08:08:51.926" v="136" actId="1076"/>
          <ac:picMkLst>
            <pc:docMk/>
            <pc:sldMk cId="1479197632" sldId="575"/>
            <ac:picMk id="18" creationId="{00000000-0000-0000-0000-000000000000}"/>
          </ac:picMkLst>
        </pc:picChg>
        <pc:picChg chg="add del">
          <ac:chgData name="" userId="" providerId="" clId="Web-{8D94DB92-92A4-4365-9059-747D8698E1E5}" dt="2021-02-19T07:52:49.964" v="6"/>
          <ac:picMkLst>
            <pc:docMk/>
            <pc:sldMk cId="1479197632" sldId="575"/>
            <ac:picMk id="1028" creationId="{00000000-0000-0000-0000-000000000000}"/>
          </ac:picMkLst>
        </pc:picChg>
        <pc:picChg chg="add del mod">
          <ac:chgData name="" userId="" providerId="" clId="Web-{8D94DB92-92A4-4365-9059-747D8698E1E5}" dt="2021-02-19T08:11:49.696" v="156"/>
          <ac:picMkLst>
            <pc:docMk/>
            <pc:sldMk cId="1479197632" sldId="575"/>
            <ac:picMk id="1030" creationId="{00000000-0000-0000-0000-000000000000}"/>
          </ac:picMkLst>
        </pc:picChg>
      </pc:sldChg>
      <pc:sldChg chg="addSp delSp modSp">
        <pc:chgData name="" userId="" providerId="" clId="Web-{8D94DB92-92A4-4365-9059-747D8698E1E5}" dt="2021-02-19T08:14:51.028" v="169" actId="14100"/>
        <pc:sldMkLst>
          <pc:docMk/>
          <pc:sldMk cId="3490562509" sldId="576"/>
        </pc:sldMkLst>
        <pc:spChg chg="del mod">
          <ac:chgData name="" userId="" providerId="" clId="Web-{8D94DB92-92A4-4365-9059-747D8698E1E5}" dt="2021-02-19T08:14:09.793" v="160"/>
          <ac:spMkLst>
            <pc:docMk/>
            <pc:sldMk cId="3490562509" sldId="576"/>
            <ac:spMk id="2" creationId="{00000000-0000-0000-0000-000000000000}"/>
          </ac:spMkLst>
        </pc:spChg>
        <pc:spChg chg="mod">
          <ac:chgData name="" userId="" providerId="" clId="Web-{8D94DB92-92A4-4365-9059-747D8698E1E5}" dt="2021-02-19T07:58:39.770" v="59" actId="1076"/>
          <ac:spMkLst>
            <pc:docMk/>
            <pc:sldMk cId="3490562509" sldId="576"/>
            <ac:spMk id="8" creationId="{00000000-0000-0000-0000-000000000000}"/>
          </ac:spMkLst>
        </pc:spChg>
        <pc:spChg chg="add mod">
          <ac:chgData name="" userId="" providerId="" clId="Web-{8D94DB92-92A4-4365-9059-747D8698E1E5}" dt="2021-02-19T08:14:25.184" v="162" actId="14100"/>
          <ac:spMkLst>
            <pc:docMk/>
            <pc:sldMk cId="3490562509" sldId="576"/>
            <ac:spMk id="12" creationId="{C06E70EC-1F58-459E-B18A-6D0358148A1F}"/>
          </ac:spMkLst>
        </pc:spChg>
        <pc:spChg chg="del">
          <ac:chgData name="" userId="" providerId="" clId="Web-{8D94DB92-92A4-4365-9059-747D8698E1E5}" dt="2021-02-19T07:56:33.064" v="32"/>
          <ac:spMkLst>
            <pc:docMk/>
            <pc:sldMk cId="3490562509" sldId="576"/>
            <ac:spMk id="14" creationId="{00000000-0000-0000-0000-000000000000}"/>
          </ac:spMkLst>
        </pc:spChg>
        <pc:spChg chg="del">
          <ac:chgData name="" userId="" providerId="" clId="Web-{8D94DB92-92A4-4365-9059-747D8698E1E5}" dt="2021-02-19T07:56:35.439" v="33"/>
          <ac:spMkLst>
            <pc:docMk/>
            <pc:sldMk cId="3490562509" sldId="576"/>
            <ac:spMk id="15" creationId="{00000000-0000-0000-0000-000000000000}"/>
          </ac:spMkLst>
        </pc:spChg>
        <pc:picChg chg="add del mod">
          <ac:chgData name="" userId="" providerId="" clId="Web-{8D94DB92-92A4-4365-9059-747D8698E1E5}" dt="2021-02-19T08:03:26.386" v="89"/>
          <ac:picMkLst>
            <pc:docMk/>
            <pc:sldMk cId="3490562509" sldId="576"/>
            <ac:picMk id="3" creationId="{D00F5ABB-183F-4D27-A131-D6CA0CA0DEAD}"/>
          </ac:picMkLst>
        </pc:picChg>
        <pc:picChg chg="del mod">
          <ac:chgData name="" userId="" providerId="" clId="Web-{8D94DB92-92A4-4365-9059-747D8698E1E5}" dt="2021-02-19T08:14:08.121" v="159"/>
          <ac:picMkLst>
            <pc:docMk/>
            <pc:sldMk cId="3490562509" sldId="576"/>
            <ac:picMk id="4" creationId="{00000000-0000-0000-0000-000000000000}"/>
          </ac:picMkLst>
        </pc:picChg>
        <pc:picChg chg="add mod">
          <ac:chgData name="" userId="" providerId="" clId="Web-{8D94DB92-92A4-4365-9059-747D8698E1E5}" dt="2021-02-19T08:14:51.028" v="169" actId="14100"/>
          <ac:picMkLst>
            <pc:docMk/>
            <pc:sldMk cId="3490562509" sldId="576"/>
            <ac:picMk id="5" creationId="{CAE41150-1A8E-45E3-9C27-F969DCB29A79}"/>
          </ac:picMkLst>
        </pc:picChg>
        <pc:picChg chg="mod">
          <ac:chgData name="" userId="" providerId="" clId="Web-{8D94DB92-92A4-4365-9059-747D8698E1E5}" dt="2021-02-19T07:58:32.707" v="58" actId="14100"/>
          <ac:picMkLst>
            <pc:docMk/>
            <pc:sldMk cId="3490562509" sldId="576"/>
            <ac:picMk id="7" creationId="{00000000-0000-0000-0000-000000000000}"/>
          </ac:picMkLst>
        </pc:picChg>
        <pc:picChg chg="del">
          <ac:chgData name="" userId="" providerId="" clId="Web-{8D94DB92-92A4-4365-9059-747D8698E1E5}" dt="2021-02-19T07:56:30.954" v="31"/>
          <ac:picMkLst>
            <pc:docMk/>
            <pc:sldMk cId="3490562509" sldId="576"/>
            <ac:picMk id="2054" creationId="{00000000-0000-0000-0000-000000000000}"/>
          </ac:picMkLst>
        </pc:picChg>
        <pc:picChg chg="del">
          <ac:chgData name="" userId="" providerId="" clId="Web-{8D94DB92-92A4-4365-9059-747D8698E1E5}" dt="2021-02-19T07:56:30.954" v="30"/>
          <ac:picMkLst>
            <pc:docMk/>
            <pc:sldMk cId="3490562509" sldId="576"/>
            <ac:picMk id="2056"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1" i="0" u="none" strike="noStrike" kern="1200" cap="all" baseline="0">
                <a:solidFill>
                  <a:schemeClr val="tx1">
                    <a:lumMod val="65000"/>
                    <a:lumOff val="35000"/>
                  </a:schemeClr>
                </a:solidFill>
                <a:latin typeface="+mn-lt"/>
                <a:ea typeface="+mn-ea"/>
                <a:cs typeface="+mn-cs"/>
              </a:defRPr>
            </a:pPr>
            <a:r>
              <a:rPr lang="en-US" sz="2500" cap="none" baseline="0" dirty="0" err="1"/>
              <a:t>Öğrencilerin</a:t>
            </a:r>
            <a:r>
              <a:rPr lang="en-US" sz="2500" cap="none" baseline="0" dirty="0"/>
              <a:t> </a:t>
            </a:r>
            <a:r>
              <a:rPr lang="en-US" sz="2500" cap="none" baseline="0" dirty="0" err="1"/>
              <a:t>Boş</a:t>
            </a:r>
            <a:r>
              <a:rPr lang="en-US" sz="2500" cap="none" baseline="0" dirty="0"/>
              <a:t> </a:t>
            </a:r>
            <a:r>
              <a:rPr lang="en-US" sz="2500" cap="none" baseline="0" dirty="0" err="1"/>
              <a:t>Zamanlar</a:t>
            </a:r>
            <a:r>
              <a:rPr lang="tr-TR" sz="2500" cap="none" baseline="0" dirty="0"/>
              <a:t>ı</a:t>
            </a:r>
            <a:r>
              <a:rPr lang="en-US" sz="2500" cap="none" baseline="0" dirty="0" err="1"/>
              <a:t>nda</a:t>
            </a:r>
            <a:r>
              <a:rPr lang="en-US" sz="2500" cap="none" baseline="0" dirty="0"/>
              <a:t> </a:t>
            </a:r>
            <a:r>
              <a:rPr lang="en-US" sz="2500" cap="none" baseline="0" dirty="0" err="1"/>
              <a:t>Gençlik</a:t>
            </a:r>
            <a:r>
              <a:rPr lang="en-US" sz="2500" cap="none" baseline="0" dirty="0"/>
              <a:t> </a:t>
            </a:r>
            <a:r>
              <a:rPr lang="en-US" sz="2500" cap="none" baseline="0" dirty="0" err="1"/>
              <a:t>Merkezlerine</a:t>
            </a:r>
            <a:r>
              <a:rPr lang="en-US" sz="2500" cap="none" baseline="0" dirty="0"/>
              <a:t> </a:t>
            </a:r>
            <a:r>
              <a:rPr lang="en-US" sz="2500" cap="none" baseline="0" dirty="0" err="1"/>
              <a:t>Gitmek</a:t>
            </a:r>
            <a:r>
              <a:rPr lang="en-US" sz="2500" cap="none" baseline="0" dirty="0"/>
              <a:t> </a:t>
            </a:r>
            <a:r>
              <a:rPr lang="tr-TR" sz="2500" cap="none" baseline="0" dirty="0"/>
              <a:t>İ</a:t>
            </a:r>
            <a:r>
              <a:rPr lang="en-US" sz="2500" cap="none" baseline="0" dirty="0" err="1"/>
              <a:t>steyip</a:t>
            </a:r>
            <a:r>
              <a:rPr lang="en-US" sz="2500" cap="none" baseline="0" dirty="0"/>
              <a:t> </a:t>
            </a:r>
            <a:r>
              <a:rPr lang="tr-TR" sz="2500" cap="none" baseline="0" dirty="0"/>
              <a:t>İ</a:t>
            </a:r>
            <a:r>
              <a:rPr lang="en-US" sz="2500" cap="none" baseline="0" dirty="0" err="1"/>
              <a:t>stememe</a:t>
            </a:r>
            <a:r>
              <a:rPr lang="en-US" sz="2500" cap="none" baseline="0" dirty="0"/>
              <a:t> </a:t>
            </a:r>
            <a:r>
              <a:rPr lang="en-US" sz="2500" cap="none" baseline="0" dirty="0" err="1"/>
              <a:t>Durumu</a:t>
            </a:r>
            <a:endParaRPr lang="en-US" sz="2500" cap="none" baseline="0" dirty="0"/>
          </a:p>
        </c:rich>
      </c:tx>
      <c:layout>
        <c:manualLayout>
          <c:xMode val="edge"/>
          <c:yMode val="edge"/>
          <c:x val="0.11303829203997713"/>
          <c:y val="1.0811123709900946E-2"/>
        </c:manualLayout>
      </c:layout>
      <c:overlay val="0"/>
      <c:spPr>
        <a:noFill/>
        <a:ln>
          <a:noFill/>
        </a:ln>
        <a:effectLst/>
      </c:spPr>
      <c:txPr>
        <a:bodyPr rot="0" spcFirstLastPara="1" vertOverflow="ellipsis" vert="horz" wrap="square" anchor="ctr" anchorCtr="1"/>
        <a:lstStyle/>
        <a:p>
          <a:pPr>
            <a:defRPr sz="2500" b="1" i="0" u="none" strike="noStrike" kern="1200" cap="all"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öğrencilerin boş zamanlarında gençlik merkezlerine gitmek isteyip istememe durumu</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D8BA-40E0-A3C9-A55E146093C1}"/>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D8BA-40E0-A3C9-A55E146093C1}"/>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tr-TR"/>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Sayfa1!$A$2:$A$3</c:f>
              <c:strCache>
                <c:ptCount val="2"/>
                <c:pt idx="0">
                  <c:v>Gitmek İsterim</c:v>
                </c:pt>
                <c:pt idx="1">
                  <c:v>Gitmek istemem</c:v>
                </c:pt>
              </c:strCache>
            </c:strRef>
          </c:cat>
          <c:val>
            <c:numRef>
              <c:f>Sayfa1!$B$2:$B$3</c:f>
              <c:numCache>
                <c:formatCode>General</c:formatCode>
                <c:ptCount val="2"/>
                <c:pt idx="0">
                  <c:v>1196</c:v>
                </c:pt>
                <c:pt idx="1">
                  <c:v>169</c:v>
                </c:pt>
              </c:numCache>
            </c:numRef>
          </c:val>
          <c:extLst xmlns:c16r2="http://schemas.microsoft.com/office/drawing/2015/06/chart">
            <c:ext xmlns:c16="http://schemas.microsoft.com/office/drawing/2014/chart" uri="{C3380CC4-5D6E-409C-BE32-E72D297353CC}">
              <c16:uniqueId val="{00000000-D8BA-40E0-A3C9-A55E146093C1}"/>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1" i="0" u="none" strike="noStrike" kern="1200" cap="all" baseline="0">
                <a:solidFill>
                  <a:schemeClr val="tx1">
                    <a:lumMod val="65000"/>
                    <a:lumOff val="35000"/>
                  </a:schemeClr>
                </a:solidFill>
                <a:latin typeface="+mn-lt"/>
                <a:ea typeface="+mn-ea"/>
                <a:cs typeface="+mn-cs"/>
              </a:defRPr>
            </a:pPr>
            <a:r>
              <a:rPr lang="en-US" sz="2600" cap="none" baseline="0"/>
              <a:t>Projenin Öğrencilere Değer Kazandırmada Başarılı Olduğunu Düşünme Durumu</a:t>
            </a:r>
          </a:p>
        </c:rich>
      </c:tx>
      <c:layout>
        <c:manualLayout>
          <c:xMode val="edge"/>
          <c:yMode val="edge"/>
          <c:x val="0.13269991251093613"/>
          <c:y val="2.3809523809523808E-2"/>
        </c:manualLayout>
      </c:layout>
      <c:overlay val="0"/>
      <c:spPr>
        <a:noFill/>
        <a:ln>
          <a:noFill/>
        </a:ln>
        <a:effectLst/>
      </c:spPr>
      <c:txPr>
        <a:bodyPr rot="0" spcFirstLastPara="1" vertOverflow="ellipsis" vert="horz" wrap="square" anchor="ctr" anchorCtr="1"/>
        <a:lstStyle/>
        <a:p>
          <a:pPr>
            <a:defRPr sz="2600" b="1" i="0" u="none" strike="noStrike" kern="1200" cap="all"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projenin öğrencilere değer kazandırmada başarılı olduğunu düşünme durumu</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619E-4728-9153-533DB2740396}"/>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619E-4728-9153-533DB2740396}"/>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619E-4728-9153-533DB2740396}"/>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tr-TR"/>
                </a:p>
              </c:txPr>
              <c:dLblPos val="outEnd"/>
              <c:showLegendKey val="0"/>
              <c:showVal val="0"/>
              <c:showCatName val="1"/>
              <c:showSerName val="0"/>
              <c:showPercent val="1"/>
              <c:showBubbleSize val="0"/>
            </c:dLbl>
            <c:dLbl>
              <c:idx val="2"/>
              <c:layout>
                <c:manualLayout>
                  <c:x val="-5.9621641998799119E-3"/>
                  <c:y val="1.816099507635242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tr-T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619E-4728-9153-533DB274039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Sayfa1!$A$2:$A$4</c:f>
              <c:strCache>
                <c:ptCount val="3"/>
                <c:pt idx="0">
                  <c:v>Evet</c:v>
                </c:pt>
                <c:pt idx="1">
                  <c:v>Kısmen</c:v>
                </c:pt>
                <c:pt idx="2">
                  <c:v>Hayır</c:v>
                </c:pt>
              </c:strCache>
            </c:strRef>
          </c:cat>
          <c:val>
            <c:numRef>
              <c:f>Sayfa1!$B$2:$B$4</c:f>
              <c:numCache>
                <c:formatCode>General</c:formatCode>
                <c:ptCount val="3"/>
                <c:pt idx="0">
                  <c:v>233</c:v>
                </c:pt>
                <c:pt idx="1">
                  <c:v>126</c:v>
                </c:pt>
                <c:pt idx="2">
                  <c:v>25</c:v>
                </c:pt>
              </c:numCache>
            </c:numRef>
          </c:val>
          <c:extLst xmlns:c16r2="http://schemas.microsoft.com/office/drawing/2015/06/chart">
            <c:ext xmlns:c16="http://schemas.microsoft.com/office/drawing/2014/chart" uri="{C3380CC4-5D6E-409C-BE32-E72D297353CC}">
              <c16:uniqueId val="{00000000-619E-4728-9153-533DB274039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small" baseline="0">
                <a:solidFill>
                  <a:schemeClr val="tx1">
                    <a:lumMod val="65000"/>
                    <a:lumOff val="35000"/>
                  </a:schemeClr>
                </a:solidFill>
                <a:latin typeface="+mn-lt"/>
                <a:ea typeface="+mn-ea"/>
                <a:cs typeface="+mn-cs"/>
              </a:defRPr>
            </a:pPr>
            <a:r>
              <a:rPr lang="en-US" sz="2800" cap="none" baseline="0" dirty="0" err="1"/>
              <a:t>Okulda</a:t>
            </a:r>
            <a:r>
              <a:rPr lang="en-US" sz="2800" cap="none" baseline="0" dirty="0"/>
              <a:t> </a:t>
            </a:r>
            <a:r>
              <a:rPr lang="en-US" sz="2800" cap="none" baseline="0" dirty="0" err="1"/>
              <a:t>Değerler</a:t>
            </a:r>
            <a:r>
              <a:rPr lang="en-US" sz="2800" cap="none" baseline="0" dirty="0"/>
              <a:t> </a:t>
            </a:r>
            <a:r>
              <a:rPr lang="en-US" sz="2800" cap="none" baseline="0" dirty="0" err="1"/>
              <a:t>Çal</a:t>
            </a:r>
            <a:r>
              <a:rPr lang="tr-TR" sz="2800" cap="none" baseline="0" dirty="0"/>
              <a:t>ı</a:t>
            </a:r>
            <a:r>
              <a:rPr lang="en-US" sz="2800" cap="none" baseline="0" dirty="0" err="1"/>
              <a:t>şmalar</a:t>
            </a:r>
            <a:r>
              <a:rPr lang="tr-TR" sz="2800" cap="none" baseline="0" dirty="0"/>
              <a:t>ı</a:t>
            </a:r>
            <a:r>
              <a:rPr lang="en-US" sz="2800" cap="none" baseline="0" dirty="0" err="1"/>
              <a:t>na</a:t>
            </a:r>
            <a:r>
              <a:rPr lang="en-US" sz="2800" cap="none" baseline="0" dirty="0"/>
              <a:t> Kat</a:t>
            </a:r>
            <a:r>
              <a:rPr lang="tr-TR" sz="2800" cap="none" baseline="0" dirty="0"/>
              <a:t>ı</a:t>
            </a:r>
            <a:r>
              <a:rPr lang="en-US" sz="2800" cap="none" baseline="0" dirty="0" err="1"/>
              <a:t>lma</a:t>
            </a:r>
            <a:r>
              <a:rPr lang="en-US" sz="2800" cap="none" baseline="0" dirty="0"/>
              <a:t> </a:t>
            </a:r>
            <a:r>
              <a:rPr lang="en-US" sz="2800" cap="none" baseline="0" dirty="0" err="1"/>
              <a:t>Yönünde</a:t>
            </a:r>
            <a:r>
              <a:rPr lang="en-US" sz="2800" cap="none" baseline="0" dirty="0"/>
              <a:t> </a:t>
            </a:r>
            <a:r>
              <a:rPr lang="tr-TR" sz="2800" cap="none" baseline="0" dirty="0"/>
              <a:t>İ</a:t>
            </a:r>
            <a:r>
              <a:rPr lang="en-US" sz="2800" cap="none" baseline="0" dirty="0" err="1"/>
              <a:t>stekli</a:t>
            </a:r>
            <a:r>
              <a:rPr lang="en-US" sz="2800" cap="none" baseline="0" dirty="0"/>
              <a:t> Olan </a:t>
            </a:r>
            <a:r>
              <a:rPr lang="en-US" sz="2800" cap="none" baseline="0" dirty="0" err="1"/>
              <a:t>Öğretmenlerin</a:t>
            </a:r>
            <a:r>
              <a:rPr lang="en-US" sz="2800" cap="none" baseline="0" dirty="0"/>
              <a:t> </a:t>
            </a:r>
            <a:r>
              <a:rPr lang="en-US" sz="2800" cap="none" baseline="0" dirty="0" err="1"/>
              <a:t>Varl</a:t>
            </a:r>
            <a:r>
              <a:rPr lang="tr-TR" sz="2800" cap="none" baseline="0" dirty="0" err="1"/>
              <a:t>ığı</a:t>
            </a:r>
            <a:endParaRPr lang="en-US" sz="2800" cap="none" baseline="0" dirty="0"/>
          </a:p>
        </c:rich>
      </c:tx>
      <c:layout>
        <c:manualLayout>
          <c:xMode val="edge"/>
          <c:yMode val="edge"/>
          <c:x val="0.11307870370370371"/>
          <c:y val="0"/>
        </c:manualLayout>
      </c:layout>
      <c:overlay val="0"/>
      <c:spPr>
        <a:noFill/>
        <a:ln>
          <a:noFill/>
        </a:ln>
        <a:effectLst/>
      </c:spPr>
      <c:txPr>
        <a:bodyPr rot="0" spcFirstLastPara="1" vertOverflow="ellipsis" vert="horz" wrap="square" anchor="ctr" anchorCtr="1"/>
        <a:lstStyle/>
        <a:p>
          <a:pPr>
            <a:defRPr sz="2800" b="1" i="0" u="none" strike="noStrike" kern="1200" cap="small"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Okulda değerler çalışmalarına katılma yönünde istekli olan öğretmenlerin varlığı</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BA96-436F-98FF-6F3304CABED2}"/>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BA96-436F-98FF-6F3304CABED2}"/>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BA96-436F-98FF-6F3304CABED2}"/>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tr-TR"/>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mn-lt"/>
                      <a:ea typeface="+mn-ea"/>
                      <a:cs typeface="+mn-cs"/>
                    </a:defRPr>
                  </a:pPr>
                  <a:endParaRPr lang="tr-TR"/>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Sayfa1!$A$2:$A$4</c:f>
              <c:strCache>
                <c:ptCount val="3"/>
                <c:pt idx="0">
                  <c:v>Çok sayıda var</c:v>
                </c:pt>
                <c:pt idx="1">
                  <c:v>Az Sayıda var</c:v>
                </c:pt>
                <c:pt idx="2">
                  <c:v>Hiç yok</c:v>
                </c:pt>
              </c:strCache>
            </c:strRef>
          </c:cat>
          <c:val>
            <c:numRef>
              <c:f>Sayfa1!$B$2:$B$4</c:f>
              <c:numCache>
                <c:formatCode>General</c:formatCode>
                <c:ptCount val="3"/>
                <c:pt idx="0">
                  <c:v>99</c:v>
                </c:pt>
                <c:pt idx="1">
                  <c:v>219</c:v>
                </c:pt>
                <c:pt idx="2">
                  <c:v>66</c:v>
                </c:pt>
              </c:numCache>
            </c:numRef>
          </c:val>
          <c:extLst xmlns:c16r2="http://schemas.microsoft.com/office/drawing/2015/06/chart">
            <c:ext xmlns:c16="http://schemas.microsoft.com/office/drawing/2014/chart" uri="{C3380CC4-5D6E-409C-BE32-E72D297353CC}">
              <c16:uniqueId val="{00000006-BA96-436F-98FF-6F3304CABED2}"/>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1" i="0" u="none" strike="noStrike" kern="1200" cap="none" baseline="0">
                <a:solidFill>
                  <a:schemeClr val="tx1">
                    <a:lumMod val="65000"/>
                    <a:lumOff val="35000"/>
                  </a:schemeClr>
                </a:solidFill>
                <a:latin typeface="+mn-lt"/>
                <a:ea typeface="+mn-ea"/>
                <a:cs typeface="+mn-cs"/>
              </a:defRPr>
            </a:pPr>
            <a:r>
              <a:rPr lang="en-US" sz="2600" cap="none" baseline="0"/>
              <a:t>Öğrencilerin Gençlik Merkezindeki Etkinliklere Katılımları </a:t>
            </a:r>
          </a:p>
        </c:rich>
      </c:tx>
      <c:overlay val="0"/>
      <c:spPr>
        <a:noFill/>
        <a:ln>
          <a:noFill/>
        </a:ln>
        <a:effectLst/>
      </c:spPr>
      <c:txPr>
        <a:bodyPr rot="0" spcFirstLastPara="1" vertOverflow="ellipsis" vert="horz" wrap="square" anchor="ctr" anchorCtr="1"/>
        <a:lstStyle/>
        <a:p>
          <a:pPr>
            <a:defRPr sz="2600" b="1" i="0" u="none" strike="noStrike" kern="1200" cap="none"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öğrencilerin gençlik merkezindeki etkinliklere katılımları </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45D7-4D92-8414-BED2830230D0}"/>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45D7-4D92-8414-BED2830230D0}"/>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45D7-4D92-8414-BED2830230D0}"/>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tr-TR"/>
                </a:p>
              </c:txPr>
              <c:dLblPos val="outEnd"/>
              <c:showLegendKey val="0"/>
              <c:showVal val="0"/>
              <c:showCatName val="1"/>
              <c:showSerName val="0"/>
              <c:showPercent val="1"/>
              <c:showBubbleSize val="0"/>
            </c:dLbl>
            <c:dLbl>
              <c:idx val="2"/>
              <c:layout>
                <c:manualLayout>
                  <c:x val="1.1176458681864303E-3"/>
                  <c:y val="9.9719701268041906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mn-lt"/>
                      <a:ea typeface="+mn-ea"/>
                      <a:cs typeface="+mn-cs"/>
                    </a:defRPr>
                  </a:pPr>
                  <a:endParaRPr lang="tr-T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45D7-4D92-8414-BED2830230D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Sayfa1!$A$2:$A$4</c:f>
              <c:strCache>
                <c:ptCount val="3"/>
                <c:pt idx="0">
                  <c:v>Çok İstekliler</c:v>
                </c:pt>
                <c:pt idx="1">
                  <c:v>Ne İstekliler ne de isteksizler</c:v>
                </c:pt>
                <c:pt idx="2">
                  <c:v>İsteksizler</c:v>
                </c:pt>
              </c:strCache>
            </c:strRef>
          </c:cat>
          <c:val>
            <c:numRef>
              <c:f>Sayfa1!$B$2:$B$4</c:f>
              <c:numCache>
                <c:formatCode>General</c:formatCode>
                <c:ptCount val="3"/>
                <c:pt idx="0">
                  <c:v>281</c:v>
                </c:pt>
                <c:pt idx="1">
                  <c:v>93</c:v>
                </c:pt>
                <c:pt idx="2">
                  <c:v>10</c:v>
                </c:pt>
              </c:numCache>
            </c:numRef>
          </c:val>
          <c:extLst xmlns:c16r2="http://schemas.microsoft.com/office/drawing/2015/06/chart">
            <c:ext xmlns:c16="http://schemas.microsoft.com/office/drawing/2014/chart" uri="{C3380CC4-5D6E-409C-BE32-E72D297353CC}">
              <c16:uniqueId val="{00000000-45D7-4D92-8414-BED2830230D0}"/>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none" baseline="0">
                <a:solidFill>
                  <a:schemeClr val="tx1">
                    <a:lumMod val="65000"/>
                    <a:lumOff val="35000"/>
                  </a:schemeClr>
                </a:solidFill>
                <a:latin typeface="+mn-lt"/>
                <a:ea typeface="+mn-ea"/>
                <a:cs typeface="+mn-cs"/>
              </a:defRPr>
            </a:pPr>
            <a:r>
              <a:rPr lang="en-US" sz="2800" cap="none" baseline="0" dirty="0" err="1"/>
              <a:t>Öğretmenlerin</a:t>
            </a:r>
            <a:r>
              <a:rPr lang="en-US" sz="2800" cap="none" baseline="0" dirty="0"/>
              <a:t> Bu </a:t>
            </a:r>
            <a:r>
              <a:rPr lang="en-US" sz="2800" cap="none" baseline="0" dirty="0" err="1"/>
              <a:t>Projede</a:t>
            </a:r>
            <a:r>
              <a:rPr lang="en-US" sz="2800" cap="none" baseline="0" dirty="0"/>
              <a:t> </a:t>
            </a:r>
            <a:r>
              <a:rPr lang="en-US" sz="2800" cap="none" baseline="0" dirty="0" err="1"/>
              <a:t>Görev</a:t>
            </a:r>
            <a:r>
              <a:rPr lang="en-US" sz="2800" cap="none" baseline="0" dirty="0"/>
              <a:t> </a:t>
            </a:r>
            <a:r>
              <a:rPr lang="en-US" sz="2800" cap="none" baseline="0" dirty="0" err="1"/>
              <a:t>Almaya</a:t>
            </a:r>
            <a:r>
              <a:rPr lang="en-US" sz="2800" cap="none" baseline="0" dirty="0"/>
              <a:t> </a:t>
            </a:r>
            <a:r>
              <a:rPr lang="en-US" sz="2800" cap="none" baseline="0" dirty="0" err="1"/>
              <a:t>Devam</a:t>
            </a:r>
            <a:r>
              <a:rPr lang="en-US" sz="2800" cap="none" baseline="0" dirty="0"/>
              <a:t> </a:t>
            </a:r>
            <a:r>
              <a:rPr lang="en-US" sz="2800" cap="none" baseline="0" dirty="0" err="1"/>
              <a:t>Etmek</a:t>
            </a:r>
            <a:r>
              <a:rPr lang="en-US" sz="2800" cap="none" baseline="0" dirty="0"/>
              <a:t> </a:t>
            </a:r>
            <a:r>
              <a:rPr lang="tr-TR" sz="2800" cap="none" baseline="0" dirty="0"/>
              <a:t>İ</a:t>
            </a:r>
            <a:r>
              <a:rPr lang="en-US" sz="2800" cap="none" baseline="0" dirty="0" err="1"/>
              <a:t>steme</a:t>
            </a:r>
            <a:r>
              <a:rPr lang="tr-TR" sz="2800" cap="none" baseline="0" dirty="0"/>
              <a:t>si</a:t>
            </a:r>
            <a:r>
              <a:rPr lang="en-US" sz="2800" cap="none" baseline="0" dirty="0"/>
              <a:t> </a:t>
            </a:r>
            <a:r>
              <a:rPr lang="en-US" sz="2800" cap="none" baseline="0" dirty="0" err="1"/>
              <a:t>Durumu</a:t>
            </a:r>
            <a:endParaRPr lang="en-US" sz="2800" cap="none" baseline="0" dirty="0"/>
          </a:p>
        </c:rich>
      </c:tx>
      <c:overlay val="0"/>
      <c:spPr>
        <a:noFill/>
        <a:ln>
          <a:noFill/>
        </a:ln>
        <a:effectLst/>
      </c:spPr>
      <c:txPr>
        <a:bodyPr rot="0" spcFirstLastPara="1" vertOverflow="ellipsis" vert="horz" wrap="square" anchor="ctr" anchorCtr="1"/>
        <a:lstStyle/>
        <a:p>
          <a:pPr>
            <a:defRPr sz="2800" b="1" i="0" u="none" strike="noStrike" kern="1200" cap="none"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öğretmenlerin bu projede görev almaya devam etmek isteme durumu</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F4CE-4565-BAAD-980AFD624F1F}"/>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F4CE-4565-BAAD-980AFD624F1F}"/>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F4CE-4565-BAAD-980AFD624F1F}"/>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tr-TR"/>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mn-lt"/>
                      <a:ea typeface="+mn-ea"/>
                      <a:cs typeface="+mn-cs"/>
                    </a:defRPr>
                  </a:pPr>
                  <a:endParaRPr lang="tr-TR"/>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Sayfa1!$A$2:$A$4</c:f>
              <c:strCache>
                <c:ptCount val="3"/>
                <c:pt idx="0">
                  <c:v>Evet</c:v>
                </c:pt>
                <c:pt idx="1">
                  <c:v>Kararsızım</c:v>
                </c:pt>
                <c:pt idx="2">
                  <c:v>Hayır</c:v>
                </c:pt>
              </c:strCache>
            </c:strRef>
          </c:cat>
          <c:val>
            <c:numRef>
              <c:f>Sayfa1!$B$2:$B$4</c:f>
              <c:numCache>
                <c:formatCode>General</c:formatCode>
                <c:ptCount val="3"/>
                <c:pt idx="0">
                  <c:v>206</c:v>
                </c:pt>
                <c:pt idx="1">
                  <c:v>112</c:v>
                </c:pt>
                <c:pt idx="2">
                  <c:v>66</c:v>
                </c:pt>
              </c:numCache>
            </c:numRef>
          </c:val>
          <c:extLst xmlns:c16r2="http://schemas.microsoft.com/office/drawing/2015/06/chart">
            <c:ext xmlns:c16="http://schemas.microsoft.com/office/drawing/2014/chart" uri="{C3380CC4-5D6E-409C-BE32-E72D297353CC}">
              <c16:uniqueId val="{00000006-F4CE-4565-BAAD-980AFD624F1F}"/>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none" baseline="0">
                <a:solidFill>
                  <a:schemeClr val="tx1">
                    <a:lumMod val="65000"/>
                    <a:lumOff val="35000"/>
                  </a:schemeClr>
                </a:solidFill>
                <a:latin typeface="+mn-lt"/>
                <a:ea typeface="+mn-ea"/>
                <a:cs typeface="+mn-cs"/>
              </a:defRPr>
            </a:pPr>
            <a:r>
              <a:rPr lang="tr-TR" sz="2400" cap="none" baseline="0"/>
              <a:t>Meslek</a:t>
            </a:r>
            <a:endParaRPr lang="en-US" sz="2400" cap="none" baseline="0"/>
          </a:p>
        </c:rich>
      </c:tx>
      <c:layout>
        <c:manualLayout>
          <c:xMode val="edge"/>
          <c:yMode val="edge"/>
          <c:x val="0.43997993925859136"/>
          <c:y val="1.1904761904761904E-2"/>
        </c:manualLayout>
      </c:layout>
      <c:overlay val="0"/>
      <c:spPr>
        <a:noFill/>
        <a:ln>
          <a:noFill/>
        </a:ln>
        <a:effectLst/>
      </c:spPr>
      <c:txPr>
        <a:bodyPr rot="0" spcFirstLastPara="1" vertOverflow="ellipsis" vert="horz" wrap="square" anchor="ctr" anchorCtr="1"/>
        <a:lstStyle/>
        <a:p>
          <a:pPr>
            <a:defRPr sz="2400" b="1" i="0" u="none" strike="noStrike" kern="1200" cap="none"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Satışlar</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AEB9-43C2-A907-F8B8D0784777}"/>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AEB9-43C2-A907-F8B8D0784777}"/>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AEB9-43C2-A907-F8B8D0784777}"/>
              </c:ext>
            </c:extLst>
          </c:dPt>
          <c:dPt>
            <c:idx val="3"/>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4-AEB9-43C2-A907-F8B8D0784777}"/>
              </c:ext>
            </c:extLst>
          </c:dPt>
          <c:dPt>
            <c:idx val="4"/>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AEB9-43C2-A907-F8B8D0784777}"/>
              </c:ext>
            </c:extLst>
          </c:dPt>
          <c:dPt>
            <c:idx val="5"/>
            <c:bubble3D val="0"/>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6-AEB9-43C2-A907-F8B8D0784777}"/>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AEB9-43C2-A907-F8B8D0784777}"/>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8-AEB9-43C2-A907-F8B8D0784777}"/>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AEB9-43C2-A907-F8B8D0784777}"/>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A-AEB9-43C2-A907-F8B8D0784777}"/>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AEB9-43C2-A907-F8B8D0784777}"/>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C-AEB9-43C2-A907-F8B8D0784777}"/>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AEB9-43C2-A907-F8B8D0784777}"/>
              </c:ext>
            </c:extLst>
          </c:dPt>
          <c:dPt>
            <c:idx val="13"/>
            <c:bubble3D val="0"/>
            <c:spPr>
              <a:solidFill>
                <a:schemeClr val="accent2">
                  <a:lumMod val="80000"/>
                  <a:lumOff val="2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E-AEB9-43C2-A907-F8B8D0784777}"/>
              </c:ext>
            </c:extLst>
          </c:dPt>
          <c:dPt>
            <c:idx val="14"/>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AEB9-43C2-A907-F8B8D0784777}"/>
              </c:ext>
            </c:extLst>
          </c:dPt>
          <c:dPt>
            <c:idx val="15"/>
            <c:bubble3D val="0"/>
            <c:spPr>
              <a:solidFill>
                <a:schemeClr val="accent4">
                  <a:lumMod val="80000"/>
                  <a:lumOff val="2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0-AEB9-43C2-A907-F8B8D0784777}"/>
              </c:ext>
            </c:extLst>
          </c:dPt>
          <c:dLbls>
            <c:dLbl>
              <c:idx val="0"/>
              <c:layout>
                <c:manualLayout>
                  <c:x val="-2.3566804281959304E-3"/>
                  <c:y val="-1.818479763645359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tr-T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AEB9-43C2-A907-F8B8D0784777}"/>
                </c:ext>
                <c:ext xmlns:c15="http://schemas.microsoft.com/office/drawing/2012/chart" uri="{CE6537A1-D6FC-4f65-9D91-7224C49458BB}"/>
              </c:extLst>
            </c:dLbl>
            <c:dLbl>
              <c:idx val="1"/>
              <c:layout>
                <c:manualLayout>
                  <c:x val="3.7706886851133506E-2"/>
                  <c:y val="-1.818479763645359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tr-T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AEB9-43C2-A907-F8B8D0784777}"/>
                </c:ext>
                <c:ext xmlns:c15="http://schemas.microsoft.com/office/drawing/2012/chart" uri="{CE6537A1-D6FC-4f65-9D91-7224C49458BB}"/>
              </c:extLst>
            </c:dLbl>
            <c:dLbl>
              <c:idx val="2"/>
              <c:layout>
                <c:manualLayout>
                  <c:x val="6.4808711775385636E-2"/>
                  <c:y val="-1.81847976364535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tr-T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AEB9-43C2-A907-F8B8D0784777}"/>
                </c:ext>
                <c:ext xmlns:c15="http://schemas.microsoft.com/office/drawing/2012/chart" uri="{CE6537A1-D6FC-4f65-9D91-7224C49458BB}"/>
              </c:extLst>
            </c:dLbl>
            <c:dLbl>
              <c:idx val="3"/>
              <c:layout>
                <c:manualLayout>
                  <c:x val="2.945850535244814E-2"/>
                  <c:y val="1.81847976364535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tr-T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AEB9-43C2-A907-F8B8D0784777}"/>
                </c:ext>
                <c:ext xmlns:c15="http://schemas.microsoft.com/office/drawing/2012/chart" uri="{CE6537A1-D6FC-4f65-9D91-7224C49458BB}"/>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tr-TR"/>
                </a:p>
              </c:txPr>
              <c:dLblPos val="outEnd"/>
              <c:showLegendKey val="0"/>
              <c:showVal val="0"/>
              <c:showCatName val="1"/>
              <c:showSerName val="0"/>
              <c:showPercent val="1"/>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tr-TR"/>
                </a:p>
              </c:txPr>
              <c:dLblPos val="outEnd"/>
              <c:showLegendKey val="0"/>
              <c:showVal val="0"/>
              <c:showCatName val="1"/>
              <c:showSerName val="0"/>
              <c:showPercent val="1"/>
              <c:showBubbleSize val="0"/>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tr-TR"/>
                </a:p>
              </c:txPr>
              <c:dLblPos val="outEnd"/>
              <c:showLegendKey val="0"/>
              <c:showVal val="0"/>
              <c:showCatName val="1"/>
              <c:showSerName val="0"/>
              <c:showPercent val="1"/>
              <c:showBubbleSize val="0"/>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tr-TR"/>
                </a:p>
              </c:txPr>
              <c:dLblPos val="outEnd"/>
              <c:showLegendKey val="0"/>
              <c:showVal val="0"/>
              <c:showCatName val="1"/>
              <c:showSerName val="0"/>
              <c:showPercent val="1"/>
              <c:showBubbleSize val="0"/>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tr-TR"/>
                </a:p>
              </c:txPr>
              <c:dLblPos val="outEnd"/>
              <c:showLegendKey val="0"/>
              <c:showVal val="0"/>
              <c:showCatName val="1"/>
              <c:showSerName val="0"/>
              <c:showPercent val="1"/>
              <c:showBubbleSize val="0"/>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tr-TR"/>
                </a:p>
              </c:txPr>
              <c:dLblPos val="outEnd"/>
              <c:showLegendKey val="0"/>
              <c:showVal val="0"/>
              <c:showCatName val="1"/>
              <c:showSerName val="0"/>
              <c:showPercent val="1"/>
              <c:showBubbleSize val="0"/>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tr-TR"/>
                </a:p>
              </c:txPr>
              <c:dLblPos val="outEnd"/>
              <c:showLegendKey val="0"/>
              <c:showVal val="0"/>
              <c:showCatName val="1"/>
              <c:showSerName val="0"/>
              <c:showPercent val="1"/>
              <c:showBubbleSize val="0"/>
            </c:dLbl>
            <c:dLbl>
              <c:idx val="1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tr-TR"/>
                </a:p>
              </c:txPr>
              <c:dLblPos val="outEnd"/>
              <c:showLegendKey val="0"/>
              <c:showVal val="0"/>
              <c:showCatName val="1"/>
              <c:showSerName val="0"/>
              <c:showPercent val="1"/>
              <c:showBubbleSize val="0"/>
            </c:dLbl>
            <c:dLbl>
              <c:idx val="1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80000"/>
                          <a:lumOff val="20000"/>
                        </a:schemeClr>
                      </a:solidFill>
                      <a:latin typeface="+mn-lt"/>
                      <a:ea typeface="+mn-ea"/>
                      <a:cs typeface="+mn-cs"/>
                    </a:defRPr>
                  </a:pPr>
                  <a:endParaRPr lang="tr-TR"/>
                </a:p>
              </c:txPr>
              <c:dLblPos val="outEnd"/>
              <c:showLegendKey val="0"/>
              <c:showVal val="0"/>
              <c:showCatName val="1"/>
              <c:showSerName val="0"/>
              <c:showPercent val="1"/>
              <c:showBubbleSize val="0"/>
            </c:dLbl>
            <c:dLbl>
              <c:idx val="1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lumOff val="20000"/>
                        </a:schemeClr>
                      </a:solidFill>
                      <a:latin typeface="+mn-lt"/>
                      <a:ea typeface="+mn-ea"/>
                      <a:cs typeface="+mn-cs"/>
                    </a:defRPr>
                  </a:pPr>
                  <a:endParaRPr lang="tr-TR"/>
                </a:p>
              </c:txPr>
              <c:dLblPos val="outEnd"/>
              <c:showLegendKey val="0"/>
              <c:showVal val="0"/>
              <c:showCatName val="1"/>
              <c:showSerName val="0"/>
              <c:showPercent val="1"/>
              <c:showBubbleSize val="0"/>
            </c:dLbl>
            <c:dLbl>
              <c:idx val="1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80000"/>
                          <a:lumOff val="20000"/>
                        </a:schemeClr>
                      </a:solidFill>
                      <a:latin typeface="+mn-lt"/>
                      <a:ea typeface="+mn-ea"/>
                      <a:cs typeface="+mn-cs"/>
                    </a:defRPr>
                  </a:pPr>
                  <a:endParaRPr lang="tr-TR"/>
                </a:p>
              </c:txPr>
              <c:dLblPos val="outEnd"/>
              <c:showLegendKey val="0"/>
              <c:showVal val="0"/>
              <c:showCatName val="1"/>
              <c:showSerName val="0"/>
              <c:showPercent val="1"/>
              <c:showBubbleSize val="0"/>
            </c:dLbl>
            <c:dLbl>
              <c:idx val="15"/>
              <c:layout>
                <c:manualLayout>
                  <c:x val="-4.2420247707525199E-2"/>
                  <c:y val="-2.0205330707170665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lumOff val="20000"/>
                        </a:schemeClr>
                      </a:solidFill>
                      <a:latin typeface="+mn-lt"/>
                      <a:ea typeface="+mn-ea"/>
                      <a:cs typeface="+mn-cs"/>
                    </a:defRPr>
                  </a:pPr>
                  <a:endParaRPr lang="tr-T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0-AEB9-43C2-A907-F8B8D0784777}"/>
                </c:ext>
                <c:ext xmlns:c15="http://schemas.microsoft.com/office/drawing/2012/chart" uri="{CE6537A1-D6FC-4f65-9D91-7224C49458BB}"/>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Sayfa1!$A$2:$A$17</c:f>
              <c:strCache>
                <c:ptCount val="16"/>
                <c:pt idx="0">
                  <c:v>Akademisyen</c:v>
                </c:pt>
                <c:pt idx="1">
                  <c:v>Avukat</c:v>
                </c:pt>
                <c:pt idx="2">
                  <c:v>Çiftçi</c:v>
                </c:pt>
                <c:pt idx="3">
                  <c:v>Esnaf</c:v>
                </c:pt>
                <c:pt idx="4">
                  <c:v>Ev hanımı</c:v>
                </c:pt>
                <c:pt idx="5">
                  <c:v>Doktor</c:v>
                </c:pt>
                <c:pt idx="6">
                  <c:v>Din Görevlisi</c:v>
                </c:pt>
                <c:pt idx="7">
                  <c:v>Emekli</c:v>
                </c:pt>
                <c:pt idx="8">
                  <c:v>İşçi</c:v>
                </c:pt>
                <c:pt idx="9">
                  <c:v>Memur</c:v>
                </c:pt>
                <c:pt idx="10">
                  <c:v>Mühendis</c:v>
                </c:pt>
                <c:pt idx="11">
                  <c:v>Muhasebe</c:v>
                </c:pt>
                <c:pt idx="12">
                  <c:v>Sağlık (Hemşire-Ebe-Sağlık Memuru)</c:v>
                </c:pt>
                <c:pt idx="13">
                  <c:v>Öğretmen</c:v>
                </c:pt>
                <c:pt idx="14">
                  <c:v>Özel Sektör</c:v>
                </c:pt>
                <c:pt idx="15">
                  <c:v>Polis-Asker</c:v>
                </c:pt>
              </c:strCache>
            </c:strRef>
          </c:cat>
          <c:val>
            <c:numRef>
              <c:f>Sayfa1!$B$2:$B$17</c:f>
              <c:numCache>
                <c:formatCode>General</c:formatCode>
                <c:ptCount val="16"/>
                <c:pt idx="0">
                  <c:v>16</c:v>
                </c:pt>
                <c:pt idx="1">
                  <c:v>15</c:v>
                </c:pt>
                <c:pt idx="2">
                  <c:v>12</c:v>
                </c:pt>
                <c:pt idx="3">
                  <c:v>54</c:v>
                </c:pt>
                <c:pt idx="4">
                  <c:v>641</c:v>
                </c:pt>
                <c:pt idx="5">
                  <c:v>12</c:v>
                </c:pt>
                <c:pt idx="6">
                  <c:v>41</c:v>
                </c:pt>
                <c:pt idx="7">
                  <c:v>35</c:v>
                </c:pt>
                <c:pt idx="8">
                  <c:v>40</c:v>
                </c:pt>
                <c:pt idx="9">
                  <c:v>45</c:v>
                </c:pt>
                <c:pt idx="10">
                  <c:v>15</c:v>
                </c:pt>
                <c:pt idx="11">
                  <c:v>20</c:v>
                </c:pt>
                <c:pt idx="12">
                  <c:v>26</c:v>
                </c:pt>
                <c:pt idx="13">
                  <c:v>70</c:v>
                </c:pt>
                <c:pt idx="14">
                  <c:v>103</c:v>
                </c:pt>
                <c:pt idx="15">
                  <c:v>15</c:v>
                </c:pt>
              </c:numCache>
            </c:numRef>
          </c:val>
          <c:extLst xmlns:c16r2="http://schemas.microsoft.com/office/drawing/2015/06/chart">
            <c:ext xmlns:c16="http://schemas.microsoft.com/office/drawing/2014/chart" uri="{C3380CC4-5D6E-409C-BE32-E72D297353CC}">
              <c16:uniqueId val="{00000000-AEB9-43C2-A907-F8B8D0784777}"/>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none" baseline="0">
                <a:solidFill>
                  <a:schemeClr val="tx1">
                    <a:lumMod val="65000"/>
                    <a:lumOff val="35000"/>
                  </a:schemeClr>
                </a:solidFill>
                <a:latin typeface="+mn-lt"/>
                <a:ea typeface="+mn-ea"/>
                <a:cs typeface="+mn-cs"/>
              </a:defRPr>
            </a:pPr>
            <a:r>
              <a:rPr lang="en-US" sz="2800" cap="none" baseline="0"/>
              <a:t>Velilerin Gençlik Merkezini Ziyaret Etme Durumu</a:t>
            </a:r>
          </a:p>
        </c:rich>
      </c:tx>
      <c:overlay val="0"/>
      <c:spPr>
        <a:noFill/>
        <a:ln>
          <a:noFill/>
        </a:ln>
        <a:effectLst/>
      </c:spPr>
      <c:txPr>
        <a:bodyPr rot="0" spcFirstLastPara="1" vertOverflow="ellipsis" vert="horz" wrap="square" anchor="ctr" anchorCtr="1"/>
        <a:lstStyle/>
        <a:p>
          <a:pPr>
            <a:defRPr sz="2800" b="1" i="0" u="none" strike="noStrike" kern="1200" cap="none"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velilerin gençlik merkezini ziyaret etme durumu</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8036-4D1A-8C5B-1B6219C3EBCF}"/>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8036-4D1A-8C5B-1B6219C3EBCF}"/>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tr-TR"/>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Sayfa1!$A$2:$A$3</c:f>
              <c:strCache>
                <c:ptCount val="2"/>
                <c:pt idx="0">
                  <c:v>Evet, ziyaret ettim.</c:v>
                </c:pt>
                <c:pt idx="1">
                  <c:v>Hayır, ziyaret etmedim.</c:v>
                </c:pt>
              </c:strCache>
            </c:strRef>
          </c:cat>
          <c:val>
            <c:numRef>
              <c:f>Sayfa1!$B$2:$B$3</c:f>
              <c:numCache>
                <c:formatCode>General</c:formatCode>
                <c:ptCount val="2"/>
                <c:pt idx="0">
                  <c:v>617</c:v>
                </c:pt>
                <c:pt idx="1">
                  <c:v>543</c:v>
                </c:pt>
              </c:numCache>
            </c:numRef>
          </c:val>
          <c:extLst xmlns:c16r2="http://schemas.microsoft.com/office/drawing/2015/06/chart">
            <c:ext xmlns:c16="http://schemas.microsoft.com/office/drawing/2014/chart" uri="{C3380CC4-5D6E-409C-BE32-E72D297353CC}">
              <c16:uniqueId val="{00000000-8036-4D1A-8C5B-1B6219C3EBCF}"/>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none" baseline="0">
                <a:solidFill>
                  <a:schemeClr val="tx1">
                    <a:lumMod val="65000"/>
                    <a:lumOff val="35000"/>
                  </a:schemeClr>
                </a:solidFill>
                <a:latin typeface="+mn-lt"/>
                <a:ea typeface="+mn-ea"/>
                <a:cs typeface="+mn-cs"/>
              </a:defRPr>
            </a:pPr>
            <a:r>
              <a:rPr lang="en-US" sz="2800" cap="none" baseline="0"/>
              <a:t>Velilerin Değerler Kulübü Öğretmeninden Memnun Olması Durumu</a:t>
            </a:r>
          </a:p>
        </c:rich>
      </c:tx>
      <c:overlay val="0"/>
      <c:spPr>
        <a:noFill/>
        <a:ln>
          <a:noFill/>
        </a:ln>
        <a:effectLst/>
      </c:spPr>
      <c:txPr>
        <a:bodyPr rot="0" spcFirstLastPara="1" vertOverflow="ellipsis" vert="horz" wrap="square" anchor="ctr" anchorCtr="1"/>
        <a:lstStyle/>
        <a:p>
          <a:pPr>
            <a:defRPr sz="2800" b="1" i="0" u="none" strike="noStrike" kern="1200" cap="none"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velilerin değerler kulübü öğretmeninden memnun olması durumu</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0C62-4886-91B8-1E89D8D97661}"/>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0C62-4886-91B8-1E89D8D97661}"/>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0C62-4886-91B8-1E89D8D97661}"/>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tr-TR"/>
                </a:p>
              </c:txPr>
              <c:dLblPos val="outEnd"/>
              <c:showLegendKey val="0"/>
              <c:showVal val="0"/>
              <c:showCatName val="1"/>
              <c:showSerName val="0"/>
              <c:showPercent val="1"/>
              <c:showBubbleSize val="0"/>
            </c:dLbl>
            <c:dLbl>
              <c:idx val="2"/>
              <c:layout>
                <c:manualLayout>
                  <c:x val="5.7303042674252687E-2"/>
                  <c:y val="3.9428810041617392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tr-T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0C62-4886-91B8-1E89D8D9766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Sayfa1!$A$2:$A$4</c:f>
              <c:strCache>
                <c:ptCount val="3"/>
                <c:pt idx="0">
                  <c:v>Evet</c:v>
                </c:pt>
                <c:pt idx="1">
                  <c:v>Kısmen</c:v>
                </c:pt>
                <c:pt idx="2">
                  <c:v>Hayır</c:v>
                </c:pt>
              </c:strCache>
            </c:strRef>
          </c:cat>
          <c:val>
            <c:numRef>
              <c:f>Sayfa1!$B$2:$B$4</c:f>
              <c:numCache>
                <c:formatCode>General</c:formatCode>
                <c:ptCount val="3"/>
                <c:pt idx="0">
                  <c:v>1075</c:v>
                </c:pt>
                <c:pt idx="1">
                  <c:v>71</c:v>
                </c:pt>
                <c:pt idx="2">
                  <c:v>14</c:v>
                </c:pt>
              </c:numCache>
            </c:numRef>
          </c:val>
          <c:extLst xmlns:c16r2="http://schemas.microsoft.com/office/drawing/2015/06/chart">
            <c:ext xmlns:c16="http://schemas.microsoft.com/office/drawing/2014/chart" uri="{C3380CC4-5D6E-409C-BE32-E72D297353CC}">
              <c16:uniqueId val="{00000000-0C62-4886-91B8-1E89D8D97661}"/>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none" baseline="0">
                <a:solidFill>
                  <a:schemeClr val="tx1">
                    <a:lumMod val="65000"/>
                    <a:lumOff val="35000"/>
                  </a:schemeClr>
                </a:solidFill>
                <a:latin typeface="+mn-lt"/>
                <a:ea typeface="+mn-ea"/>
                <a:cs typeface="+mn-cs"/>
              </a:defRPr>
            </a:pPr>
            <a:r>
              <a:rPr lang="en-US" sz="2800" cap="none" baseline="0"/>
              <a:t>Öğrencilerin Diyanet Gençlik Merkezlerini Beğenme Durumu</a:t>
            </a:r>
          </a:p>
        </c:rich>
      </c:tx>
      <c:overlay val="0"/>
      <c:spPr>
        <a:noFill/>
        <a:ln>
          <a:noFill/>
        </a:ln>
        <a:effectLst/>
      </c:spPr>
      <c:txPr>
        <a:bodyPr rot="0" spcFirstLastPara="1" vertOverflow="ellipsis" vert="horz" wrap="square" anchor="ctr" anchorCtr="1"/>
        <a:lstStyle/>
        <a:p>
          <a:pPr>
            <a:defRPr sz="2800" b="1" i="0" u="none" strike="noStrike" kern="1200" cap="none"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öğrencilerin Diyanet Gençlik Merkezlerini beğenme durumu</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FC6E-4DDD-A521-C235730180E5}"/>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FC6E-4DDD-A521-C235730180E5}"/>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FC6E-4DDD-A521-C235730180E5}"/>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dLbl>
            <c:dLbl>
              <c:idx val="1"/>
              <c:layout>
                <c:manualLayout>
                  <c:x val="0"/>
                  <c:y val="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tr-T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FC6E-4DDD-A521-C235730180E5}"/>
                </c:ext>
                <c:ext xmlns:c15="http://schemas.microsoft.com/office/drawing/2012/chart" uri="{CE6537A1-D6FC-4f65-9D91-7224C49458BB}"/>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tr-TR"/>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Sayfa1!$A$2:$A$4</c:f>
              <c:strCache>
                <c:ptCount val="3"/>
                <c:pt idx="0">
                  <c:v>Evet</c:v>
                </c:pt>
                <c:pt idx="1">
                  <c:v>Kısmen</c:v>
                </c:pt>
                <c:pt idx="2">
                  <c:v>Hayır</c:v>
                </c:pt>
              </c:strCache>
            </c:strRef>
          </c:cat>
          <c:val>
            <c:numRef>
              <c:f>Sayfa1!$B$2:$B$4</c:f>
              <c:numCache>
                <c:formatCode>General</c:formatCode>
                <c:ptCount val="3"/>
                <c:pt idx="0">
                  <c:v>1024</c:v>
                </c:pt>
                <c:pt idx="1">
                  <c:v>145</c:v>
                </c:pt>
                <c:pt idx="2">
                  <c:v>16</c:v>
                </c:pt>
              </c:numCache>
            </c:numRef>
          </c:val>
          <c:extLst xmlns:c16r2="http://schemas.microsoft.com/office/drawing/2015/06/chart">
            <c:ext xmlns:c16="http://schemas.microsoft.com/office/drawing/2014/chart" uri="{C3380CC4-5D6E-409C-BE32-E72D297353CC}">
              <c16:uniqueId val="{00000000-FC6E-4DDD-A521-C235730180E5}"/>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none" baseline="0">
                <a:solidFill>
                  <a:schemeClr val="tx1">
                    <a:lumMod val="65000"/>
                    <a:lumOff val="35000"/>
                  </a:schemeClr>
                </a:solidFill>
                <a:latin typeface="+mn-lt"/>
                <a:ea typeface="+mn-ea"/>
                <a:cs typeface="+mn-cs"/>
              </a:defRPr>
            </a:pPr>
            <a:r>
              <a:rPr lang="en-US" sz="2800" cap="none" baseline="0"/>
              <a:t>Velilerin Gençlik Merkezinde Yapılan Etkinlikleri Yeterli Bulma Durumu</a:t>
            </a:r>
          </a:p>
        </c:rich>
      </c:tx>
      <c:overlay val="0"/>
      <c:spPr>
        <a:noFill/>
        <a:ln>
          <a:noFill/>
        </a:ln>
        <a:effectLst/>
      </c:spPr>
      <c:txPr>
        <a:bodyPr rot="0" spcFirstLastPara="1" vertOverflow="ellipsis" vert="horz" wrap="square" anchor="ctr" anchorCtr="1"/>
        <a:lstStyle/>
        <a:p>
          <a:pPr>
            <a:defRPr sz="2800" b="1" i="0" u="none" strike="noStrike" kern="1200" cap="none"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velilerin gençlik merkezinde yapılan etkinlikleri yeterli bulma durumu</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D092-4867-9C29-B4EBA543E38F}"/>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D092-4867-9C29-B4EBA543E38F}"/>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D092-4867-9C29-B4EBA543E38F}"/>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tr-TR"/>
                </a:p>
              </c:txPr>
              <c:dLblPos val="outEnd"/>
              <c:showLegendKey val="0"/>
              <c:showVal val="0"/>
              <c:showCatName val="1"/>
              <c:showSerName val="0"/>
              <c:showPercent val="1"/>
              <c:showBubbleSize val="0"/>
            </c:dLbl>
            <c:dLbl>
              <c:idx val="2"/>
              <c:layout>
                <c:manualLayout>
                  <c:x val="-5.6109572540487696E-3"/>
                  <c:y val="8.0086581792757228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mn-lt"/>
                      <a:ea typeface="+mn-ea"/>
                      <a:cs typeface="+mn-cs"/>
                    </a:defRPr>
                  </a:pPr>
                  <a:endParaRPr lang="tr-T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D092-4867-9C29-B4EBA543E38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Sayfa1!$A$2:$A$4</c:f>
              <c:strCache>
                <c:ptCount val="3"/>
                <c:pt idx="0">
                  <c:v>Evet</c:v>
                </c:pt>
                <c:pt idx="1">
                  <c:v>Kısmen</c:v>
                </c:pt>
                <c:pt idx="2">
                  <c:v>Hayır</c:v>
                </c:pt>
              </c:strCache>
            </c:strRef>
          </c:cat>
          <c:val>
            <c:numRef>
              <c:f>Sayfa1!$B$2:$B$4</c:f>
              <c:numCache>
                <c:formatCode>General</c:formatCode>
                <c:ptCount val="3"/>
                <c:pt idx="0">
                  <c:v>770</c:v>
                </c:pt>
                <c:pt idx="1">
                  <c:v>312</c:v>
                </c:pt>
                <c:pt idx="2">
                  <c:v>78</c:v>
                </c:pt>
              </c:numCache>
            </c:numRef>
          </c:val>
          <c:extLst xmlns:c16r2="http://schemas.microsoft.com/office/drawing/2015/06/chart">
            <c:ext xmlns:c16="http://schemas.microsoft.com/office/drawing/2014/chart" uri="{C3380CC4-5D6E-409C-BE32-E72D297353CC}">
              <c16:uniqueId val="{00000000-D092-4867-9C29-B4EBA543E38F}"/>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none" baseline="0">
                <a:solidFill>
                  <a:schemeClr val="tx1">
                    <a:lumMod val="65000"/>
                    <a:lumOff val="35000"/>
                  </a:schemeClr>
                </a:solidFill>
                <a:latin typeface="+mn-lt"/>
                <a:ea typeface="+mn-ea"/>
                <a:cs typeface="+mn-cs"/>
              </a:defRPr>
            </a:pPr>
            <a:r>
              <a:rPr lang="en-US" sz="2400" cap="none" baseline="0"/>
              <a:t>Velilerin Projeye Katılmaya Başladıktan Sonra Çocuğunda Olumlu Davranış Değişikliği Gözlemleme Durumu</a:t>
            </a:r>
          </a:p>
        </c:rich>
      </c:tx>
      <c:overlay val="0"/>
      <c:spPr>
        <a:noFill/>
        <a:ln>
          <a:noFill/>
        </a:ln>
        <a:effectLst/>
      </c:spPr>
      <c:txPr>
        <a:bodyPr rot="0" spcFirstLastPara="1" vertOverflow="ellipsis" vert="horz" wrap="square" anchor="ctr" anchorCtr="1"/>
        <a:lstStyle/>
        <a:p>
          <a:pPr>
            <a:defRPr sz="2400" b="1" i="0" u="none" strike="noStrike" kern="1200" cap="none"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Velilerin projeye katılmaya başladıktan sonra çocuğunda olumlu davranış değişikliği gözlemleme durumu</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EBA3-4C7C-B08B-7C55C2A537C0}"/>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EBA3-4C7C-B08B-7C55C2A537C0}"/>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EBA3-4C7C-B08B-7C55C2A537C0}"/>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tr-TR"/>
                </a:p>
              </c:txPr>
              <c:dLblPos val="outEnd"/>
              <c:showLegendKey val="0"/>
              <c:showVal val="0"/>
              <c:showCatName val="1"/>
              <c:showSerName val="0"/>
              <c:showPercent val="1"/>
              <c:showBubbleSize val="0"/>
            </c:dLbl>
            <c:dLbl>
              <c:idx val="2"/>
              <c:layout>
                <c:manualLayout>
                  <c:x val="-6.9797490184842865E-3"/>
                  <c:y val="1.3695008916390507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mn-lt"/>
                      <a:ea typeface="+mn-ea"/>
                      <a:cs typeface="+mn-cs"/>
                    </a:defRPr>
                  </a:pPr>
                  <a:endParaRPr lang="tr-T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EBA3-4C7C-B08B-7C55C2A537C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Sayfa1!$A$2:$A$4</c:f>
              <c:strCache>
                <c:ptCount val="3"/>
                <c:pt idx="0">
                  <c:v>Evet</c:v>
                </c:pt>
                <c:pt idx="1">
                  <c:v>Kısmen</c:v>
                </c:pt>
                <c:pt idx="2">
                  <c:v>Hayır</c:v>
                </c:pt>
              </c:strCache>
            </c:strRef>
          </c:cat>
          <c:val>
            <c:numRef>
              <c:f>Sayfa1!$B$2:$B$4</c:f>
              <c:numCache>
                <c:formatCode>General</c:formatCode>
                <c:ptCount val="3"/>
                <c:pt idx="0">
                  <c:v>756</c:v>
                </c:pt>
                <c:pt idx="1">
                  <c:v>451</c:v>
                </c:pt>
                <c:pt idx="2">
                  <c:v>135</c:v>
                </c:pt>
              </c:numCache>
            </c:numRef>
          </c:val>
          <c:extLst xmlns:c16r2="http://schemas.microsoft.com/office/drawing/2015/06/chart">
            <c:ext xmlns:c16="http://schemas.microsoft.com/office/drawing/2014/chart" uri="{C3380CC4-5D6E-409C-BE32-E72D297353CC}">
              <c16:uniqueId val="{00000000-EBA3-4C7C-B08B-7C55C2A537C0}"/>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none" baseline="0">
                <a:solidFill>
                  <a:schemeClr val="tx1">
                    <a:lumMod val="65000"/>
                    <a:lumOff val="35000"/>
                  </a:schemeClr>
                </a:solidFill>
                <a:latin typeface="+mn-lt"/>
                <a:ea typeface="+mn-ea"/>
                <a:cs typeface="+mn-cs"/>
              </a:defRPr>
            </a:pPr>
            <a:r>
              <a:rPr lang="en-US" sz="2400" cap="none" baseline="0" dirty="0" err="1"/>
              <a:t>Velilerin</a:t>
            </a:r>
            <a:r>
              <a:rPr lang="en-US" sz="2400" cap="none" baseline="0" dirty="0"/>
              <a:t> </a:t>
            </a:r>
            <a:r>
              <a:rPr lang="en-US" sz="2400" cap="none" baseline="0" dirty="0" err="1"/>
              <a:t>Çevresindeki</a:t>
            </a:r>
            <a:r>
              <a:rPr lang="en-US" sz="2400" cap="none" baseline="0" dirty="0"/>
              <a:t> </a:t>
            </a:r>
            <a:r>
              <a:rPr lang="en-US" sz="2400" cap="none" baseline="0" dirty="0" err="1"/>
              <a:t>Diğer</a:t>
            </a:r>
            <a:r>
              <a:rPr lang="en-US" sz="2400" cap="none" baseline="0" dirty="0"/>
              <a:t> </a:t>
            </a:r>
            <a:r>
              <a:rPr lang="en-US" sz="2400" cap="none" baseline="0" dirty="0" err="1"/>
              <a:t>Velilerden</a:t>
            </a:r>
            <a:r>
              <a:rPr lang="en-US" sz="2400" cap="none" baseline="0" dirty="0"/>
              <a:t> De </a:t>
            </a:r>
            <a:r>
              <a:rPr lang="en-US" sz="2400" cap="none" baseline="0" dirty="0" err="1"/>
              <a:t>Çocuklarının</a:t>
            </a:r>
            <a:r>
              <a:rPr lang="en-US" sz="2400" cap="none" baseline="0" dirty="0"/>
              <a:t> Bu </a:t>
            </a:r>
            <a:r>
              <a:rPr lang="en-US" sz="2400" cap="none" baseline="0" dirty="0" err="1"/>
              <a:t>Projede</a:t>
            </a:r>
            <a:r>
              <a:rPr lang="en-US" sz="2400" cap="none" baseline="0" dirty="0"/>
              <a:t> </a:t>
            </a:r>
            <a:r>
              <a:rPr lang="en-US" sz="2400" cap="none" baseline="0" dirty="0" err="1"/>
              <a:t>Yer</a:t>
            </a:r>
            <a:r>
              <a:rPr lang="en-US" sz="2400" cap="none" baseline="0" dirty="0"/>
              <a:t> </a:t>
            </a:r>
            <a:r>
              <a:rPr lang="en-US" sz="2400" cap="none" baseline="0" dirty="0" err="1"/>
              <a:t>Almasını</a:t>
            </a:r>
            <a:r>
              <a:rPr lang="en-US" sz="2400" cap="none" baseline="0" dirty="0"/>
              <a:t> </a:t>
            </a:r>
            <a:r>
              <a:rPr lang="tr-TR" sz="2400" cap="none" baseline="0" dirty="0" smtClean="0"/>
              <a:t>İ</a:t>
            </a:r>
            <a:r>
              <a:rPr lang="en-US" sz="2400" cap="none" baseline="0" dirty="0" err="1" smtClean="0"/>
              <a:t>steyenler</a:t>
            </a:r>
            <a:r>
              <a:rPr lang="en-US" sz="2400" cap="none" baseline="0" dirty="0" smtClean="0"/>
              <a:t> </a:t>
            </a:r>
            <a:r>
              <a:rPr lang="en-US" sz="2400" cap="none" baseline="0" dirty="0" err="1"/>
              <a:t>Olup</a:t>
            </a:r>
            <a:r>
              <a:rPr lang="en-US" sz="2400" cap="none" baseline="0" dirty="0"/>
              <a:t> </a:t>
            </a:r>
            <a:r>
              <a:rPr lang="en-US" sz="2400" cap="none" baseline="0" dirty="0" err="1"/>
              <a:t>Olmama</a:t>
            </a:r>
            <a:r>
              <a:rPr lang="en-US" sz="2400" cap="none" baseline="0" dirty="0"/>
              <a:t> </a:t>
            </a:r>
            <a:r>
              <a:rPr lang="en-US" sz="2400" cap="none" baseline="0" dirty="0" err="1" smtClean="0"/>
              <a:t>Durumu</a:t>
            </a:r>
            <a:endParaRPr lang="en-US" sz="2400" cap="none" baseline="0" dirty="0"/>
          </a:p>
        </c:rich>
      </c:tx>
      <c:overlay val="0"/>
      <c:spPr>
        <a:noFill/>
        <a:ln>
          <a:noFill/>
        </a:ln>
        <a:effectLst/>
      </c:spPr>
      <c:txPr>
        <a:bodyPr rot="0" spcFirstLastPara="1" vertOverflow="ellipsis" vert="horz" wrap="square" anchor="ctr" anchorCtr="1"/>
        <a:lstStyle/>
        <a:p>
          <a:pPr>
            <a:defRPr sz="2400" b="1" i="0" u="none" strike="noStrike" kern="1200" cap="none"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velilerin çevresindeki diğer velilerden de çocuklarının bu projede yer almasını isteyenler olup olmama durumun</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855A-47D4-98E0-EDAFA2A33E23}"/>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855A-47D4-98E0-EDAFA2A33E23}"/>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855A-47D4-98E0-EDAFA2A33E23}"/>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tr-TR"/>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mn-lt"/>
                      <a:ea typeface="+mn-ea"/>
                      <a:cs typeface="+mn-cs"/>
                    </a:defRPr>
                  </a:pPr>
                  <a:endParaRPr lang="tr-TR"/>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Sayfa1!$A$2:$A$4</c:f>
              <c:strCache>
                <c:ptCount val="3"/>
                <c:pt idx="0">
                  <c:v>Çok sayıda var.</c:v>
                </c:pt>
                <c:pt idx="1">
                  <c:v>Az sayıda var.</c:v>
                </c:pt>
                <c:pt idx="2">
                  <c:v>Yok</c:v>
                </c:pt>
              </c:strCache>
            </c:strRef>
          </c:cat>
          <c:val>
            <c:numRef>
              <c:f>Sayfa1!$B$2:$B$4</c:f>
              <c:numCache>
                <c:formatCode>General</c:formatCode>
                <c:ptCount val="3"/>
                <c:pt idx="0">
                  <c:v>338</c:v>
                </c:pt>
                <c:pt idx="1">
                  <c:v>491</c:v>
                </c:pt>
                <c:pt idx="2">
                  <c:v>331</c:v>
                </c:pt>
              </c:numCache>
            </c:numRef>
          </c:val>
          <c:extLst xmlns:c16r2="http://schemas.microsoft.com/office/drawing/2015/06/chart">
            <c:ext xmlns:c16="http://schemas.microsoft.com/office/drawing/2014/chart" uri="{C3380CC4-5D6E-409C-BE32-E72D297353CC}">
              <c16:uniqueId val="{00000000-855A-47D4-98E0-EDAFA2A33E23}"/>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all" baseline="0">
                <a:solidFill>
                  <a:schemeClr val="tx1">
                    <a:lumMod val="65000"/>
                    <a:lumOff val="35000"/>
                  </a:schemeClr>
                </a:solidFill>
                <a:latin typeface="+mn-lt"/>
                <a:ea typeface="+mn-ea"/>
                <a:cs typeface="+mn-cs"/>
              </a:defRPr>
            </a:pPr>
            <a:r>
              <a:rPr lang="en-US" sz="2800" cap="none" baseline="0"/>
              <a:t>DİB Personeli Eğitim Durumu</a:t>
            </a:r>
          </a:p>
        </c:rich>
      </c:tx>
      <c:overlay val="0"/>
      <c:spPr>
        <a:noFill/>
        <a:ln>
          <a:noFill/>
        </a:ln>
        <a:effectLst/>
      </c:spPr>
      <c:txPr>
        <a:bodyPr rot="0" spcFirstLastPara="1" vertOverflow="ellipsis" vert="horz" wrap="square" anchor="ctr" anchorCtr="1"/>
        <a:lstStyle/>
        <a:p>
          <a:pPr>
            <a:defRPr sz="2800" b="1" i="0" u="none" strike="noStrike" kern="1200" cap="all"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DİB Personeli Eğitim Durumu</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774E-4778-8806-56741550DFF8}"/>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774E-4778-8806-56741550DFF8}"/>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774E-4778-8806-56741550DFF8}"/>
              </c:ext>
            </c:extLst>
          </c:dPt>
          <c:dPt>
            <c:idx val="3"/>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4-774E-4778-8806-56741550DFF8}"/>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tr-TR"/>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tr-TR"/>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tr-TR"/>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Sayfa1!$A$2:$A$5</c:f>
              <c:strCache>
                <c:ptCount val="4"/>
                <c:pt idx="0">
                  <c:v>Lise</c:v>
                </c:pt>
                <c:pt idx="1">
                  <c:v>Önlisans</c:v>
                </c:pt>
                <c:pt idx="2">
                  <c:v>Lisans</c:v>
                </c:pt>
                <c:pt idx="3">
                  <c:v>Yüksek Lisans</c:v>
                </c:pt>
              </c:strCache>
            </c:strRef>
          </c:cat>
          <c:val>
            <c:numRef>
              <c:f>Sayfa1!$B$2:$B$5</c:f>
              <c:numCache>
                <c:formatCode>General</c:formatCode>
                <c:ptCount val="4"/>
                <c:pt idx="0">
                  <c:v>8</c:v>
                </c:pt>
                <c:pt idx="1">
                  <c:v>17</c:v>
                </c:pt>
                <c:pt idx="2">
                  <c:v>76</c:v>
                </c:pt>
                <c:pt idx="3">
                  <c:v>15.1</c:v>
                </c:pt>
              </c:numCache>
            </c:numRef>
          </c:val>
          <c:extLst xmlns:c16r2="http://schemas.microsoft.com/office/drawing/2015/06/chart">
            <c:ext xmlns:c16="http://schemas.microsoft.com/office/drawing/2014/chart" uri="{C3380CC4-5D6E-409C-BE32-E72D297353CC}">
              <c16:uniqueId val="{00000000-774E-4778-8806-56741550DFF8}"/>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none" baseline="0">
                <a:solidFill>
                  <a:schemeClr val="tx1">
                    <a:lumMod val="65000"/>
                    <a:lumOff val="35000"/>
                  </a:schemeClr>
                </a:solidFill>
                <a:latin typeface="+mn-lt"/>
                <a:ea typeface="+mn-ea"/>
                <a:cs typeface="+mn-cs"/>
              </a:defRPr>
            </a:pPr>
            <a:r>
              <a:rPr lang="en-US" sz="2800" cap="none" baseline="0" dirty="0"/>
              <a:t>DİB </a:t>
            </a:r>
            <a:r>
              <a:rPr lang="en-US" sz="2800" cap="none" baseline="0" dirty="0" err="1"/>
              <a:t>Personelinin</a:t>
            </a:r>
            <a:r>
              <a:rPr lang="en-US" sz="2800" cap="none" baseline="0" dirty="0"/>
              <a:t> </a:t>
            </a:r>
            <a:r>
              <a:rPr lang="en-US" sz="2800" cap="none" baseline="0" dirty="0" err="1"/>
              <a:t>Proje</a:t>
            </a:r>
            <a:r>
              <a:rPr lang="en-US" sz="2800" cap="none" baseline="0" dirty="0"/>
              <a:t> </a:t>
            </a:r>
            <a:r>
              <a:rPr lang="tr-TR" sz="2800" cap="none" baseline="0" dirty="0"/>
              <a:t>İ</a:t>
            </a:r>
            <a:r>
              <a:rPr lang="en-US" sz="2800" cap="none" baseline="0" dirty="0" err="1"/>
              <a:t>çerik</a:t>
            </a:r>
            <a:r>
              <a:rPr lang="en-US" sz="2800" cap="none" baseline="0" dirty="0"/>
              <a:t> </a:t>
            </a:r>
            <a:r>
              <a:rPr lang="en-US" sz="2800" cap="none" baseline="0" dirty="0" err="1"/>
              <a:t>ve</a:t>
            </a:r>
            <a:r>
              <a:rPr lang="en-US" sz="2800" cap="none" baseline="0" dirty="0"/>
              <a:t> </a:t>
            </a:r>
            <a:r>
              <a:rPr lang="en-US" sz="2800" cap="none" baseline="0" dirty="0" err="1"/>
              <a:t>Programlar</a:t>
            </a:r>
            <a:r>
              <a:rPr lang="tr-TR" sz="2800" cap="none" baseline="0" dirty="0" err="1"/>
              <a:t>ını</a:t>
            </a:r>
            <a:r>
              <a:rPr lang="en-US" sz="2800" cap="none" baseline="0" dirty="0"/>
              <a:t> </a:t>
            </a:r>
            <a:r>
              <a:rPr lang="en-US" sz="2800" cap="none" baseline="0" dirty="0" err="1"/>
              <a:t>Yeterli</a:t>
            </a:r>
            <a:r>
              <a:rPr lang="en-US" sz="2800" cap="none" baseline="0" dirty="0"/>
              <a:t> </a:t>
            </a:r>
            <a:r>
              <a:rPr lang="en-US" sz="2800" cap="none" baseline="0" dirty="0" err="1"/>
              <a:t>Bulma</a:t>
            </a:r>
            <a:r>
              <a:rPr lang="en-US" sz="2800" cap="none" baseline="0" dirty="0"/>
              <a:t> </a:t>
            </a:r>
            <a:r>
              <a:rPr lang="en-US" sz="2800" cap="none" baseline="0" dirty="0" err="1"/>
              <a:t>Durumu</a:t>
            </a:r>
            <a:endParaRPr lang="en-US" sz="2800" cap="none" baseline="0" dirty="0"/>
          </a:p>
        </c:rich>
      </c:tx>
      <c:overlay val="0"/>
      <c:spPr>
        <a:noFill/>
        <a:ln>
          <a:noFill/>
        </a:ln>
        <a:effectLst/>
      </c:spPr>
      <c:txPr>
        <a:bodyPr rot="0" spcFirstLastPara="1" vertOverflow="ellipsis" vert="horz" wrap="square" anchor="ctr" anchorCtr="1"/>
        <a:lstStyle/>
        <a:p>
          <a:pPr>
            <a:defRPr sz="2800" b="1" i="0" u="none" strike="noStrike" kern="1200" cap="none"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DİB personelinin proje İçerik ve programlarını yeterli bulma durumu</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F490-4EDE-9D77-C26D28D98791}"/>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F490-4EDE-9D77-C26D28D98791}"/>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F490-4EDE-9D77-C26D28D98791}"/>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tr-TR"/>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tr-TR"/>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Sayfa1!$A$2:$A$4</c:f>
              <c:strCache>
                <c:ptCount val="3"/>
                <c:pt idx="0">
                  <c:v>Evet</c:v>
                </c:pt>
                <c:pt idx="1">
                  <c:v>Kısmen</c:v>
                </c:pt>
                <c:pt idx="2">
                  <c:v>Hayır</c:v>
                </c:pt>
              </c:strCache>
            </c:strRef>
          </c:cat>
          <c:val>
            <c:numRef>
              <c:f>Sayfa1!$B$2:$B$4</c:f>
              <c:numCache>
                <c:formatCode>General</c:formatCode>
                <c:ptCount val="3"/>
                <c:pt idx="0">
                  <c:v>62</c:v>
                </c:pt>
                <c:pt idx="1">
                  <c:v>45</c:v>
                </c:pt>
                <c:pt idx="2">
                  <c:v>12</c:v>
                </c:pt>
              </c:numCache>
            </c:numRef>
          </c:val>
          <c:extLst xmlns:c16r2="http://schemas.microsoft.com/office/drawing/2015/06/chart">
            <c:ext xmlns:c16="http://schemas.microsoft.com/office/drawing/2014/chart" uri="{C3380CC4-5D6E-409C-BE32-E72D297353CC}">
              <c16:uniqueId val="{00000000-F490-4EDE-9D77-C26D28D98791}"/>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1" i="0" u="none" strike="noStrike" kern="1200" cap="none" baseline="0">
                <a:solidFill>
                  <a:schemeClr val="tx1">
                    <a:lumMod val="65000"/>
                    <a:lumOff val="35000"/>
                  </a:schemeClr>
                </a:solidFill>
                <a:latin typeface="+mn-lt"/>
                <a:ea typeface="+mn-ea"/>
                <a:cs typeface="+mn-cs"/>
              </a:defRPr>
            </a:pPr>
            <a:r>
              <a:rPr lang="en-US" sz="2600" cap="none" baseline="0" dirty="0"/>
              <a:t>DİB </a:t>
            </a:r>
            <a:r>
              <a:rPr lang="en-US" sz="2600" cap="none" baseline="0" dirty="0" err="1"/>
              <a:t>Personelinin</a:t>
            </a:r>
            <a:r>
              <a:rPr lang="en-US" sz="2600" cap="none" baseline="0" dirty="0"/>
              <a:t> </a:t>
            </a:r>
            <a:r>
              <a:rPr lang="en-US" sz="2600" cap="none" baseline="0" dirty="0" err="1"/>
              <a:t>Projenin</a:t>
            </a:r>
            <a:r>
              <a:rPr lang="en-US" sz="2600" cap="none" baseline="0" dirty="0"/>
              <a:t> </a:t>
            </a:r>
            <a:r>
              <a:rPr lang="en-US" sz="2600" cap="none" baseline="0" dirty="0" err="1"/>
              <a:t>Öğrencilere</a:t>
            </a:r>
            <a:r>
              <a:rPr lang="en-US" sz="2600" cap="none" baseline="0" dirty="0"/>
              <a:t> </a:t>
            </a:r>
            <a:r>
              <a:rPr lang="en-US" sz="2600" cap="none" baseline="0" dirty="0" err="1"/>
              <a:t>Değer</a:t>
            </a:r>
            <a:r>
              <a:rPr lang="en-US" sz="2600" cap="none" baseline="0" dirty="0"/>
              <a:t> </a:t>
            </a:r>
            <a:r>
              <a:rPr lang="en-US" sz="2600" cap="none" baseline="0" dirty="0" err="1"/>
              <a:t>Kazand</a:t>
            </a:r>
            <a:r>
              <a:rPr lang="tr-TR" sz="2600" cap="none" baseline="0" dirty="0"/>
              <a:t>ı</a:t>
            </a:r>
            <a:r>
              <a:rPr lang="en-US" sz="2600" cap="none" baseline="0" dirty="0" err="1"/>
              <a:t>rmada</a:t>
            </a:r>
            <a:r>
              <a:rPr lang="en-US" sz="2600" cap="none" baseline="0" dirty="0"/>
              <a:t> </a:t>
            </a:r>
            <a:r>
              <a:rPr lang="en-US" sz="2600" cap="none" baseline="0" dirty="0" err="1"/>
              <a:t>Başar</a:t>
            </a:r>
            <a:r>
              <a:rPr lang="tr-TR" sz="2600" cap="none" baseline="0" dirty="0"/>
              <a:t>ılı</a:t>
            </a:r>
            <a:r>
              <a:rPr lang="en-US" sz="2600" cap="none" baseline="0" dirty="0"/>
              <a:t> </a:t>
            </a:r>
            <a:r>
              <a:rPr lang="en-US" sz="2600" cap="none" baseline="0" dirty="0" err="1"/>
              <a:t>Olduğunu</a:t>
            </a:r>
            <a:r>
              <a:rPr lang="en-US" sz="2600" cap="none" baseline="0" dirty="0"/>
              <a:t> </a:t>
            </a:r>
            <a:r>
              <a:rPr lang="en-US" sz="2600" cap="none" baseline="0" dirty="0" err="1"/>
              <a:t>Düşünme</a:t>
            </a:r>
            <a:r>
              <a:rPr lang="en-US" sz="2600" cap="none" baseline="0" dirty="0"/>
              <a:t> </a:t>
            </a:r>
            <a:r>
              <a:rPr lang="en-US" sz="2600" cap="none" baseline="0" dirty="0" err="1"/>
              <a:t>Durumu</a:t>
            </a:r>
            <a:endParaRPr lang="en-US" sz="2600" cap="none" baseline="0" dirty="0"/>
          </a:p>
        </c:rich>
      </c:tx>
      <c:overlay val="0"/>
      <c:spPr>
        <a:noFill/>
        <a:ln>
          <a:noFill/>
        </a:ln>
        <a:effectLst/>
      </c:spPr>
      <c:txPr>
        <a:bodyPr rot="0" spcFirstLastPara="1" vertOverflow="ellipsis" vert="horz" wrap="square" anchor="ctr" anchorCtr="1"/>
        <a:lstStyle/>
        <a:p>
          <a:pPr>
            <a:defRPr sz="2600" b="1" i="0" u="none" strike="noStrike" kern="1200" cap="none"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DİB personelinin projenin öğrencilere değer kazandırmada başarılı olduğunu düşünme durumu</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B476-4D64-93DE-0EF81416B8BF}"/>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B476-4D64-93DE-0EF81416B8BF}"/>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B476-4D64-93DE-0EF81416B8BF}"/>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tr-TR"/>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tr-TR"/>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Sayfa1!$A$2:$A$4</c:f>
              <c:strCache>
                <c:ptCount val="3"/>
                <c:pt idx="0">
                  <c:v>Evet</c:v>
                </c:pt>
                <c:pt idx="1">
                  <c:v>Kısmen</c:v>
                </c:pt>
                <c:pt idx="2">
                  <c:v>Hayır</c:v>
                </c:pt>
              </c:strCache>
            </c:strRef>
          </c:cat>
          <c:val>
            <c:numRef>
              <c:f>Sayfa1!$B$2:$B$4</c:f>
              <c:numCache>
                <c:formatCode>General</c:formatCode>
                <c:ptCount val="3"/>
                <c:pt idx="0">
                  <c:v>86</c:v>
                </c:pt>
                <c:pt idx="1">
                  <c:v>30</c:v>
                </c:pt>
                <c:pt idx="2">
                  <c:v>3</c:v>
                </c:pt>
              </c:numCache>
            </c:numRef>
          </c:val>
          <c:extLst xmlns:c16r2="http://schemas.microsoft.com/office/drawing/2015/06/chart">
            <c:ext xmlns:c16="http://schemas.microsoft.com/office/drawing/2014/chart" uri="{C3380CC4-5D6E-409C-BE32-E72D297353CC}">
              <c16:uniqueId val="{00000000-B476-4D64-93DE-0EF81416B8BF}"/>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none" baseline="0">
                <a:solidFill>
                  <a:schemeClr val="tx1">
                    <a:lumMod val="65000"/>
                    <a:lumOff val="35000"/>
                  </a:schemeClr>
                </a:solidFill>
                <a:latin typeface="+mn-lt"/>
                <a:ea typeface="+mn-ea"/>
                <a:cs typeface="+mn-cs"/>
              </a:defRPr>
            </a:pPr>
            <a:r>
              <a:rPr lang="en-US" sz="2800" cap="none" baseline="0" dirty="0"/>
              <a:t>DİB </a:t>
            </a:r>
            <a:r>
              <a:rPr lang="en-US" sz="2800" cap="none" baseline="0" dirty="0" err="1"/>
              <a:t>Personelinin</a:t>
            </a:r>
            <a:r>
              <a:rPr lang="en-US" sz="2800" cap="none" baseline="0" dirty="0"/>
              <a:t> Bu </a:t>
            </a:r>
            <a:r>
              <a:rPr lang="en-US" sz="2800" cap="none" baseline="0" dirty="0" err="1"/>
              <a:t>Projede</a:t>
            </a:r>
            <a:r>
              <a:rPr lang="en-US" sz="2800" cap="none" baseline="0" dirty="0"/>
              <a:t> </a:t>
            </a:r>
            <a:r>
              <a:rPr lang="en-US" sz="2800" cap="none" baseline="0" dirty="0" err="1"/>
              <a:t>Görev</a:t>
            </a:r>
            <a:r>
              <a:rPr lang="en-US" sz="2800" cap="none" baseline="0" dirty="0"/>
              <a:t> </a:t>
            </a:r>
            <a:r>
              <a:rPr lang="en-US" sz="2800" cap="none" baseline="0" dirty="0" err="1"/>
              <a:t>Almaya</a:t>
            </a:r>
            <a:r>
              <a:rPr lang="en-US" sz="2800" cap="none" baseline="0" dirty="0"/>
              <a:t> </a:t>
            </a:r>
            <a:r>
              <a:rPr lang="en-US" sz="2800" cap="none" baseline="0" dirty="0" err="1"/>
              <a:t>Devam</a:t>
            </a:r>
            <a:r>
              <a:rPr lang="en-US" sz="2800" cap="none" baseline="0" dirty="0"/>
              <a:t> </a:t>
            </a:r>
            <a:r>
              <a:rPr lang="en-US" sz="2800" cap="none" baseline="0" dirty="0" err="1"/>
              <a:t>Etmeyi</a:t>
            </a:r>
            <a:r>
              <a:rPr lang="en-US" sz="2800" cap="none" baseline="0" dirty="0"/>
              <a:t> </a:t>
            </a:r>
            <a:r>
              <a:rPr lang="tr-TR" sz="2800" cap="none" baseline="0" dirty="0"/>
              <a:t>İ</a:t>
            </a:r>
            <a:r>
              <a:rPr lang="en-US" sz="2800" cap="none" baseline="0" dirty="0" err="1"/>
              <a:t>steme</a:t>
            </a:r>
            <a:r>
              <a:rPr lang="en-US" sz="2800" cap="none" baseline="0" dirty="0"/>
              <a:t> </a:t>
            </a:r>
            <a:r>
              <a:rPr lang="en-US" sz="2800" cap="none" baseline="0" dirty="0" err="1"/>
              <a:t>Durumu</a:t>
            </a:r>
            <a:endParaRPr lang="en-US" sz="2800" cap="none" baseline="0" dirty="0"/>
          </a:p>
        </c:rich>
      </c:tx>
      <c:overlay val="0"/>
      <c:spPr>
        <a:noFill/>
        <a:ln>
          <a:noFill/>
        </a:ln>
        <a:effectLst/>
      </c:spPr>
      <c:txPr>
        <a:bodyPr rot="0" spcFirstLastPara="1" vertOverflow="ellipsis" vert="horz" wrap="square" anchor="ctr" anchorCtr="1"/>
        <a:lstStyle/>
        <a:p>
          <a:pPr>
            <a:defRPr sz="2800" b="1" i="0" u="none" strike="noStrike" kern="1200" cap="none"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DİB personelinin bu projede görev almaya devam etmeyi isteme durumu</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E3A0-4E93-934A-AB4F8F080522}"/>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E3A0-4E93-934A-AB4F8F080522}"/>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E3A0-4E93-934A-AB4F8F080522}"/>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tr-TR"/>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tr-TR"/>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Sayfa1!$A$2:$A$4</c:f>
              <c:strCache>
                <c:ptCount val="3"/>
                <c:pt idx="0">
                  <c:v>Evet</c:v>
                </c:pt>
                <c:pt idx="1">
                  <c:v>Kısmen</c:v>
                </c:pt>
                <c:pt idx="2">
                  <c:v>Hayır</c:v>
                </c:pt>
              </c:strCache>
            </c:strRef>
          </c:cat>
          <c:val>
            <c:numRef>
              <c:f>Sayfa1!$B$2:$B$4</c:f>
              <c:numCache>
                <c:formatCode>General</c:formatCode>
                <c:ptCount val="3"/>
                <c:pt idx="0">
                  <c:v>79</c:v>
                </c:pt>
                <c:pt idx="1">
                  <c:v>23</c:v>
                </c:pt>
                <c:pt idx="2">
                  <c:v>17</c:v>
                </c:pt>
              </c:numCache>
            </c:numRef>
          </c:val>
          <c:extLst xmlns:c16r2="http://schemas.microsoft.com/office/drawing/2015/06/chart">
            <c:ext xmlns:c16="http://schemas.microsoft.com/office/drawing/2014/chart" uri="{C3380CC4-5D6E-409C-BE32-E72D297353CC}">
              <c16:uniqueId val="{00000000-E3A0-4E93-934A-AB4F8F080522}"/>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1" i="0" u="none" strike="noStrike" kern="1200" cap="all" baseline="0">
                <a:solidFill>
                  <a:schemeClr val="tx1">
                    <a:lumMod val="65000"/>
                    <a:lumOff val="35000"/>
                  </a:schemeClr>
                </a:solidFill>
                <a:latin typeface="+mn-lt"/>
                <a:ea typeface="+mn-ea"/>
                <a:cs typeface="+mn-cs"/>
              </a:defRPr>
            </a:pPr>
            <a:r>
              <a:rPr lang="en-US" sz="2600" cap="none" baseline="0" dirty="0"/>
              <a:t>DİB </a:t>
            </a:r>
            <a:r>
              <a:rPr lang="en-US" sz="2600" cap="none" baseline="0" dirty="0" err="1"/>
              <a:t>Personelinin</a:t>
            </a:r>
            <a:r>
              <a:rPr lang="en-US" sz="2600" cap="none" baseline="0" dirty="0"/>
              <a:t> </a:t>
            </a:r>
            <a:r>
              <a:rPr lang="en-US" sz="2600" cap="none" baseline="0" dirty="0" err="1"/>
              <a:t>Yaz</a:t>
            </a:r>
            <a:r>
              <a:rPr lang="en-US" sz="2600" cap="none" baseline="0" dirty="0"/>
              <a:t> </a:t>
            </a:r>
            <a:r>
              <a:rPr lang="en-US" sz="2600" cap="none" baseline="0" dirty="0" err="1"/>
              <a:t>Tatilinde</a:t>
            </a:r>
            <a:r>
              <a:rPr lang="en-US" sz="2600" cap="none" baseline="0" dirty="0"/>
              <a:t> </a:t>
            </a:r>
            <a:r>
              <a:rPr lang="en-US" sz="2600" cap="none" baseline="0" dirty="0" err="1"/>
              <a:t>Gençlik</a:t>
            </a:r>
            <a:r>
              <a:rPr lang="en-US" sz="2600" cap="none" baseline="0" dirty="0"/>
              <a:t> </a:t>
            </a:r>
            <a:r>
              <a:rPr lang="en-US" sz="2600" cap="none" baseline="0" dirty="0" err="1"/>
              <a:t>Merkezlerinde</a:t>
            </a:r>
            <a:r>
              <a:rPr lang="en-US" sz="2600" cap="none" baseline="0" dirty="0"/>
              <a:t> </a:t>
            </a:r>
            <a:r>
              <a:rPr lang="en-US" sz="2600" cap="none" baseline="0" dirty="0" err="1"/>
              <a:t>Değerler</a:t>
            </a:r>
            <a:r>
              <a:rPr lang="en-US" sz="2600" cap="none" baseline="0" dirty="0"/>
              <a:t> </a:t>
            </a:r>
            <a:r>
              <a:rPr lang="en-US" sz="2600" cap="none" baseline="0" dirty="0" err="1"/>
              <a:t>Kurslar</a:t>
            </a:r>
            <a:r>
              <a:rPr lang="tr-TR" sz="2600" cap="none" baseline="0" dirty="0"/>
              <a:t>ı</a:t>
            </a:r>
            <a:r>
              <a:rPr lang="en-US" sz="2600" cap="none" baseline="0" dirty="0"/>
              <a:t> </a:t>
            </a:r>
            <a:r>
              <a:rPr lang="en-US" sz="2600" cap="none" baseline="0" dirty="0" err="1"/>
              <a:t>Açmak</a:t>
            </a:r>
            <a:r>
              <a:rPr lang="en-US" sz="2600" cap="none" baseline="0" dirty="0"/>
              <a:t> </a:t>
            </a:r>
            <a:r>
              <a:rPr lang="tr-TR" sz="2600" cap="none" baseline="0" dirty="0" smtClean="0"/>
              <a:t>İ</a:t>
            </a:r>
            <a:r>
              <a:rPr lang="en-US" sz="2600" cap="none" baseline="0" dirty="0" err="1" smtClean="0"/>
              <a:t>steme</a:t>
            </a:r>
            <a:r>
              <a:rPr lang="en-US" sz="2600" cap="none" baseline="0" dirty="0" smtClean="0"/>
              <a:t> </a:t>
            </a:r>
            <a:r>
              <a:rPr lang="en-US" sz="2600" cap="none" baseline="0" dirty="0" err="1"/>
              <a:t>Durumu</a:t>
            </a:r>
            <a:endParaRPr lang="en-US" sz="2600" cap="none" baseline="0" dirty="0"/>
          </a:p>
        </c:rich>
      </c:tx>
      <c:overlay val="0"/>
      <c:spPr>
        <a:noFill/>
        <a:ln>
          <a:noFill/>
        </a:ln>
        <a:effectLst/>
      </c:spPr>
      <c:txPr>
        <a:bodyPr rot="0" spcFirstLastPara="1" vertOverflow="ellipsis" vert="horz" wrap="square" anchor="ctr" anchorCtr="1"/>
        <a:lstStyle/>
        <a:p>
          <a:pPr>
            <a:defRPr sz="2600" b="1" i="0" u="none" strike="noStrike" kern="1200" cap="all"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DİB personelinin yaz tatilinde gençlik merkezlerinde değerler kursları açmak isteme durumu</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9A3B-474A-BEB4-210E0307BD21}"/>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9A3B-474A-BEB4-210E0307BD21}"/>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A3B-474A-BEB4-210E0307BD21}"/>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tr-TR"/>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tr-TR"/>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Sayfa1!$A$2:$A$4</c:f>
              <c:strCache>
                <c:ptCount val="3"/>
                <c:pt idx="0">
                  <c:v>Evet</c:v>
                </c:pt>
                <c:pt idx="1">
                  <c:v>Kısmen</c:v>
                </c:pt>
                <c:pt idx="2">
                  <c:v>Hayır</c:v>
                </c:pt>
              </c:strCache>
            </c:strRef>
          </c:cat>
          <c:val>
            <c:numRef>
              <c:f>Sayfa1!$B$2:$B$4</c:f>
              <c:numCache>
                <c:formatCode>General</c:formatCode>
                <c:ptCount val="3"/>
                <c:pt idx="0">
                  <c:v>83</c:v>
                </c:pt>
                <c:pt idx="1">
                  <c:v>19</c:v>
                </c:pt>
                <c:pt idx="2">
                  <c:v>17</c:v>
                </c:pt>
              </c:numCache>
            </c:numRef>
          </c:val>
          <c:extLst xmlns:c16r2="http://schemas.microsoft.com/office/drawing/2015/06/chart">
            <c:ext xmlns:c16="http://schemas.microsoft.com/office/drawing/2014/chart" uri="{C3380CC4-5D6E-409C-BE32-E72D297353CC}">
              <c16:uniqueId val="{00000000-9A3B-474A-BEB4-210E0307BD21}"/>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all" baseline="0">
                <a:solidFill>
                  <a:schemeClr val="tx1">
                    <a:lumMod val="65000"/>
                    <a:lumOff val="35000"/>
                  </a:schemeClr>
                </a:solidFill>
                <a:latin typeface="+mn-lt"/>
                <a:ea typeface="+mn-ea"/>
                <a:cs typeface="+mn-cs"/>
              </a:defRPr>
            </a:pPr>
            <a:r>
              <a:rPr lang="en-US" sz="2800" cap="none" baseline="0"/>
              <a:t>Öğrencilerin Değerler Çalışmaları Hakkında Okuldaki Diğer Arkadaşlarına Olumlu Bir Şekilde Bahsetme Durumu</a:t>
            </a:r>
          </a:p>
        </c:rich>
      </c:tx>
      <c:overlay val="0"/>
      <c:spPr>
        <a:noFill/>
        <a:ln>
          <a:noFill/>
        </a:ln>
        <a:effectLst/>
      </c:spPr>
      <c:txPr>
        <a:bodyPr rot="0" spcFirstLastPara="1" vertOverflow="ellipsis" vert="horz" wrap="square" anchor="ctr" anchorCtr="1"/>
        <a:lstStyle/>
        <a:p>
          <a:pPr>
            <a:defRPr sz="2800" b="1" i="0" u="none" strike="noStrike" kern="1200" cap="all"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öğrencilerin değerler çalışmaları hakkında okuldaki diğer arkadaşlarına olumlu bir şekilde bahsetme durumu</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F3F9-47E7-AD18-FD01A0E57346}"/>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F3F9-47E7-AD18-FD01A0E57346}"/>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F3F9-47E7-AD18-FD01A0E57346}"/>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tr-TR"/>
                </a:p>
              </c:txPr>
              <c:dLblPos val="outEnd"/>
              <c:showLegendKey val="0"/>
              <c:showVal val="0"/>
              <c:showCatName val="1"/>
              <c:showSerName val="0"/>
              <c:showPercent val="1"/>
              <c:showBubbleSize val="0"/>
            </c:dLbl>
            <c:dLbl>
              <c:idx val="2"/>
              <c:layout>
                <c:manualLayout>
                  <c:x val="-4.1942604856512182E-2"/>
                  <c:y val="3.571428571428571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tr-TR"/>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F3F9-47E7-AD18-FD01A0E5734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Sayfa1!$A$2:$A$4</c:f>
              <c:strCache>
                <c:ptCount val="3"/>
                <c:pt idx="0">
                  <c:v>Evet sıklıkla bahsediyorum</c:v>
                </c:pt>
                <c:pt idx="1">
                  <c:v>Arasıra bahsediyorum</c:v>
                </c:pt>
                <c:pt idx="2">
                  <c:v>Hayır, bahsetmiyorum</c:v>
                </c:pt>
              </c:strCache>
            </c:strRef>
          </c:cat>
          <c:val>
            <c:numRef>
              <c:f>Sayfa1!$B$2:$B$4</c:f>
              <c:numCache>
                <c:formatCode>General</c:formatCode>
                <c:ptCount val="3"/>
                <c:pt idx="0">
                  <c:v>747</c:v>
                </c:pt>
                <c:pt idx="1">
                  <c:v>539</c:v>
                </c:pt>
                <c:pt idx="2">
                  <c:v>79</c:v>
                </c:pt>
              </c:numCache>
            </c:numRef>
          </c:val>
          <c:extLst xmlns:c16r2="http://schemas.microsoft.com/office/drawing/2015/06/chart">
            <c:ext xmlns:c16="http://schemas.microsoft.com/office/drawing/2014/chart" uri="{C3380CC4-5D6E-409C-BE32-E72D297353CC}">
              <c16:uniqueId val="{00000000-F3F9-47E7-AD18-FD01A0E5734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none" baseline="0">
                <a:solidFill>
                  <a:schemeClr val="tx1">
                    <a:lumMod val="65000"/>
                    <a:lumOff val="35000"/>
                  </a:schemeClr>
                </a:solidFill>
                <a:latin typeface="+mn-lt"/>
                <a:ea typeface="+mn-ea"/>
                <a:cs typeface="+mn-cs"/>
              </a:defRPr>
            </a:pPr>
            <a:r>
              <a:rPr lang="en-US" sz="2800" cap="none" baseline="0" dirty="0" err="1"/>
              <a:t>Öğrencilerin</a:t>
            </a:r>
            <a:r>
              <a:rPr lang="en-US" sz="2800" cap="none" baseline="0" dirty="0"/>
              <a:t> </a:t>
            </a:r>
            <a:r>
              <a:rPr lang="en-US" sz="2800" cap="none" baseline="0" dirty="0" err="1"/>
              <a:t>Önümüzdeki</a:t>
            </a:r>
            <a:r>
              <a:rPr lang="en-US" sz="2800" cap="none" baseline="0" dirty="0"/>
              <a:t> </a:t>
            </a:r>
            <a:r>
              <a:rPr lang="en-US" sz="2800" cap="none" baseline="0" dirty="0" err="1"/>
              <a:t>Yıllarda</a:t>
            </a:r>
            <a:r>
              <a:rPr lang="en-US" sz="2800" cap="none" baseline="0" dirty="0"/>
              <a:t> </a:t>
            </a:r>
            <a:r>
              <a:rPr lang="tr-TR" sz="2800" cap="none" baseline="0" dirty="0"/>
              <a:t>d</a:t>
            </a:r>
            <a:r>
              <a:rPr lang="en-US" sz="2800" cap="none" baseline="0" dirty="0"/>
              <a:t>a </a:t>
            </a:r>
            <a:r>
              <a:rPr lang="en-US" sz="2800" cap="none" baseline="0" dirty="0" err="1"/>
              <a:t>Projede</a:t>
            </a:r>
            <a:r>
              <a:rPr lang="en-US" sz="2800" cap="none" baseline="0" dirty="0"/>
              <a:t> </a:t>
            </a:r>
            <a:r>
              <a:rPr lang="en-US" sz="2800" cap="none" baseline="0" dirty="0" err="1"/>
              <a:t>Yer</a:t>
            </a:r>
            <a:r>
              <a:rPr lang="en-US" sz="2800" cap="none" baseline="0" dirty="0"/>
              <a:t> </a:t>
            </a:r>
            <a:r>
              <a:rPr lang="en-US" sz="2800" cap="none" baseline="0" dirty="0" err="1"/>
              <a:t>Almak</a:t>
            </a:r>
            <a:r>
              <a:rPr lang="en-US" sz="2800" cap="none" baseline="0" dirty="0"/>
              <a:t> </a:t>
            </a:r>
            <a:r>
              <a:rPr lang="tr-TR" sz="2800" cap="none" baseline="0" dirty="0"/>
              <a:t>İ</a:t>
            </a:r>
            <a:r>
              <a:rPr lang="en-US" sz="2800" cap="none" baseline="0" dirty="0" err="1"/>
              <a:t>steme</a:t>
            </a:r>
            <a:r>
              <a:rPr lang="en-US" sz="2800" cap="none" baseline="0" dirty="0"/>
              <a:t> </a:t>
            </a:r>
            <a:r>
              <a:rPr lang="en-US" sz="2800" cap="none" baseline="0" dirty="0" err="1"/>
              <a:t>Durumu</a:t>
            </a:r>
            <a:endParaRPr lang="en-US" sz="2800" cap="none" baseline="0" dirty="0"/>
          </a:p>
        </c:rich>
      </c:tx>
      <c:overlay val="0"/>
      <c:spPr>
        <a:noFill/>
        <a:ln>
          <a:noFill/>
        </a:ln>
        <a:effectLst/>
      </c:spPr>
      <c:txPr>
        <a:bodyPr rot="0" spcFirstLastPara="1" vertOverflow="ellipsis" vert="horz" wrap="square" anchor="ctr" anchorCtr="1"/>
        <a:lstStyle/>
        <a:p>
          <a:pPr>
            <a:defRPr sz="2800" b="1" i="0" u="none" strike="noStrike" kern="1200" cap="none"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öğrencilerin önümüzdeki yıllarda da projede yer almak isteme durumu</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73AD-4C75-8C14-97C92FBA7D49}"/>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73AD-4C75-8C14-97C92FBA7D49}"/>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73AD-4C75-8C14-97C92FBA7D49}"/>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tr-TR"/>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tr-TR"/>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Sayfa1!$A$2:$A$4</c:f>
              <c:strCache>
                <c:ptCount val="3"/>
                <c:pt idx="0">
                  <c:v>Evet istiyorum</c:v>
                </c:pt>
                <c:pt idx="1">
                  <c:v>Kararsızım</c:v>
                </c:pt>
                <c:pt idx="2">
                  <c:v>Hayır istemiyorum</c:v>
                </c:pt>
              </c:strCache>
            </c:strRef>
          </c:cat>
          <c:val>
            <c:numRef>
              <c:f>Sayfa1!$B$2:$B$4</c:f>
              <c:numCache>
                <c:formatCode>General</c:formatCode>
                <c:ptCount val="3"/>
                <c:pt idx="0">
                  <c:v>1111</c:v>
                </c:pt>
                <c:pt idx="1">
                  <c:v>187</c:v>
                </c:pt>
                <c:pt idx="2">
                  <c:v>67</c:v>
                </c:pt>
              </c:numCache>
            </c:numRef>
          </c:val>
          <c:extLst xmlns:c16r2="http://schemas.microsoft.com/office/drawing/2015/06/chart">
            <c:ext xmlns:c16="http://schemas.microsoft.com/office/drawing/2014/chart" uri="{C3380CC4-5D6E-409C-BE32-E72D297353CC}">
              <c16:uniqueId val="{00000000-73AD-4C75-8C14-97C92FBA7D49}"/>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1" i="0" u="none" strike="noStrike" kern="1200" cap="all" baseline="0">
                <a:solidFill>
                  <a:schemeClr val="tx1">
                    <a:lumMod val="65000"/>
                    <a:lumOff val="35000"/>
                  </a:schemeClr>
                </a:solidFill>
                <a:latin typeface="+mn-lt"/>
                <a:ea typeface="+mn-ea"/>
                <a:cs typeface="+mn-cs"/>
              </a:defRPr>
            </a:pPr>
            <a:r>
              <a:rPr lang="en-US" sz="2600" cap="none" baseline="0" dirty="0" err="1"/>
              <a:t>Öğretmenlerin</a:t>
            </a:r>
            <a:r>
              <a:rPr lang="en-US" sz="2600" cap="none" baseline="0" dirty="0"/>
              <a:t> </a:t>
            </a:r>
            <a:r>
              <a:rPr lang="en-US" sz="2600" cap="none" baseline="0" dirty="0" err="1"/>
              <a:t>Proje</a:t>
            </a:r>
            <a:r>
              <a:rPr lang="en-US" sz="2600" cap="none" baseline="0" dirty="0"/>
              <a:t> </a:t>
            </a:r>
            <a:r>
              <a:rPr lang="en-US" sz="2600" cap="none" baseline="0" dirty="0" err="1"/>
              <a:t>Kapsamında</a:t>
            </a:r>
            <a:r>
              <a:rPr lang="en-US" sz="2600" cap="none" baseline="0" dirty="0"/>
              <a:t> </a:t>
            </a:r>
            <a:r>
              <a:rPr lang="en-US" sz="2600" cap="none" baseline="0" dirty="0" err="1"/>
              <a:t>Gerçekleştirilen</a:t>
            </a:r>
            <a:r>
              <a:rPr lang="en-US" sz="2600" cap="none" baseline="0" dirty="0"/>
              <a:t> </a:t>
            </a:r>
            <a:r>
              <a:rPr lang="en-US" sz="2600" cap="none" baseline="0" dirty="0" err="1"/>
              <a:t>Etkinlikler</a:t>
            </a:r>
            <a:r>
              <a:rPr lang="tr-TR" sz="2600" cap="none" baseline="0" dirty="0"/>
              <a:t>i</a:t>
            </a:r>
            <a:r>
              <a:rPr lang="en-US" sz="2600" cap="none" baseline="0" dirty="0"/>
              <a:t> </a:t>
            </a:r>
            <a:r>
              <a:rPr lang="en-US" sz="2600" cap="none" baseline="0" dirty="0" err="1"/>
              <a:t>Başarılı</a:t>
            </a:r>
            <a:r>
              <a:rPr lang="en-US" sz="2600" cap="none" baseline="0" dirty="0"/>
              <a:t> </a:t>
            </a:r>
            <a:r>
              <a:rPr lang="en-US" sz="2600" cap="none" baseline="0" dirty="0" err="1"/>
              <a:t>Bulma</a:t>
            </a:r>
            <a:r>
              <a:rPr lang="en-US" sz="2600" cap="none" baseline="0" dirty="0"/>
              <a:t> </a:t>
            </a:r>
            <a:r>
              <a:rPr lang="en-US" sz="2600" cap="none" baseline="0" dirty="0" err="1"/>
              <a:t>Durumu</a:t>
            </a:r>
            <a:endParaRPr lang="en-US" sz="2600" cap="none" baseline="0" dirty="0"/>
          </a:p>
        </c:rich>
      </c:tx>
      <c:overlay val="0"/>
      <c:spPr>
        <a:noFill/>
        <a:ln>
          <a:noFill/>
        </a:ln>
        <a:effectLst/>
      </c:spPr>
      <c:txPr>
        <a:bodyPr rot="0" spcFirstLastPara="1" vertOverflow="ellipsis" vert="horz" wrap="square" anchor="ctr" anchorCtr="1"/>
        <a:lstStyle/>
        <a:p>
          <a:pPr>
            <a:defRPr sz="2600" b="1" i="0" u="none" strike="noStrike" kern="1200" cap="all"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öğretmenlerin proje kapsamında gerçekleştirilen etkinlikler başarılı bulma durumu</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CAAE-4413-9F19-537FD91296F8}"/>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CAAE-4413-9F19-537FD91296F8}"/>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CAAE-4413-9F19-537FD91296F8}"/>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tr-TR"/>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tr-TR"/>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Sayfa1!$A$2:$A$4</c:f>
              <c:strCache>
                <c:ptCount val="3"/>
                <c:pt idx="0">
                  <c:v>Evet</c:v>
                </c:pt>
                <c:pt idx="1">
                  <c:v>Kısmen</c:v>
                </c:pt>
                <c:pt idx="2">
                  <c:v>Hayır</c:v>
                </c:pt>
              </c:strCache>
            </c:strRef>
          </c:cat>
          <c:val>
            <c:numRef>
              <c:f>Sayfa1!$B$2:$B$4</c:f>
              <c:numCache>
                <c:formatCode>General</c:formatCode>
                <c:ptCount val="3"/>
                <c:pt idx="0">
                  <c:v>243</c:v>
                </c:pt>
                <c:pt idx="1">
                  <c:v>115</c:v>
                </c:pt>
                <c:pt idx="2">
                  <c:v>26</c:v>
                </c:pt>
              </c:numCache>
            </c:numRef>
          </c:val>
          <c:extLst xmlns:c16r2="http://schemas.microsoft.com/office/drawing/2015/06/chart">
            <c:ext xmlns:c16="http://schemas.microsoft.com/office/drawing/2014/chart" uri="{C3380CC4-5D6E-409C-BE32-E72D297353CC}">
              <c16:uniqueId val="{00000000-CAAE-4413-9F19-537FD91296F8}"/>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none" baseline="0">
                <a:solidFill>
                  <a:schemeClr val="tx1">
                    <a:lumMod val="65000"/>
                    <a:lumOff val="35000"/>
                  </a:schemeClr>
                </a:solidFill>
                <a:latin typeface="+mn-lt"/>
                <a:ea typeface="+mn-ea"/>
                <a:cs typeface="+mn-cs"/>
              </a:defRPr>
            </a:pPr>
            <a:r>
              <a:rPr lang="en-US" sz="2800" cap="none" baseline="0"/>
              <a:t>Öğrencilerin Rehber Öğrencileri Rol Model Aldıklarını Düşünme Durumu</a:t>
            </a:r>
          </a:p>
        </c:rich>
      </c:tx>
      <c:overlay val="0"/>
      <c:spPr>
        <a:noFill/>
        <a:ln>
          <a:noFill/>
        </a:ln>
        <a:effectLst/>
      </c:spPr>
      <c:txPr>
        <a:bodyPr rot="0" spcFirstLastPara="1" vertOverflow="ellipsis" vert="horz" wrap="square" anchor="ctr" anchorCtr="1"/>
        <a:lstStyle/>
        <a:p>
          <a:pPr>
            <a:defRPr sz="2800" b="1" i="0" u="none" strike="noStrike" kern="1200" cap="none"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öğrencilerin rehber öğrencileri rol model aldıklarını düşünme durumu</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5B85-40F6-BA11-2809969B0124}"/>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5B85-40F6-BA11-2809969B0124}"/>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5B85-40F6-BA11-2809969B0124}"/>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tr-TR"/>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mn-lt"/>
                      <a:ea typeface="+mn-ea"/>
                      <a:cs typeface="+mn-cs"/>
                    </a:defRPr>
                  </a:pPr>
                  <a:endParaRPr lang="tr-TR"/>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tr-T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Sayfa1!$A$2:$A$4</c:f>
              <c:strCache>
                <c:ptCount val="3"/>
                <c:pt idx="0">
                  <c:v>Evet</c:v>
                </c:pt>
                <c:pt idx="1">
                  <c:v>Kısmen</c:v>
                </c:pt>
                <c:pt idx="2">
                  <c:v>Hayır</c:v>
                </c:pt>
              </c:strCache>
            </c:strRef>
          </c:cat>
          <c:val>
            <c:numRef>
              <c:f>Sayfa1!$B$2:$B$4</c:f>
              <c:numCache>
                <c:formatCode>General</c:formatCode>
                <c:ptCount val="3"/>
                <c:pt idx="0">
                  <c:v>192</c:v>
                </c:pt>
                <c:pt idx="1">
                  <c:v>130</c:v>
                </c:pt>
                <c:pt idx="2">
                  <c:v>62</c:v>
                </c:pt>
              </c:numCache>
            </c:numRef>
          </c:val>
          <c:extLst xmlns:c16r2="http://schemas.microsoft.com/office/drawing/2015/06/chart">
            <c:ext xmlns:c16="http://schemas.microsoft.com/office/drawing/2014/chart" uri="{C3380CC4-5D6E-409C-BE32-E72D297353CC}">
              <c16:uniqueId val="{00000000-5B85-40F6-BA11-2809969B012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FFCBB5-FA95-4227-A48D-347CF3BAE2F6}"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tr-TR"/>
        </a:p>
      </dgm:t>
    </dgm:pt>
    <dgm:pt modelId="{0EF11055-8D53-4596-A2AA-62C5E1FB1809}" type="pres">
      <dgm:prSet presAssocID="{B2FFCBB5-FA95-4227-A48D-347CF3BAE2F6}" presName="CompostProcess" presStyleCnt="0">
        <dgm:presLayoutVars>
          <dgm:dir/>
          <dgm:resizeHandles val="exact"/>
        </dgm:presLayoutVars>
      </dgm:prSet>
      <dgm:spPr/>
      <dgm:t>
        <a:bodyPr/>
        <a:lstStyle/>
        <a:p>
          <a:endParaRPr lang="tr-TR"/>
        </a:p>
      </dgm:t>
    </dgm:pt>
    <dgm:pt modelId="{9C80103F-72D6-4B9D-8CDA-282C4A8E1CC6}" type="pres">
      <dgm:prSet presAssocID="{B2FFCBB5-FA95-4227-A48D-347CF3BAE2F6}" presName="arrow" presStyleLbl="bgShp" presStyleIdx="0" presStyleCnt="1" custLinFactNeighborX="8498" custLinFactNeighborY="1646"/>
      <dgm:spPr>
        <a:solidFill>
          <a:srgbClr val="FFC000"/>
        </a:solidFill>
      </dgm:spPr>
      <dgm:t>
        <a:bodyPr/>
        <a:lstStyle/>
        <a:p>
          <a:endParaRPr lang="tr-TR"/>
        </a:p>
      </dgm:t>
    </dgm:pt>
    <dgm:pt modelId="{5D859B02-815A-4807-8918-7CFB8BA80806}" type="pres">
      <dgm:prSet presAssocID="{B2FFCBB5-FA95-4227-A48D-347CF3BAE2F6}" presName="linearProcess" presStyleCnt="0"/>
      <dgm:spPr/>
    </dgm:pt>
  </dgm:ptLst>
  <dgm:cxnLst>
    <dgm:cxn modelId="{34E2F2B5-AD23-4346-8983-2EB801BA7D49}" type="presOf" srcId="{B2FFCBB5-FA95-4227-A48D-347CF3BAE2F6}" destId="{0EF11055-8D53-4596-A2AA-62C5E1FB1809}" srcOrd="0" destOrd="0" presId="urn:microsoft.com/office/officeart/2005/8/layout/hProcess9"/>
    <dgm:cxn modelId="{6EFF8E37-DD28-49A6-B205-11161A5E407E}" type="presParOf" srcId="{0EF11055-8D53-4596-A2AA-62C5E1FB1809}" destId="{9C80103F-72D6-4B9D-8CDA-282C4A8E1CC6}" srcOrd="0" destOrd="0" presId="urn:microsoft.com/office/officeart/2005/8/layout/hProcess9"/>
    <dgm:cxn modelId="{85DC3AF5-2BDB-4A62-9A42-ECC5FC2A49FD}" type="presParOf" srcId="{0EF11055-8D53-4596-A2AA-62C5E1FB1809}" destId="{5D859B02-815A-4807-8918-7CFB8BA80806}" srcOrd="1" destOrd="0" presId="urn:microsoft.com/office/officeart/2005/8/layout/hProcess9"/>
  </dgm:cxnLst>
  <dgm:bg>
    <a:solidFill>
      <a:schemeClr val="bg1"/>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0103F-72D6-4B9D-8CDA-282C4A8E1CC6}">
      <dsp:nvSpPr>
        <dsp:cNvPr id="0" name=""/>
        <dsp:cNvSpPr/>
      </dsp:nvSpPr>
      <dsp:spPr>
        <a:xfrm>
          <a:off x="1755988" y="0"/>
          <a:ext cx="10137609" cy="3154690"/>
        </a:xfrm>
        <a:prstGeom prst="rightArrow">
          <a:avLst/>
        </a:prstGeom>
        <a:solidFill>
          <a:srgbClr val="FFC000"/>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503A6-76F1-D84D-A704-12A3B0676AA3}" type="datetimeFigureOut">
              <a:rPr lang="en-US" smtClean="0"/>
              <a:t>8/28/2022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6DD9EA-4B62-EE47-9230-6FB581498C6F}" type="slidenum">
              <a:rPr lang="en-US" smtClean="0"/>
              <a:t>‹#›</a:t>
            </a:fld>
            <a:endParaRPr lang="en-US" dirty="0"/>
          </a:p>
        </p:txBody>
      </p:sp>
    </p:spTree>
    <p:extLst>
      <p:ext uri="{BB962C8B-B14F-4D97-AF65-F5344CB8AC3E}">
        <p14:creationId xmlns:p14="http://schemas.microsoft.com/office/powerpoint/2010/main" val="29481604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6DD9EA-4B62-EE47-9230-6FB581498C6F}" type="slidenum">
              <a:rPr lang="en-US" smtClean="0"/>
              <a:t>1</a:t>
            </a:fld>
            <a:endParaRPr lang="en-US" dirty="0"/>
          </a:p>
        </p:txBody>
      </p:sp>
    </p:spTree>
    <p:extLst>
      <p:ext uri="{BB962C8B-B14F-4D97-AF65-F5344CB8AC3E}">
        <p14:creationId xmlns:p14="http://schemas.microsoft.com/office/powerpoint/2010/main" val="848067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 </a:t>
            </a:r>
            <a:endParaRPr lang="en-US" dirty="0"/>
          </a:p>
        </p:txBody>
      </p:sp>
      <p:sp>
        <p:nvSpPr>
          <p:cNvPr id="4" name="Slide Number Placeholder 3"/>
          <p:cNvSpPr>
            <a:spLocks noGrp="1"/>
          </p:cNvSpPr>
          <p:nvPr>
            <p:ph type="sldNum" sz="quarter" idx="10"/>
          </p:nvPr>
        </p:nvSpPr>
        <p:spPr/>
        <p:txBody>
          <a:bodyPr/>
          <a:lstStyle/>
          <a:p>
            <a:fld id="{4F6DD9EA-4B62-EE47-9230-6FB581498C6F}" type="slidenum">
              <a:rPr lang="en-US" smtClean="0"/>
              <a:t>3</a:t>
            </a:fld>
            <a:endParaRPr lang="en-US" dirty="0"/>
          </a:p>
        </p:txBody>
      </p:sp>
    </p:spTree>
    <p:extLst>
      <p:ext uri="{BB962C8B-B14F-4D97-AF65-F5344CB8AC3E}">
        <p14:creationId xmlns:p14="http://schemas.microsoft.com/office/powerpoint/2010/main" val="1863292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 do ask you to reach out very intentionally to the charitable sector and </a:t>
            </a:r>
            <a:r>
              <a:rPr lang="en-US" i="1" dirty="0"/>
              <a:t>make us your ally</a:t>
            </a:r>
            <a:r>
              <a:rPr lang="en-US" dirty="0"/>
              <a:t>. Business has a different way of engaging with social problems, and I respect that. But we have experience and perspective that you might lack. We also have huge levels of trust and goodwill with the American public, as we discovered in a poll that we released just a few days ago:</a:t>
            </a:r>
          </a:p>
          <a:p>
            <a:pPr lvl="0"/>
            <a:endParaRPr lang="en-US" dirty="0"/>
          </a:p>
          <a:p>
            <a:pPr lvl="0"/>
            <a:r>
              <a:rPr lang="en-US" dirty="0"/>
              <a:t>75% of voters would rather give money to charities than to government</a:t>
            </a:r>
          </a:p>
          <a:p>
            <a:pPr lvl="0"/>
            <a:r>
              <a:rPr lang="en-US" dirty="0"/>
              <a:t>69% of voters want government to more actively partner with charities to solve social problems</a:t>
            </a:r>
          </a:p>
          <a:p>
            <a:pPr lvl="0"/>
            <a:r>
              <a:rPr lang="en-US" dirty="0"/>
              <a:t>85% of voters believe charities should be subjected to the same lobbying rules as everybody else [NEXT]</a:t>
            </a:r>
          </a:p>
          <a:p>
            <a:endParaRPr lang="en-US" dirty="0"/>
          </a:p>
        </p:txBody>
      </p:sp>
      <p:sp>
        <p:nvSpPr>
          <p:cNvPr id="4" name="Slide Number Placeholder 3"/>
          <p:cNvSpPr>
            <a:spLocks noGrp="1"/>
          </p:cNvSpPr>
          <p:nvPr>
            <p:ph type="sldNum" sz="quarter" idx="10"/>
          </p:nvPr>
        </p:nvSpPr>
        <p:spPr/>
        <p:txBody>
          <a:bodyPr/>
          <a:lstStyle/>
          <a:p>
            <a:fld id="{4F6DD9EA-4B62-EE47-9230-6FB581498C6F}" type="slidenum">
              <a:rPr lang="en-US" smtClean="0"/>
              <a:t>5</a:t>
            </a:fld>
            <a:endParaRPr lang="en-US" dirty="0"/>
          </a:p>
        </p:txBody>
      </p:sp>
    </p:spTree>
    <p:extLst>
      <p:ext uri="{BB962C8B-B14F-4D97-AF65-F5344CB8AC3E}">
        <p14:creationId xmlns:p14="http://schemas.microsoft.com/office/powerpoint/2010/main" val="103763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F6DD9EA-4B62-EE47-9230-6FB581498C6F}" type="slidenum">
              <a:rPr lang="en-US" smtClean="0"/>
              <a:t>7</a:t>
            </a:fld>
            <a:endParaRPr lang="en-US" dirty="0"/>
          </a:p>
        </p:txBody>
      </p:sp>
    </p:spTree>
    <p:extLst>
      <p:ext uri="{BB962C8B-B14F-4D97-AF65-F5344CB8AC3E}">
        <p14:creationId xmlns:p14="http://schemas.microsoft.com/office/powerpoint/2010/main" val="2366418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9 trends, which we identified with the help of Monitor Deloitte, fell into 3 big buckets. [NEXT]</a:t>
            </a:r>
          </a:p>
          <a:p>
            <a:endParaRPr lang="en-US" dirty="0"/>
          </a:p>
        </p:txBody>
      </p:sp>
      <p:sp>
        <p:nvSpPr>
          <p:cNvPr id="4" name="Slide Number Placeholder 3"/>
          <p:cNvSpPr>
            <a:spLocks noGrp="1"/>
          </p:cNvSpPr>
          <p:nvPr>
            <p:ph type="sldNum" sz="quarter" idx="10"/>
          </p:nvPr>
        </p:nvSpPr>
        <p:spPr/>
        <p:txBody>
          <a:bodyPr/>
          <a:lstStyle/>
          <a:p>
            <a:fld id="{4F6DD9EA-4B62-EE47-9230-6FB581498C6F}" type="slidenum">
              <a:rPr lang="en-US" smtClean="0"/>
              <a:t>8</a:t>
            </a:fld>
            <a:endParaRPr lang="en-US" dirty="0"/>
          </a:p>
        </p:txBody>
      </p:sp>
    </p:spTree>
    <p:extLst>
      <p:ext uri="{BB962C8B-B14F-4D97-AF65-F5344CB8AC3E}">
        <p14:creationId xmlns:p14="http://schemas.microsoft.com/office/powerpoint/2010/main" val="2669370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charitable world, Independent Sector is going to take the lead in making this pivot toward real solutions rather than palliative measures. In the corporate world, we are interested in finding allies who want to have a serious conversation about that. I think there are 3 big questions that will drive that conversation:</a:t>
            </a:r>
          </a:p>
          <a:p>
            <a:endParaRPr lang="en-US" dirty="0"/>
          </a:p>
          <a:p>
            <a:r>
              <a:rPr lang="en-US" dirty="0"/>
              <a:t>CLICK</a:t>
            </a:r>
          </a:p>
          <a:p>
            <a:r>
              <a:rPr lang="en-US" dirty="0"/>
              <a:t>CLICK</a:t>
            </a:r>
          </a:p>
          <a:p>
            <a:r>
              <a:rPr lang="en-US" dirty="0"/>
              <a:t>CLICK</a:t>
            </a:r>
          </a:p>
          <a:p>
            <a:r>
              <a:rPr lang="en-US" dirty="0"/>
              <a:t> </a:t>
            </a:r>
          </a:p>
          <a:p>
            <a:r>
              <a:rPr lang="en-US" dirty="0"/>
              <a:t>If those are questions that interest you, let’s talk. We have a board seat open. We have sponsorship opportunities at our national conference. We have branding opportunities at the national level and programmatic opportunities locally. We truly want to explore innovative and impactful ways to partner with the business community. [NEXT]</a:t>
            </a:r>
          </a:p>
          <a:p>
            <a:endParaRPr lang="en-US" dirty="0"/>
          </a:p>
        </p:txBody>
      </p:sp>
      <p:sp>
        <p:nvSpPr>
          <p:cNvPr id="4" name="Slide Number Placeholder 3"/>
          <p:cNvSpPr>
            <a:spLocks noGrp="1"/>
          </p:cNvSpPr>
          <p:nvPr>
            <p:ph type="sldNum" sz="quarter" idx="10"/>
          </p:nvPr>
        </p:nvSpPr>
        <p:spPr/>
        <p:txBody>
          <a:bodyPr/>
          <a:lstStyle/>
          <a:p>
            <a:fld id="{4F6DD9EA-4B62-EE47-9230-6FB581498C6F}" type="slidenum">
              <a:rPr lang="en-US" smtClean="0"/>
              <a:t>9</a:t>
            </a:fld>
            <a:endParaRPr lang="en-US" dirty="0"/>
          </a:p>
        </p:txBody>
      </p:sp>
    </p:spTree>
    <p:extLst>
      <p:ext uri="{BB962C8B-B14F-4D97-AF65-F5344CB8AC3E}">
        <p14:creationId xmlns:p14="http://schemas.microsoft.com/office/powerpoint/2010/main" val="555786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tr-TR" sz="1200" dirty="0">
                <a:solidFill>
                  <a:srgbClr val="FF0000"/>
                </a:solidFill>
                <a:ea typeface="Microsoft YaHei Light" panose="020B0502040204020203" pitchFamily="34" charset="-122"/>
              </a:rPr>
              <a:t>Koordinatörler, il mem şube müdürleriyle birlikte belirlenir. </a:t>
            </a:r>
          </a:p>
          <a:p>
            <a:pPr marL="228600" indent="-228600">
              <a:buAutoNum type="arabicPeriod"/>
            </a:pPr>
            <a:r>
              <a:rPr lang="tr-TR" dirty="0"/>
              <a:t>DKAB</a:t>
            </a:r>
            <a:r>
              <a:rPr lang="tr-TR" baseline="0" dirty="0"/>
              <a:t> </a:t>
            </a:r>
            <a:r>
              <a:rPr lang="tr-TR" dirty="0"/>
              <a:t>öğretmenleri</a:t>
            </a:r>
            <a:r>
              <a:rPr lang="tr-TR" baseline="0" dirty="0"/>
              <a:t> tarafından </a:t>
            </a:r>
            <a:r>
              <a:rPr lang="tr-TR" dirty="0"/>
              <a:t>8</a:t>
            </a:r>
            <a:r>
              <a:rPr lang="tr-TR" baseline="0" dirty="0"/>
              <a:t> kız </a:t>
            </a:r>
            <a:r>
              <a:rPr lang="tr-TR" dirty="0"/>
              <a:t>8</a:t>
            </a:r>
            <a:r>
              <a:rPr lang="tr-TR" baseline="0" dirty="0"/>
              <a:t> erkekten oluşan değerler kulübü oluşturulur.</a:t>
            </a:r>
          </a:p>
          <a:p>
            <a:pPr marL="228600" indent="-228600">
              <a:buAutoNum type="arabicPeriod"/>
            </a:pPr>
            <a:r>
              <a:rPr lang="tr-TR" baseline="0" dirty="0"/>
              <a:t>DKAB öğretmeni, değerler kulübü öğrencileri ile birlikte veli izin belgesi alınarak diyanet gençlik merkezi ziyareti yapar.</a:t>
            </a:r>
          </a:p>
          <a:p>
            <a:pPr marL="228600" indent="-228600">
              <a:buAutoNum type="arabicPeriod"/>
            </a:pPr>
            <a:r>
              <a:rPr lang="tr-TR" baseline="0" dirty="0"/>
              <a:t>Değerler kulübü tarafından, diyanet gençlik merkezleri ile ortak çalışma yapma kararı alınarak faaliyet planı oluşturulur.</a:t>
            </a:r>
          </a:p>
          <a:p>
            <a:pPr marL="228600" indent="-228600">
              <a:buAutoNum type="arabicPeriod"/>
            </a:pPr>
            <a:endParaRPr lang="tr-TR" baseline="0" dirty="0"/>
          </a:p>
        </p:txBody>
      </p:sp>
      <p:sp>
        <p:nvSpPr>
          <p:cNvPr id="4" name="Slayt Numarası Yer Tutucusu 3"/>
          <p:cNvSpPr>
            <a:spLocks noGrp="1"/>
          </p:cNvSpPr>
          <p:nvPr>
            <p:ph type="sldNum" sz="quarter" idx="10"/>
          </p:nvPr>
        </p:nvSpPr>
        <p:spPr/>
        <p:txBody>
          <a:bodyPr/>
          <a:lstStyle/>
          <a:p>
            <a:fld id="{4F6DD9EA-4B62-EE47-9230-6FB581498C6F}" type="slidenum">
              <a:rPr lang="en-US" smtClean="0"/>
              <a:t>10</a:t>
            </a:fld>
            <a:endParaRPr lang="en-US" dirty="0"/>
          </a:p>
        </p:txBody>
      </p:sp>
    </p:spTree>
    <p:extLst>
      <p:ext uri="{BB962C8B-B14F-4D97-AF65-F5344CB8AC3E}">
        <p14:creationId xmlns:p14="http://schemas.microsoft.com/office/powerpoint/2010/main" val="698861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6DD9EA-4B62-EE47-9230-6FB581498C6F}" type="slidenum">
              <a:rPr lang="en-US" smtClean="0"/>
              <a:t>37</a:t>
            </a:fld>
            <a:endParaRPr lang="en-US" dirty="0"/>
          </a:p>
        </p:txBody>
      </p:sp>
    </p:spTree>
    <p:extLst>
      <p:ext uri="{BB962C8B-B14F-4D97-AF65-F5344CB8AC3E}">
        <p14:creationId xmlns:p14="http://schemas.microsoft.com/office/powerpoint/2010/main" val="3771278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marL="0" indent="0">
              <a:buNone/>
              <a:defRPr sz="1800"/>
            </a:lvl1pPr>
          </a:lstStyle>
          <a:p>
            <a:endParaRPr lang="en-US" dirty="0"/>
          </a:p>
        </p:txBody>
      </p:sp>
    </p:spTree>
    <p:extLst>
      <p:ext uri="{BB962C8B-B14F-4D97-AF65-F5344CB8AC3E}">
        <p14:creationId xmlns:p14="http://schemas.microsoft.com/office/powerpoint/2010/main" val="2709957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823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0" y="0"/>
            <a:ext cx="3804160" cy="1884552"/>
          </a:xfrm>
          <a:prstGeom prst="rect">
            <a:avLst/>
          </a:prstGeom>
        </p:spPr>
        <p:txBody>
          <a:bodyPr/>
          <a:lstStyle>
            <a:lvl1pPr marL="0" indent="0">
              <a:buFont typeface="Arial" panose="020B0604020202020204" pitchFamily="34" charset="0"/>
              <a:buNone/>
              <a:defRPr sz="1200"/>
            </a:lvl1pPr>
          </a:lstStyle>
          <a:p>
            <a:endParaRPr lang="en-US" dirty="0"/>
          </a:p>
        </p:txBody>
      </p:sp>
      <p:sp>
        <p:nvSpPr>
          <p:cNvPr id="13" name="Picture Placeholder 2"/>
          <p:cNvSpPr>
            <a:spLocks noGrp="1"/>
          </p:cNvSpPr>
          <p:nvPr>
            <p:ph type="pic" sz="quarter" idx="11"/>
          </p:nvPr>
        </p:nvSpPr>
        <p:spPr>
          <a:xfrm>
            <a:off x="3804160" y="-6765"/>
            <a:ext cx="2743681" cy="1884552"/>
          </a:xfrm>
          <a:prstGeom prst="rect">
            <a:avLst/>
          </a:prstGeom>
        </p:spPr>
        <p:txBody>
          <a:bodyPr/>
          <a:lstStyle>
            <a:lvl1pPr marL="0" indent="0">
              <a:buFont typeface="Arial" panose="020B0604020202020204" pitchFamily="34" charset="0"/>
              <a:buNone/>
              <a:defRPr sz="1200"/>
            </a:lvl1pPr>
          </a:lstStyle>
          <a:p>
            <a:endParaRPr lang="en-US" dirty="0"/>
          </a:p>
        </p:txBody>
      </p:sp>
      <p:sp>
        <p:nvSpPr>
          <p:cNvPr id="14" name="Picture Placeholder 2"/>
          <p:cNvSpPr>
            <a:spLocks noGrp="1"/>
          </p:cNvSpPr>
          <p:nvPr>
            <p:ph type="pic" sz="quarter" idx="12"/>
          </p:nvPr>
        </p:nvSpPr>
        <p:spPr>
          <a:xfrm>
            <a:off x="6537923" y="-6765"/>
            <a:ext cx="2770799" cy="1884552"/>
          </a:xfrm>
          <a:prstGeom prst="rect">
            <a:avLst/>
          </a:prstGeom>
        </p:spPr>
        <p:txBody>
          <a:bodyPr/>
          <a:lstStyle>
            <a:lvl1pPr marL="0" indent="0">
              <a:buFont typeface="Arial" panose="020B0604020202020204" pitchFamily="34" charset="0"/>
              <a:buNone/>
              <a:defRPr sz="1200"/>
            </a:lvl1pPr>
          </a:lstStyle>
          <a:p>
            <a:endParaRPr lang="en-US" dirty="0"/>
          </a:p>
        </p:txBody>
      </p:sp>
      <p:sp>
        <p:nvSpPr>
          <p:cNvPr id="15" name="Picture Placeholder 2"/>
          <p:cNvSpPr>
            <a:spLocks noGrp="1"/>
          </p:cNvSpPr>
          <p:nvPr>
            <p:ph type="pic" sz="quarter" idx="13"/>
          </p:nvPr>
        </p:nvSpPr>
        <p:spPr>
          <a:xfrm>
            <a:off x="9298711" y="-6765"/>
            <a:ext cx="2893290" cy="1884552"/>
          </a:xfrm>
          <a:prstGeom prst="rect">
            <a:avLst/>
          </a:prstGeom>
        </p:spPr>
        <p:txBody>
          <a:bodyPr/>
          <a:lstStyle>
            <a:lvl1pPr marL="0" indent="0">
              <a:buFont typeface="Arial" panose="020B0604020202020204" pitchFamily="34" charset="0"/>
              <a:buNone/>
              <a:defRPr sz="1200"/>
            </a:lvl1pPr>
          </a:lstStyle>
          <a:p>
            <a:endParaRPr lang="en-US" dirty="0"/>
          </a:p>
        </p:txBody>
      </p:sp>
      <p:sp>
        <p:nvSpPr>
          <p:cNvPr id="16" name="Picture Placeholder 2"/>
          <p:cNvSpPr>
            <a:spLocks noGrp="1"/>
          </p:cNvSpPr>
          <p:nvPr>
            <p:ph type="pic" sz="quarter" idx="14"/>
          </p:nvPr>
        </p:nvSpPr>
        <p:spPr>
          <a:xfrm>
            <a:off x="8841656" y="1875330"/>
            <a:ext cx="3335479" cy="1854384"/>
          </a:xfrm>
          <a:prstGeom prst="rect">
            <a:avLst/>
          </a:prstGeom>
        </p:spPr>
        <p:txBody>
          <a:bodyPr/>
          <a:lstStyle>
            <a:lvl1pPr marL="0" indent="0">
              <a:buFont typeface="Arial" panose="020B0604020202020204" pitchFamily="34" charset="0"/>
              <a:buNone/>
              <a:defRPr sz="1200"/>
            </a:lvl1pPr>
          </a:lstStyle>
          <a:p>
            <a:endParaRPr lang="en-US" dirty="0"/>
          </a:p>
        </p:txBody>
      </p:sp>
      <p:sp>
        <p:nvSpPr>
          <p:cNvPr id="17" name="Picture Placeholder 2"/>
          <p:cNvSpPr>
            <a:spLocks noGrp="1"/>
          </p:cNvSpPr>
          <p:nvPr>
            <p:ph type="pic" sz="quarter" idx="15"/>
          </p:nvPr>
        </p:nvSpPr>
        <p:spPr>
          <a:xfrm>
            <a:off x="6415432" y="1875330"/>
            <a:ext cx="2426223" cy="1854384"/>
          </a:xfrm>
          <a:prstGeom prst="rect">
            <a:avLst/>
          </a:prstGeom>
        </p:spPr>
        <p:txBody>
          <a:bodyPr/>
          <a:lstStyle>
            <a:lvl1pPr marL="0" indent="0">
              <a:buFont typeface="Arial" panose="020B0604020202020204" pitchFamily="34" charset="0"/>
              <a:buNone/>
              <a:defRPr sz="1200"/>
            </a:lvl1pPr>
          </a:lstStyle>
          <a:p>
            <a:endParaRPr lang="en-US" dirty="0"/>
          </a:p>
        </p:txBody>
      </p:sp>
      <p:sp>
        <p:nvSpPr>
          <p:cNvPr id="18" name="Picture Placeholder 2"/>
          <p:cNvSpPr>
            <a:spLocks noGrp="1"/>
          </p:cNvSpPr>
          <p:nvPr>
            <p:ph type="pic" sz="quarter" idx="16"/>
          </p:nvPr>
        </p:nvSpPr>
        <p:spPr>
          <a:xfrm>
            <a:off x="3347887" y="1875330"/>
            <a:ext cx="3077149" cy="1854384"/>
          </a:xfrm>
          <a:prstGeom prst="rect">
            <a:avLst/>
          </a:prstGeom>
        </p:spPr>
        <p:txBody>
          <a:bodyPr/>
          <a:lstStyle>
            <a:lvl1pPr marL="0" indent="0">
              <a:buFont typeface="Arial" panose="020B0604020202020204" pitchFamily="34" charset="0"/>
              <a:buNone/>
              <a:defRPr sz="1200"/>
            </a:lvl1pPr>
          </a:lstStyle>
          <a:p>
            <a:endParaRPr lang="en-US" dirty="0"/>
          </a:p>
        </p:txBody>
      </p:sp>
      <p:sp>
        <p:nvSpPr>
          <p:cNvPr id="19" name="Picture Placeholder 2"/>
          <p:cNvSpPr>
            <a:spLocks noGrp="1"/>
          </p:cNvSpPr>
          <p:nvPr>
            <p:ph type="pic" sz="quarter" idx="17"/>
          </p:nvPr>
        </p:nvSpPr>
        <p:spPr>
          <a:xfrm>
            <a:off x="0" y="1875330"/>
            <a:ext cx="3367095" cy="1854384"/>
          </a:xfrm>
          <a:prstGeom prst="rect">
            <a:avLst/>
          </a:prstGeom>
        </p:spPr>
        <p:txBody>
          <a:bodyPr/>
          <a:lstStyle>
            <a:lvl1pPr marL="0" indent="0">
              <a:buFont typeface="Arial" panose="020B0604020202020204" pitchFamily="34" charset="0"/>
              <a:buNone/>
              <a:defRPr sz="1200"/>
            </a:lvl1pPr>
          </a:lstStyle>
          <a:p>
            <a:endParaRPr lang="en-US" dirty="0"/>
          </a:p>
        </p:txBody>
      </p:sp>
    </p:spTree>
    <p:extLst>
      <p:ext uri="{BB962C8B-B14F-4D97-AF65-F5344CB8AC3E}">
        <p14:creationId xmlns:p14="http://schemas.microsoft.com/office/powerpoint/2010/main" val="1543071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gradFill>
          <a:gsLst>
            <a:gs pos="50000">
              <a:srgbClr val="85D00C"/>
            </a:gs>
            <a:gs pos="0">
              <a:schemeClr val="accent3"/>
            </a:gs>
            <a:gs pos="100000">
              <a:schemeClr val="accent6"/>
            </a:gs>
          </a:gsLst>
          <a:lin ang="8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267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998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0" y="-1"/>
            <a:ext cx="12192000" cy="3183467"/>
          </a:xfrm>
          <a:prstGeom prst="rect">
            <a:avLst/>
          </a:prstGeom>
        </p:spPr>
        <p:txBody>
          <a:bodyPr/>
          <a:lstStyle>
            <a:lvl1pPr marL="0" indent="0">
              <a:buFont typeface="Arial" panose="020B0604020202020204" pitchFamily="34" charset="0"/>
              <a:buNone/>
              <a:defRPr sz="1200"/>
            </a:lvl1pPr>
          </a:lstStyle>
          <a:p>
            <a:endParaRPr lang="en-US" dirty="0"/>
          </a:p>
        </p:txBody>
      </p:sp>
    </p:spTree>
    <p:extLst>
      <p:ext uri="{BB962C8B-B14F-4D97-AF65-F5344CB8AC3E}">
        <p14:creationId xmlns:p14="http://schemas.microsoft.com/office/powerpoint/2010/main" val="296466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8F5902-B506-47C0-A259-77A845A4E92A}" type="datetimeFigureOut">
              <a:rPr lang="en-US" smtClean="0"/>
              <a:pPr/>
              <a:t>8/28/2022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2CD93D-1166-476A-B020-9A4FA88CAB97}" type="slidenum">
              <a:rPr lang="en-US" smtClean="0"/>
              <a:pPr/>
              <a:t>‹#›</a:t>
            </a:fld>
            <a:endParaRPr lang="en-US" dirty="0"/>
          </a:p>
        </p:txBody>
      </p:sp>
    </p:spTree>
    <p:extLst>
      <p:ext uri="{BB962C8B-B14F-4D97-AF65-F5344CB8AC3E}">
        <p14:creationId xmlns:p14="http://schemas.microsoft.com/office/powerpoint/2010/main" val="1192249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a:prstGeom prst="rect">
            <a:avLst/>
          </a:prstGeo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2589213" y="4777379"/>
            <a:ext cx="8915399" cy="1126283"/>
          </a:xfrm>
          <a:prstGeom prst="rect">
            <a:avLst/>
          </a:prstGeo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10361612" y="6130437"/>
            <a:ext cx="1146283" cy="370396"/>
          </a:xfrm>
          <a:prstGeom prst="rect">
            <a:avLst/>
          </a:prstGeom>
        </p:spPr>
        <p:txBody>
          <a:bodyPr/>
          <a:lstStyle/>
          <a:p>
            <a:fld id="{B61BEF0D-F0BB-DE4B-95CE-6DB70DBA9567}" type="datetimeFigureOut">
              <a:rPr lang="en-US" dirty="0"/>
              <a:pPr/>
              <a:t>8/28/2022</a:t>
            </a:fld>
            <a:endParaRPr lang="en-US" dirty="0"/>
          </a:p>
        </p:txBody>
      </p:sp>
      <p:sp>
        <p:nvSpPr>
          <p:cNvPr id="5" name="Footer Placeholder 4"/>
          <p:cNvSpPr>
            <a:spLocks noGrp="1"/>
          </p:cNvSpPr>
          <p:nvPr>
            <p:ph type="ftr" sz="quarter" idx="11"/>
          </p:nvPr>
        </p:nvSpPr>
        <p:spPr>
          <a:xfrm>
            <a:off x="2589212" y="6135808"/>
            <a:ext cx="7619999" cy="365125"/>
          </a:xfrm>
          <a:prstGeom prst="rect">
            <a:avLst/>
          </a:prstGeom>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a:prstGeom prst="rect">
            <a:avLst/>
          </a:prstGeo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87828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tent Placeholder 2"/>
          <p:cNvSpPr txBox="1">
            <a:spLocks/>
          </p:cNvSpPr>
          <p:nvPr userDrawn="1"/>
        </p:nvSpPr>
        <p:spPr>
          <a:xfrm>
            <a:off x="2732201" y="6452662"/>
            <a:ext cx="6644910" cy="2810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1400" spc="300" dirty="0">
                <a:solidFill>
                  <a:srgbClr val="72B942"/>
                </a:solidFill>
                <a:latin typeface="+mj-lt"/>
              </a:rPr>
              <a:t>degerlerimesahipcikiyorum@gmail.com</a:t>
            </a:r>
            <a:endParaRPr lang="id-ID" sz="1400" spc="300" dirty="0">
              <a:solidFill>
                <a:srgbClr val="72B942"/>
              </a:solidFill>
              <a:latin typeface="+mj-lt"/>
            </a:endParaRPr>
          </a:p>
        </p:txBody>
      </p:sp>
      <p:pic>
        <p:nvPicPr>
          <p:cNvPr id="18" name="Picture 2" descr="Arapça 5. sınıf 1.ünite"/>
          <p:cNvPicPr>
            <a:picLocks noChangeAspect="1" noChangeArrowheads="1"/>
          </p:cNvPicPr>
          <p:nvPr userDrawn="1"/>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6849" y="5759776"/>
            <a:ext cx="738066" cy="973943"/>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userDrawn="1"/>
        </p:nvPicPr>
        <p:blipFill>
          <a:blip r:embed="rId11"/>
          <a:stretch>
            <a:fillRect/>
          </a:stretch>
        </p:blipFill>
        <p:spPr>
          <a:xfrm>
            <a:off x="10953947" y="5552031"/>
            <a:ext cx="1018096" cy="1181688"/>
          </a:xfrm>
          <a:prstGeom prst="rect">
            <a:avLst/>
          </a:prstGeom>
        </p:spPr>
      </p:pic>
      <p:sp>
        <p:nvSpPr>
          <p:cNvPr id="10" name="Dikdörtgen 9"/>
          <p:cNvSpPr/>
          <p:nvPr userDrawn="1"/>
        </p:nvSpPr>
        <p:spPr>
          <a:xfrm>
            <a:off x="0" y="5094514"/>
            <a:ext cx="1245996" cy="1763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userDrawn="1"/>
        </p:nvSpPr>
        <p:spPr>
          <a:xfrm>
            <a:off x="10946004" y="5094514"/>
            <a:ext cx="1245996" cy="1763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Dikdörtgen 11"/>
          <p:cNvSpPr/>
          <p:nvPr userDrawn="1"/>
        </p:nvSpPr>
        <p:spPr>
          <a:xfrm>
            <a:off x="3713457" y="6129494"/>
            <a:ext cx="4717110" cy="72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Resim 7"/>
          <p:cNvPicPr>
            <a:picLocks noChangeAspect="1"/>
          </p:cNvPicPr>
          <p:nvPr userDrawn="1"/>
        </p:nvPicPr>
        <p:blipFill>
          <a:blip r:embed="rId12"/>
          <a:stretch>
            <a:fillRect/>
          </a:stretch>
        </p:blipFill>
        <p:spPr>
          <a:xfrm>
            <a:off x="10145486" y="5268684"/>
            <a:ext cx="808318" cy="764319"/>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41842992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2" r:id="rId5"/>
    <p:sldLayoutId id="2147483662" r:id="rId6"/>
    <p:sldLayoutId id="2147483663" r:id="rId7"/>
    <p:sldLayoutId id="2147483664"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937"/>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0" y="1653604"/>
            <a:ext cx="12192000" cy="1754326"/>
          </a:xfrm>
          <a:prstGeom prst="rect">
            <a:avLst/>
          </a:prstGeom>
          <a:noFill/>
        </p:spPr>
        <p:txBody>
          <a:bodyPr wrap="square" rtlCol="0">
            <a:spAutoFit/>
          </a:bodyPr>
          <a:lstStyle/>
          <a:p>
            <a:pPr algn="ctr"/>
            <a:r>
              <a:rPr lang="tr-TR" sz="5400" b="1" dirty="0">
                <a:solidFill>
                  <a:schemeClr val="bg1"/>
                </a:solidFill>
                <a:latin typeface="Arial" panose="020B0604020202020204" pitchFamily="34" charset="0"/>
                <a:cs typeface="Arial" panose="020B0604020202020204" pitchFamily="34" charset="0"/>
              </a:rPr>
              <a:t>DEĞERLERİME</a:t>
            </a:r>
            <a:r>
              <a:rPr lang="en-US" sz="5400" b="1" dirty="0">
                <a:solidFill>
                  <a:schemeClr val="bg1"/>
                </a:solidFill>
                <a:latin typeface="Arial" panose="020B0604020202020204" pitchFamily="34" charset="0"/>
                <a:cs typeface="Arial" panose="020B0604020202020204" pitchFamily="34" charset="0"/>
              </a:rPr>
              <a:t> </a:t>
            </a:r>
            <a:r>
              <a:rPr lang="tr-TR" sz="5400" b="1" dirty="0">
                <a:solidFill>
                  <a:schemeClr val="accent2">
                    <a:lumMod val="40000"/>
                    <a:lumOff val="60000"/>
                  </a:schemeClr>
                </a:solidFill>
                <a:latin typeface="Arial" panose="020B0604020202020204" pitchFamily="34" charset="0"/>
                <a:cs typeface="Arial" panose="020B0604020202020204" pitchFamily="34" charset="0"/>
              </a:rPr>
              <a:t>SAHİP ÇIKIYORUM </a:t>
            </a:r>
          </a:p>
          <a:p>
            <a:pPr algn="ctr"/>
            <a:r>
              <a:rPr lang="tr-TR" sz="5400" b="1" dirty="0">
                <a:solidFill>
                  <a:schemeClr val="accent2">
                    <a:lumMod val="40000"/>
                    <a:lumOff val="60000"/>
                  </a:schemeClr>
                </a:solidFill>
                <a:latin typeface="Arial" panose="020B0604020202020204" pitchFamily="34" charset="0"/>
                <a:cs typeface="Arial" panose="020B0604020202020204" pitchFamily="34" charset="0"/>
              </a:rPr>
              <a:t>PROJESİ</a:t>
            </a:r>
            <a:endParaRPr lang="en-US" sz="5400" b="1" dirty="0">
              <a:solidFill>
                <a:schemeClr val="accent2">
                  <a:lumMod val="40000"/>
                  <a:lumOff val="60000"/>
                </a:schemeClr>
              </a:solidFill>
              <a:latin typeface="Arial" panose="020B0604020202020204" pitchFamily="34" charset="0"/>
              <a:cs typeface="Arial" panose="020B0604020202020204" pitchFamily="34" charset="0"/>
            </a:endParaRPr>
          </a:p>
        </p:txBody>
      </p:sp>
      <p:sp>
        <p:nvSpPr>
          <p:cNvPr id="16" name="TextBox 2"/>
          <p:cNvSpPr txBox="1"/>
          <p:nvPr/>
        </p:nvSpPr>
        <p:spPr>
          <a:xfrm>
            <a:off x="1486044" y="630896"/>
            <a:ext cx="9219909" cy="923330"/>
          </a:xfrm>
          <a:prstGeom prst="rect">
            <a:avLst/>
          </a:prstGeom>
          <a:noFill/>
        </p:spPr>
        <p:txBody>
          <a:bodyPr wrap="square" rtlCol="0">
            <a:spAutoFit/>
          </a:bodyPr>
          <a:lstStyle/>
          <a:p>
            <a:pPr algn="ctr"/>
            <a:r>
              <a:rPr lang="tr-TR" sz="5400" b="1" dirty="0">
                <a:solidFill>
                  <a:schemeClr val="bg1"/>
                </a:solidFill>
                <a:latin typeface="Arial" panose="020B0604020202020204" pitchFamily="34" charset="0"/>
                <a:cs typeface="Arial" panose="020B0604020202020204" pitchFamily="34" charset="0"/>
              </a:rPr>
              <a:t>ÇEVREME</a:t>
            </a:r>
            <a:r>
              <a:rPr lang="en-US" sz="5400" b="1" dirty="0">
                <a:solidFill>
                  <a:schemeClr val="bg1"/>
                </a:solidFill>
                <a:latin typeface="Arial" panose="020B0604020202020204" pitchFamily="34" charset="0"/>
                <a:cs typeface="Arial" panose="020B0604020202020204" pitchFamily="34" charset="0"/>
              </a:rPr>
              <a:t> </a:t>
            </a:r>
            <a:r>
              <a:rPr lang="tr-TR" sz="5400" b="1" dirty="0">
                <a:solidFill>
                  <a:schemeClr val="accent2">
                    <a:lumMod val="40000"/>
                    <a:lumOff val="60000"/>
                  </a:schemeClr>
                </a:solidFill>
                <a:latin typeface="Arial" panose="020B0604020202020204" pitchFamily="34" charset="0"/>
                <a:cs typeface="Arial" panose="020B0604020202020204" pitchFamily="34" charset="0"/>
              </a:rPr>
              <a:t>DUYARLIYIM,</a:t>
            </a:r>
            <a:endParaRPr lang="en-US" sz="5400" b="1" dirty="0">
              <a:solidFill>
                <a:schemeClr val="accent2">
                  <a:lumMod val="40000"/>
                  <a:lumOff val="60000"/>
                </a:schemeClr>
              </a:solidFill>
              <a:latin typeface="Arial" panose="020B0604020202020204" pitchFamily="34" charset="0"/>
              <a:cs typeface="Arial" panose="020B0604020202020204" pitchFamily="34" charset="0"/>
            </a:endParaRPr>
          </a:p>
        </p:txBody>
      </p:sp>
      <p:sp>
        <p:nvSpPr>
          <p:cNvPr id="14" name="Oval 13"/>
          <p:cNvSpPr/>
          <p:nvPr/>
        </p:nvSpPr>
        <p:spPr>
          <a:xfrm>
            <a:off x="4875228" y="3921746"/>
            <a:ext cx="2441544" cy="23698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7" name="Resim 6"/>
          <p:cNvPicPr>
            <a:picLocks noChangeAspect="1"/>
          </p:cNvPicPr>
          <p:nvPr/>
        </p:nvPicPr>
        <p:blipFill>
          <a:blip r:embed="rId3"/>
          <a:stretch>
            <a:fillRect/>
          </a:stretch>
        </p:blipFill>
        <p:spPr>
          <a:xfrm>
            <a:off x="4601029" y="3606687"/>
            <a:ext cx="2888342" cy="2731119"/>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8" descr="stelline ros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1087" y="5867559"/>
            <a:ext cx="7318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telline ros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083057" y="264977"/>
            <a:ext cx="7318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stelline ros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9735" y="98933"/>
            <a:ext cx="7318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stelline ros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148586" y="6064322"/>
            <a:ext cx="7318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20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05"/>
          <p:cNvGrpSpPr/>
          <p:nvPr/>
        </p:nvGrpSpPr>
        <p:grpSpPr>
          <a:xfrm>
            <a:off x="0" y="170004"/>
            <a:ext cx="12192000" cy="1191916"/>
            <a:chOff x="1260583" y="2469629"/>
            <a:chExt cx="9492084" cy="3829079"/>
          </a:xfrm>
        </p:grpSpPr>
        <p:pic>
          <p:nvPicPr>
            <p:cNvPr id="31" name="Picture 206" descr="shadow.png"/>
            <p:cNvPicPr>
              <a:picLocks noChangeAspect="1"/>
            </p:cNvPicPr>
            <p:nvPr/>
          </p:nvPicPr>
          <p:blipFill>
            <a:blip r:embed="rId3">
              <a:biLevel thresh="75000"/>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1357552" y="4904886"/>
              <a:ext cx="9395113" cy="1393822"/>
            </a:xfrm>
            <a:prstGeom prst="rect">
              <a:avLst/>
            </a:prstGeom>
          </p:spPr>
        </p:pic>
        <p:sp>
          <p:nvSpPr>
            <p:cNvPr id="32" name="Rectangle 207"/>
            <p:cNvSpPr/>
            <p:nvPr/>
          </p:nvSpPr>
          <p:spPr>
            <a:xfrm>
              <a:off x="1260583" y="2565997"/>
              <a:ext cx="9492084" cy="24911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33" name="Rectangle 208"/>
            <p:cNvSpPr/>
            <p:nvPr/>
          </p:nvSpPr>
          <p:spPr>
            <a:xfrm>
              <a:off x="1260583" y="2469629"/>
              <a:ext cx="9492083" cy="2669612"/>
            </a:xfrm>
            <a:prstGeom prst="rect">
              <a:avLst/>
            </a:prstGeom>
            <a:noFill/>
            <a:ln w="28575">
              <a:noFill/>
            </a:ln>
          </p:spPr>
          <p:txBody>
            <a:bodyPr wrap="square" anchor="ctr">
              <a:spAutoFit/>
            </a:bodyPr>
            <a:lstStyle/>
            <a:p>
              <a:pPr algn="ctr"/>
              <a:r>
                <a:rPr lang="tr-TR" sz="4800" b="1" dirty="0" smtClean="0">
                  <a:solidFill>
                    <a:schemeClr val="bg1"/>
                  </a:solidFill>
                </a:rPr>
                <a:t>İLLERDE HAZIRLIK </a:t>
              </a:r>
              <a:r>
                <a:rPr lang="tr-TR" sz="4800" b="1" dirty="0">
                  <a:solidFill>
                    <a:schemeClr val="bg1"/>
                  </a:solidFill>
                </a:rPr>
                <a:t>AŞAMASI</a:t>
              </a:r>
            </a:p>
          </p:txBody>
        </p:sp>
      </p:grpSp>
      <p:sp>
        <p:nvSpPr>
          <p:cNvPr id="25" name="Oval 24"/>
          <p:cNvSpPr/>
          <p:nvPr/>
        </p:nvSpPr>
        <p:spPr>
          <a:xfrm>
            <a:off x="10000343" y="5125372"/>
            <a:ext cx="1190171" cy="11169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aphicFrame>
        <p:nvGraphicFramePr>
          <p:cNvPr id="26" name="Diyagram 25"/>
          <p:cNvGraphicFramePr/>
          <p:nvPr>
            <p:extLst/>
          </p:nvPr>
        </p:nvGraphicFramePr>
        <p:xfrm>
          <a:off x="265401" y="2628396"/>
          <a:ext cx="11926599" cy="31546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7" name="Oval 26"/>
          <p:cNvSpPr/>
          <p:nvPr/>
        </p:nvSpPr>
        <p:spPr>
          <a:xfrm>
            <a:off x="1282893" y="2219489"/>
            <a:ext cx="805216" cy="764275"/>
          </a:xfrm>
          <a:prstGeom prst="ellipse">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1</a:t>
            </a:r>
          </a:p>
        </p:txBody>
      </p:sp>
      <p:sp>
        <p:nvSpPr>
          <p:cNvPr id="28" name="Oval 27"/>
          <p:cNvSpPr/>
          <p:nvPr/>
        </p:nvSpPr>
        <p:spPr>
          <a:xfrm>
            <a:off x="4817662" y="2246785"/>
            <a:ext cx="818865" cy="764275"/>
          </a:xfrm>
          <a:prstGeom prst="ellipse">
            <a:avLst/>
          </a:prstGeom>
          <a:solidFill>
            <a:srgbClr val="13BDF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2</a:t>
            </a:r>
          </a:p>
        </p:txBody>
      </p:sp>
      <p:sp>
        <p:nvSpPr>
          <p:cNvPr id="34" name="Oval 33"/>
          <p:cNvSpPr/>
          <p:nvPr/>
        </p:nvSpPr>
        <p:spPr>
          <a:xfrm>
            <a:off x="8229602" y="2233137"/>
            <a:ext cx="832513" cy="791571"/>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3</a:t>
            </a:r>
          </a:p>
        </p:txBody>
      </p:sp>
      <p:sp>
        <p:nvSpPr>
          <p:cNvPr id="35" name="Yuvarlatılmış Dikdörtgen 34"/>
          <p:cNvSpPr/>
          <p:nvPr/>
        </p:nvSpPr>
        <p:spPr>
          <a:xfrm>
            <a:off x="3583575" y="3180316"/>
            <a:ext cx="3285357" cy="2023772"/>
          </a:xfrm>
          <a:prstGeom prst="roundRect">
            <a:avLst/>
          </a:prstGeom>
          <a:solidFill>
            <a:srgbClr val="13BDFD"/>
          </a:solidFill>
        </p:spPr>
        <p:style>
          <a:lnRef idx="2">
            <a:schemeClr val="lt1">
              <a:hueOff val="0"/>
              <a:satOff val="0"/>
              <a:lumOff val="0"/>
              <a:alphaOff val="0"/>
            </a:schemeClr>
          </a:lnRef>
          <a:fillRef idx="1">
            <a:schemeClr val="accent5">
              <a:hueOff val="-58757"/>
              <a:satOff val="4564"/>
              <a:lumOff val="5884"/>
              <a:alphaOff val="0"/>
            </a:schemeClr>
          </a:fillRef>
          <a:effectRef idx="0">
            <a:schemeClr val="accent5">
              <a:hueOff val="-58757"/>
              <a:satOff val="4564"/>
              <a:lumOff val="5884"/>
              <a:alphaOff val="0"/>
            </a:schemeClr>
          </a:effectRef>
          <a:fontRef idx="minor">
            <a:schemeClr val="lt1"/>
          </a:fontRef>
        </p:style>
      </p:sp>
      <p:sp>
        <p:nvSpPr>
          <p:cNvPr id="36" name="Dikdörtgen 35"/>
          <p:cNvSpPr/>
          <p:nvPr/>
        </p:nvSpPr>
        <p:spPr>
          <a:xfrm>
            <a:off x="7510413" y="3557821"/>
            <a:ext cx="2535121" cy="424732"/>
          </a:xfrm>
          <a:prstGeom prst="rect">
            <a:avLst/>
          </a:prstGeom>
        </p:spPr>
        <p:txBody>
          <a:bodyPr wrap="square">
            <a:spAutoFit/>
          </a:bodyPr>
          <a:lstStyle/>
          <a:p>
            <a:pPr lvl="0" algn="ctr" defTabSz="622300">
              <a:lnSpc>
                <a:spcPct val="90000"/>
              </a:lnSpc>
              <a:spcBef>
                <a:spcPct val="0"/>
              </a:spcBef>
              <a:spcAft>
                <a:spcPct val="35000"/>
              </a:spcAft>
            </a:pPr>
            <a:r>
              <a:rPr lang="tr-TR" sz="2400" b="1" dirty="0" smtClean="0">
                <a:solidFill>
                  <a:schemeClr val="bg1"/>
                </a:solidFill>
                <a:latin typeface="Microsoft YaHei Light" panose="020B0502040204020203" pitchFamily="34" charset="-122"/>
                <a:ea typeface="Microsoft YaHei Light" panose="020B0502040204020203" pitchFamily="34" charset="-122"/>
              </a:rPr>
              <a:t> </a:t>
            </a:r>
            <a:endParaRPr lang="tr-TR" sz="2400" b="1" dirty="0">
              <a:solidFill>
                <a:schemeClr val="bg1"/>
              </a:solidFill>
              <a:latin typeface="Microsoft YaHei Light" panose="020B0502040204020203" pitchFamily="34" charset="-122"/>
              <a:ea typeface="Microsoft YaHei Light" panose="020B0502040204020203" pitchFamily="34" charset="-122"/>
            </a:endParaRPr>
          </a:p>
        </p:txBody>
      </p:sp>
      <p:sp>
        <p:nvSpPr>
          <p:cNvPr id="41" name="Dikdörtgen 40"/>
          <p:cNvSpPr/>
          <p:nvPr/>
        </p:nvSpPr>
        <p:spPr>
          <a:xfrm>
            <a:off x="5960880" y="3761758"/>
            <a:ext cx="247184" cy="348557"/>
          </a:xfrm>
          <a:prstGeom prst="rect">
            <a:avLst/>
          </a:prstGeom>
        </p:spPr>
        <p:txBody>
          <a:bodyPr wrap="none">
            <a:spAutoFit/>
          </a:bodyPr>
          <a:lstStyle/>
          <a:p>
            <a:pPr lvl="0" algn="ctr" defTabSz="622300">
              <a:lnSpc>
                <a:spcPct val="90000"/>
              </a:lnSpc>
              <a:spcBef>
                <a:spcPct val="0"/>
              </a:spcBef>
              <a:spcAft>
                <a:spcPct val="35000"/>
              </a:spcAft>
            </a:pPr>
            <a:r>
              <a:rPr lang="tr-TR" b="1" dirty="0">
                <a:solidFill>
                  <a:schemeClr val="accent3">
                    <a:lumMod val="50000"/>
                  </a:schemeClr>
                </a:solidFill>
                <a:latin typeface="Microsoft YaHei Light" panose="020B0502040204020203" pitchFamily="34" charset="-122"/>
                <a:ea typeface="Microsoft YaHei Light" panose="020B0502040204020203" pitchFamily="34" charset="-122"/>
              </a:rPr>
              <a:t> </a:t>
            </a:r>
          </a:p>
        </p:txBody>
      </p:sp>
      <p:sp>
        <p:nvSpPr>
          <p:cNvPr id="43" name="Dikdörtgen 42"/>
          <p:cNvSpPr/>
          <p:nvPr/>
        </p:nvSpPr>
        <p:spPr>
          <a:xfrm>
            <a:off x="1514273" y="3869254"/>
            <a:ext cx="5151166" cy="348557"/>
          </a:xfrm>
          <a:prstGeom prst="rect">
            <a:avLst/>
          </a:prstGeom>
        </p:spPr>
        <p:txBody>
          <a:bodyPr wrap="square">
            <a:spAutoFit/>
          </a:bodyPr>
          <a:lstStyle/>
          <a:p>
            <a:pPr lvl="0" algn="ctr" defTabSz="577850">
              <a:lnSpc>
                <a:spcPct val="90000"/>
              </a:lnSpc>
              <a:spcBef>
                <a:spcPct val="0"/>
              </a:spcBef>
              <a:spcAft>
                <a:spcPct val="35000"/>
              </a:spcAft>
            </a:pPr>
            <a:r>
              <a:rPr lang="tr-TR" b="1" dirty="0">
                <a:solidFill>
                  <a:schemeClr val="accent3">
                    <a:lumMod val="50000"/>
                  </a:schemeClr>
                </a:solidFill>
                <a:latin typeface="Microsoft YaHei Light" panose="020B0502040204020203" pitchFamily="34" charset="-122"/>
                <a:ea typeface="Microsoft YaHei Light" panose="020B0502040204020203" pitchFamily="34" charset="-122"/>
              </a:rPr>
              <a:t> </a:t>
            </a:r>
          </a:p>
        </p:txBody>
      </p:sp>
      <p:sp>
        <p:nvSpPr>
          <p:cNvPr id="44" name="Dikdörtgen 43"/>
          <p:cNvSpPr/>
          <p:nvPr/>
        </p:nvSpPr>
        <p:spPr>
          <a:xfrm>
            <a:off x="3529145" y="3685423"/>
            <a:ext cx="3413653" cy="979458"/>
          </a:xfrm>
          <a:prstGeom prst="rect">
            <a:avLst/>
          </a:prstGeom>
          <a:noFill/>
        </p:spPr>
        <p:txBody>
          <a:bodyPr wrap="square">
            <a:spAutoFit/>
          </a:bodyPr>
          <a:lstStyle/>
          <a:p>
            <a:pPr algn="ctr" defTabSz="622300">
              <a:spcBef>
                <a:spcPct val="0"/>
              </a:spcBef>
            </a:pPr>
            <a:r>
              <a:rPr lang="tr-TR" sz="2800" b="1" dirty="0" smtClean="0">
                <a:solidFill>
                  <a:schemeClr val="bg1"/>
                </a:solidFill>
                <a:latin typeface="Calibri" panose="020F0502020204030204" pitchFamily="34" charset="0"/>
                <a:ea typeface="Microsoft YaHei Light" panose="020B0502040204020203" pitchFamily="34" charset="-122"/>
              </a:rPr>
              <a:t>DEĞERLER KULÜBÜ</a:t>
            </a:r>
          </a:p>
          <a:p>
            <a:pPr algn="ctr" defTabSz="622300">
              <a:spcBef>
                <a:spcPct val="0"/>
              </a:spcBef>
            </a:pPr>
            <a:r>
              <a:rPr lang="tr-TR" sz="2800" b="1" dirty="0" smtClean="0">
                <a:solidFill>
                  <a:schemeClr val="bg1"/>
                </a:solidFill>
                <a:latin typeface="Calibri" panose="020F0502020204030204" pitchFamily="34" charset="0"/>
                <a:ea typeface="Microsoft YaHei Light" panose="020B0502040204020203" pitchFamily="34" charset="-122"/>
              </a:rPr>
              <a:t>KURULMASI </a:t>
            </a:r>
          </a:p>
        </p:txBody>
      </p:sp>
      <p:pic>
        <p:nvPicPr>
          <p:cNvPr id="45" name="Picture 206" descr="shadow.png"/>
          <p:cNvPicPr>
            <a:picLocks noChangeAspect="1"/>
          </p:cNvPicPr>
          <p:nvPr/>
        </p:nvPicPr>
        <p:blipFill>
          <a:blip r:embed="rId3">
            <a:biLevel thresh="75000"/>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3583575" y="5184008"/>
            <a:ext cx="3304794" cy="244448"/>
          </a:xfrm>
          <a:prstGeom prst="rect">
            <a:avLst/>
          </a:prstGeom>
        </p:spPr>
      </p:pic>
      <p:grpSp>
        <p:nvGrpSpPr>
          <p:cNvPr id="47" name="Grup 46"/>
          <p:cNvGrpSpPr/>
          <p:nvPr/>
        </p:nvGrpSpPr>
        <p:grpSpPr>
          <a:xfrm>
            <a:off x="63805" y="3180319"/>
            <a:ext cx="3342964" cy="2046687"/>
            <a:chOff x="4634251" y="1498218"/>
            <a:chExt cx="2688779" cy="2069328"/>
          </a:xfrm>
          <a:solidFill>
            <a:srgbClr val="002060"/>
          </a:solidFill>
        </p:grpSpPr>
        <p:sp>
          <p:nvSpPr>
            <p:cNvPr id="48" name="Yuvarlatılmış Dikdörtgen 47"/>
            <p:cNvSpPr/>
            <p:nvPr/>
          </p:nvSpPr>
          <p:spPr>
            <a:xfrm>
              <a:off x="4650788" y="1498218"/>
              <a:ext cx="2672242" cy="2011680"/>
            </a:xfrm>
            <a:prstGeom prst="roundRect">
              <a:avLst/>
            </a:prstGeom>
            <a:grpFill/>
          </p:spPr>
          <p:style>
            <a:lnRef idx="2">
              <a:schemeClr val="lt1">
                <a:hueOff val="0"/>
                <a:satOff val="0"/>
                <a:lumOff val="0"/>
                <a:alphaOff val="0"/>
              </a:schemeClr>
            </a:lnRef>
            <a:fillRef idx="1">
              <a:schemeClr val="accent5">
                <a:hueOff val="-58757"/>
                <a:satOff val="4564"/>
                <a:lumOff val="5884"/>
                <a:alphaOff val="0"/>
              </a:schemeClr>
            </a:fillRef>
            <a:effectRef idx="0">
              <a:schemeClr val="accent5">
                <a:hueOff val="-58757"/>
                <a:satOff val="4564"/>
                <a:lumOff val="5884"/>
                <a:alphaOff val="0"/>
              </a:schemeClr>
            </a:effectRef>
            <a:fontRef idx="minor">
              <a:schemeClr val="lt1"/>
            </a:fontRef>
          </p:style>
        </p:sp>
        <p:sp>
          <p:nvSpPr>
            <p:cNvPr id="49" name="Yuvarlatılmış Dikdörtgen 4"/>
            <p:cNvSpPr txBox="1"/>
            <p:nvPr/>
          </p:nvSpPr>
          <p:spPr>
            <a:xfrm>
              <a:off x="4634251" y="1539136"/>
              <a:ext cx="2651695" cy="20284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spcBef>
                  <a:spcPct val="0"/>
                </a:spcBef>
              </a:pPr>
              <a:r>
                <a:rPr lang="tr-TR" sz="2800" b="1" dirty="0" smtClean="0">
                  <a:solidFill>
                    <a:schemeClr val="bg1"/>
                  </a:solidFill>
                  <a:ea typeface="Microsoft YaHei Light" panose="020B0502040204020203" pitchFamily="34" charset="-122"/>
                </a:rPr>
                <a:t>MEM, MÜFTÜLÜK, GSM </a:t>
              </a:r>
            </a:p>
            <a:p>
              <a:pPr lvl="0" algn="ctr" defTabSz="577850">
                <a:spcBef>
                  <a:spcPct val="0"/>
                </a:spcBef>
              </a:pPr>
              <a:r>
                <a:rPr lang="tr-TR" sz="2800" b="1" dirty="0" smtClean="0">
                  <a:solidFill>
                    <a:schemeClr val="bg1"/>
                  </a:solidFill>
                  <a:ea typeface="Microsoft YaHei Light" panose="020B0502040204020203" pitchFamily="34" charset="-122"/>
                </a:rPr>
                <a:t>PROJE TANITIMI </a:t>
              </a:r>
            </a:p>
          </p:txBody>
        </p:sp>
      </p:grpSp>
      <p:pic>
        <p:nvPicPr>
          <p:cNvPr id="50" name="Picture 206" descr="shadow.png"/>
          <p:cNvPicPr>
            <a:picLocks noChangeAspect="1"/>
          </p:cNvPicPr>
          <p:nvPr/>
        </p:nvPicPr>
        <p:blipFill>
          <a:blip r:embed="rId3">
            <a:biLevel thresh="75000"/>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103374" y="5223651"/>
            <a:ext cx="3154178" cy="224299"/>
          </a:xfrm>
          <a:prstGeom prst="rect">
            <a:avLst/>
          </a:prstGeom>
        </p:spPr>
      </p:pic>
      <p:pic>
        <p:nvPicPr>
          <p:cNvPr id="51" name="Picture 206" descr="shadow.png"/>
          <p:cNvPicPr>
            <a:picLocks noChangeAspect="1"/>
          </p:cNvPicPr>
          <p:nvPr/>
        </p:nvPicPr>
        <p:blipFill>
          <a:blip r:embed="rId3">
            <a:biLevel thresh="75000"/>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194134" y="5161509"/>
            <a:ext cx="3157456" cy="234695"/>
          </a:xfrm>
          <a:prstGeom prst="rect">
            <a:avLst/>
          </a:prstGeom>
        </p:spPr>
      </p:pic>
      <p:sp>
        <p:nvSpPr>
          <p:cNvPr id="52" name="Yuvarlatılmış Dikdörtgen 51"/>
          <p:cNvSpPr/>
          <p:nvPr/>
        </p:nvSpPr>
        <p:spPr>
          <a:xfrm>
            <a:off x="7110484" y="3188481"/>
            <a:ext cx="3261817" cy="203351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3" name="Dikdörtgen 52"/>
          <p:cNvSpPr/>
          <p:nvPr/>
        </p:nvSpPr>
        <p:spPr>
          <a:xfrm>
            <a:off x="6914889" y="2935193"/>
            <a:ext cx="3524215" cy="3077766"/>
          </a:xfrm>
          <a:prstGeom prst="rect">
            <a:avLst/>
          </a:prstGeom>
          <a:noFill/>
        </p:spPr>
        <p:txBody>
          <a:bodyPr wrap="square">
            <a:spAutoFit/>
          </a:bodyPr>
          <a:lstStyle/>
          <a:p>
            <a:pPr lvl="0" algn="ctr" defTabSz="577850">
              <a:spcBef>
                <a:spcPct val="0"/>
              </a:spcBef>
              <a:spcAft>
                <a:spcPct val="35000"/>
              </a:spcAft>
            </a:pPr>
            <a:endParaRPr lang="tr-TR" b="1" dirty="0">
              <a:solidFill>
                <a:schemeClr val="bg1"/>
              </a:solidFill>
              <a:latin typeface="Microsoft YaHei Light" panose="020B0502040204020203" pitchFamily="34" charset="-122"/>
              <a:ea typeface="Microsoft YaHei Light" panose="020B0502040204020203" pitchFamily="34" charset="-122"/>
            </a:endParaRPr>
          </a:p>
          <a:p>
            <a:pPr lvl="0" algn="ctr" defTabSz="577850">
              <a:spcBef>
                <a:spcPct val="0"/>
              </a:spcBef>
              <a:spcAft>
                <a:spcPct val="35000"/>
              </a:spcAft>
            </a:pPr>
            <a:endParaRPr lang="tr-TR" b="1" dirty="0" smtClean="0">
              <a:solidFill>
                <a:schemeClr val="bg1"/>
              </a:solidFill>
              <a:latin typeface="Calibri" panose="020F0502020204030204" pitchFamily="34" charset="0"/>
              <a:ea typeface="Microsoft YaHei Light" panose="020B0502040204020203" pitchFamily="34" charset="-122"/>
            </a:endParaRPr>
          </a:p>
          <a:p>
            <a:pPr lvl="0" algn="ctr" defTabSz="577850">
              <a:spcBef>
                <a:spcPct val="0"/>
              </a:spcBef>
              <a:spcAft>
                <a:spcPct val="35000"/>
              </a:spcAft>
            </a:pPr>
            <a:r>
              <a:rPr lang="tr-TR" sz="2800" b="1" dirty="0" smtClean="0">
                <a:solidFill>
                  <a:schemeClr val="bg1"/>
                </a:solidFill>
                <a:latin typeface="Calibri" panose="020F0502020204030204" pitchFamily="34" charset="0"/>
                <a:ea typeface="Microsoft YaHei Light" panose="020B0502040204020203" pitchFamily="34" charset="-122"/>
              </a:rPr>
              <a:t>ORTAK FAALİYET PLANININ OLUŞTURULMASI</a:t>
            </a:r>
            <a:endParaRPr lang="tr-TR" sz="2800" b="1" dirty="0">
              <a:solidFill>
                <a:schemeClr val="bg1"/>
              </a:solidFill>
              <a:latin typeface="Calibri" panose="020F0502020204030204" pitchFamily="34" charset="0"/>
              <a:ea typeface="Microsoft YaHei Light" panose="020B0502040204020203" pitchFamily="34" charset="-122"/>
            </a:endParaRPr>
          </a:p>
          <a:p>
            <a:pPr algn="ctr" defTabSz="622300">
              <a:lnSpc>
                <a:spcPct val="90000"/>
              </a:lnSpc>
              <a:spcBef>
                <a:spcPct val="0"/>
              </a:spcBef>
              <a:spcAft>
                <a:spcPct val="35000"/>
              </a:spcAft>
            </a:pPr>
            <a:endParaRPr lang="tr-TR" sz="2400" b="1" dirty="0">
              <a:solidFill>
                <a:schemeClr val="accent3">
                  <a:lumMod val="50000"/>
                </a:schemeClr>
              </a:solidFill>
              <a:latin typeface="Microsoft YaHei Light" panose="020B0502040204020203" pitchFamily="34" charset="-122"/>
              <a:ea typeface="Microsoft YaHei Light" panose="020B0502040204020203" pitchFamily="34" charset="-122"/>
            </a:endParaRPr>
          </a:p>
          <a:p>
            <a:pPr lvl="0" algn="ctr" defTabSz="577850">
              <a:lnSpc>
                <a:spcPct val="90000"/>
              </a:lnSpc>
              <a:spcBef>
                <a:spcPct val="0"/>
              </a:spcBef>
              <a:spcAft>
                <a:spcPct val="35000"/>
              </a:spcAft>
            </a:pPr>
            <a:endParaRPr lang="tr-TR" sz="2400" b="1" dirty="0">
              <a:solidFill>
                <a:schemeClr val="accent3">
                  <a:lumMod val="50000"/>
                </a:schemeClr>
              </a:solidFill>
              <a:latin typeface="Microsoft YaHei Light" panose="020B0502040204020203" pitchFamily="34" charset="-122"/>
              <a:ea typeface="Microsoft YaHei Light" panose="020B0502040204020203" pitchFamily="34" charset="-122"/>
            </a:endParaRPr>
          </a:p>
        </p:txBody>
      </p:sp>
    </p:spTree>
    <p:extLst>
      <p:ext uri="{BB962C8B-B14F-4D97-AF65-F5344CB8AC3E}">
        <p14:creationId xmlns:p14="http://schemas.microsoft.com/office/powerpoint/2010/main" val="3734100965"/>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2"/>
          <p:cNvSpPr/>
          <p:nvPr/>
        </p:nvSpPr>
        <p:spPr>
          <a:xfrm>
            <a:off x="0" y="109772"/>
            <a:ext cx="12192000" cy="830997"/>
          </a:xfrm>
          <a:prstGeom prst="rect">
            <a:avLst/>
          </a:prstGeom>
          <a:solidFill>
            <a:srgbClr val="FF9900"/>
          </a:solidFill>
        </p:spPr>
        <p:txBody>
          <a:bodyPr wrap="square">
            <a:spAutoFit/>
          </a:bodyPr>
          <a:lstStyle/>
          <a:p>
            <a:pPr algn="ctr"/>
            <a:r>
              <a:rPr lang="tr-TR" sz="4800" b="1" dirty="0">
                <a:solidFill>
                  <a:schemeClr val="bg1"/>
                </a:solidFill>
              </a:rPr>
              <a:t>DEĞERLENDİRME SÜREÇLERİ</a:t>
            </a:r>
            <a:endParaRPr lang="ar-SA" sz="4800" b="1" dirty="0">
              <a:solidFill>
                <a:schemeClr val="bg1"/>
              </a:solidFill>
            </a:endParaRPr>
          </a:p>
        </p:txBody>
      </p:sp>
      <p:pic>
        <p:nvPicPr>
          <p:cNvPr id="19462" name="Picture 6" descr="yakup Eroğlu (@yakuperoglu6161)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50" y="1359184"/>
            <a:ext cx="5151729" cy="51517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nkara Büyükşehir Belediyesi :: An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77300">
            <a:off x="6990772" y="2178616"/>
            <a:ext cx="4275471" cy="34738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6" descr="shadow.png"/>
          <p:cNvPicPr>
            <a:picLocks noChangeAspect="1"/>
          </p:cNvPicPr>
          <p:nvPr/>
        </p:nvPicPr>
        <p:blipFill>
          <a:blip r:embed="rId4">
            <a:biLevel thresh="7500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332096" y="940769"/>
            <a:ext cx="11324714" cy="449455"/>
          </a:xfrm>
          <a:prstGeom prst="rect">
            <a:avLst/>
          </a:prstGeom>
        </p:spPr>
      </p:pic>
      <p:sp>
        <p:nvSpPr>
          <p:cNvPr id="2" name="Metin kutusu 1"/>
          <p:cNvSpPr txBox="1"/>
          <p:nvPr/>
        </p:nvSpPr>
        <p:spPr>
          <a:xfrm>
            <a:off x="7335179" y="6134192"/>
            <a:ext cx="5662357" cy="369332"/>
          </a:xfrm>
          <a:prstGeom prst="rect">
            <a:avLst/>
          </a:prstGeom>
          <a:noFill/>
        </p:spPr>
        <p:txBody>
          <a:bodyPr wrap="square" rtlCol="0">
            <a:spAutoFit/>
          </a:bodyPr>
          <a:lstStyle/>
          <a:p>
            <a:r>
              <a:rPr lang="tr-TR" b="1" dirty="0">
                <a:solidFill>
                  <a:srgbClr val="FF0000"/>
                </a:solidFill>
              </a:rPr>
              <a:t>GERİ BİLDİRİM VE İYİLEŞTİRME ÇALIŞMALARI</a:t>
            </a:r>
          </a:p>
        </p:txBody>
      </p:sp>
    </p:spTree>
    <p:extLst>
      <p:ext uri="{BB962C8B-B14F-4D97-AF65-F5344CB8AC3E}">
        <p14:creationId xmlns:p14="http://schemas.microsoft.com/office/powerpoint/2010/main" val="214473725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87297" y="3867267"/>
            <a:ext cx="8915399" cy="2262781"/>
          </a:xfrm>
        </p:spPr>
        <p:txBody>
          <a:bodyPr>
            <a:noAutofit/>
          </a:bodyPr>
          <a:lstStyle/>
          <a:p>
            <a:r>
              <a:rPr lang="tr-TR" sz="6600" b="1" dirty="0">
                <a:latin typeface="Arial Black" panose="020B0A04020102020204" pitchFamily="34" charset="0"/>
              </a:rPr>
              <a:t>ÖĞRENCİ ANKET SONUÇLARI</a:t>
            </a:r>
            <a:br>
              <a:rPr lang="tr-TR" sz="6600" b="1" dirty="0">
                <a:latin typeface="Arial Black" panose="020B0A04020102020204" pitchFamily="34" charset="0"/>
              </a:rPr>
            </a:br>
            <a:r>
              <a:rPr lang="tr-TR" sz="6600" b="1" dirty="0">
                <a:latin typeface="Arial Black" panose="020B0A04020102020204" pitchFamily="34" charset="0"/>
              </a:rPr>
              <a:t/>
            </a:r>
            <a:br>
              <a:rPr lang="tr-TR" sz="6600" b="1" dirty="0">
                <a:latin typeface="Arial Black" panose="020B0A04020102020204" pitchFamily="34" charset="0"/>
              </a:rPr>
            </a:br>
            <a:r>
              <a:rPr lang="tr-TR" sz="6600" b="1" dirty="0">
                <a:latin typeface="Arial Black" panose="020B0A04020102020204" pitchFamily="34" charset="0"/>
              </a:rPr>
              <a:t>( 1365 Öğrenci )</a:t>
            </a:r>
            <a:br>
              <a:rPr lang="tr-TR" sz="6600" b="1" dirty="0">
                <a:latin typeface="Arial Black" panose="020B0A04020102020204" pitchFamily="34" charset="0"/>
              </a:rPr>
            </a:br>
            <a:endParaRPr lang="tr-TR" sz="6600" b="1" dirty="0">
              <a:latin typeface="Arial Black" panose="020B0A04020102020204" pitchFamily="34" charset="0"/>
            </a:endParaRPr>
          </a:p>
        </p:txBody>
      </p:sp>
    </p:spTree>
    <p:extLst>
      <p:ext uri="{BB962C8B-B14F-4D97-AF65-F5344CB8AC3E}">
        <p14:creationId xmlns:p14="http://schemas.microsoft.com/office/powerpoint/2010/main" val="548876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p:cNvGraphicFramePr/>
          <p:nvPr>
            <p:extLst/>
          </p:nvPr>
        </p:nvGraphicFramePr>
        <p:xfrm>
          <a:off x="1833639" y="576648"/>
          <a:ext cx="9303918" cy="58735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2542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k 2"/>
          <p:cNvGraphicFramePr/>
          <p:nvPr>
            <p:extLst/>
          </p:nvPr>
        </p:nvGraphicFramePr>
        <p:xfrm>
          <a:off x="1666308" y="387178"/>
          <a:ext cx="9710146" cy="62113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7491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k 2"/>
          <p:cNvGraphicFramePr/>
          <p:nvPr>
            <p:extLst/>
          </p:nvPr>
        </p:nvGraphicFramePr>
        <p:xfrm>
          <a:off x="1499286" y="263611"/>
          <a:ext cx="10247871" cy="63513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0768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p:cNvGraphicFramePr/>
          <p:nvPr>
            <p:extLst/>
          </p:nvPr>
        </p:nvGraphicFramePr>
        <p:xfrm>
          <a:off x="1283556" y="329512"/>
          <a:ext cx="10298844" cy="62854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758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21631" y="2873737"/>
            <a:ext cx="8915399" cy="2262781"/>
          </a:xfrm>
        </p:spPr>
        <p:txBody>
          <a:bodyPr anchor="b">
            <a:noAutofit/>
          </a:bodyPr>
          <a:lstStyle/>
          <a:p>
            <a:r>
              <a:rPr lang="tr-TR" sz="6000" b="1" dirty="0">
                <a:latin typeface="Arial Black" panose="020B0A04020102020204" pitchFamily="34" charset="0"/>
              </a:rPr>
              <a:t>ÖĞRETMEN ANKET SONUÇLARI</a:t>
            </a:r>
            <a:br>
              <a:rPr lang="tr-TR" sz="6000" b="1" dirty="0">
                <a:latin typeface="Arial Black" panose="020B0A04020102020204" pitchFamily="34" charset="0"/>
              </a:rPr>
            </a:br>
            <a:r>
              <a:rPr lang="tr-TR" sz="6000" b="1" dirty="0">
                <a:latin typeface="Arial Black" panose="020B0A04020102020204" pitchFamily="34" charset="0"/>
              </a:rPr>
              <a:t/>
            </a:r>
            <a:br>
              <a:rPr lang="tr-TR" sz="6000" b="1" dirty="0">
                <a:latin typeface="Arial Black" panose="020B0A04020102020204" pitchFamily="34" charset="0"/>
              </a:rPr>
            </a:br>
            <a:r>
              <a:rPr lang="tr-TR" sz="6000" b="1" dirty="0">
                <a:latin typeface="Arial Black" panose="020B0A04020102020204" pitchFamily="34" charset="0"/>
              </a:rPr>
              <a:t>( 384 Öğretmen )</a:t>
            </a:r>
          </a:p>
        </p:txBody>
      </p:sp>
    </p:spTree>
    <p:extLst>
      <p:ext uri="{BB962C8B-B14F-4D97-AF65-F5344CB8AC3E}">
        <p14:creationId xmlns:p14="http://schemas.microsoft.com/office/powerpoint/2010/main" val="4213179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p:cNvGraphicFramePr/>
          <p:nvPr/>
        </p:nvGraphicFramePr>
        <p:xfrm>
          <a:off x="1106136" y="242193"/>
          <a:ext cx="10789302" cy="64222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fik 2"/>
          <p:cNvGraphicFramePr/>
          <p:nvPr>
            <p:extLst/>
          </p:nvPr>
        </p:nvGraphicFramePr>
        <p:xfrm>
          <a:off x="1552935" y="411892"/>
          <a:ext cx="10087129" cy="62525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0819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p:cNvGraphicFramePr/>
          <p:nvPr/>
        </p:nvGraphicFramePr>
        <p:xfrm>
          <a:off x="1106136" y="242193"/>
          <a:ext cx="10789302" cy="64222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fik 2"/>
          <p:cNvGraphicFramePr/>
          <p:nvPr>
            <p:extLst/>
          </p:nvPr>
        </p:nvGraphicFramePr>
        <p:xfrm>
          <a:off x="1166992" y="477382"/>
          <a:ext cx="10819062" cy="63105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1135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C. Gençlik ve Spor Bakanlığı Vektörel Logosu [gsb.gov.tr] Download V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2249" y="2021780"/>
            <a:ext cx="2687481" cy="26438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in Öğretimi Genel Müdürlüğü Bilgi Siste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98" y="2053122"/>
            <a:ext cx="2606590" cy="3331380"/>
          </a:xfrm>
          <a:prstGeom prst="rect">
            <a:avLst/>
          </a:prstGeom>
          <a:noFill/>
          <a:extLst>
            <a:ext uri="{909E8E84-426E-40DD-AFC4-6F175D3DCCD1}">
              <a14:hiddenFill xmlns:a14="http://schemas.microsoft.com/office/drawing/2010/main">
                <a:solidFill>
                  <a:srgbClr val="FFFFFF"/>
                </a:solidFill>
              </a14:hiddenFill>
            </a:ext>
          </a:extLst>
        </p:spPr>
      </p:pic>
      <p:sp>
        <p:nvSpPr>
          <p:cNvPr id="13" name="Dikdörtgen 12"/>
          <p:cNvSpPr/>
          <p:nvPr/>
        </p:nvSpPr>
        <p:spPr>
          <a:xfrm>
            <a:off x="543496" y="4714065"/>
            <a:ext cx="3282216" cy="969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14" name="Dikdörtgen 13"/>
          <p:cNvSpPr/>
          <p:nvPr/>
        </p:nvSpPr>
        <p:spPr>
          <a:xfrm>
            <a:off x="135126" y="4767336"/>
            <a:ext cx="3708602" cy="1569660"/>
          </a:xfrm>
          <a:prstGeom prst="rect">
            <a:avLst/>
          </a:prstGeom>
        </p:spPr>
        <p:txBody>
          <a:bodyPr wrap="square">
            <a:spAutoFit/>
          </a:bodyPr>
          <a:lstStyle/>
          <a:p>
            <a:pPr algn="ctr"/>
            <a:r>
              <a:rPr lang="tr-TR" sz="2400" b="1" dirty="0">
                <a:solidFill>
                  <a:srgbClr val="FF0000"/>
                </a:solidFill>
              </a:rPr>
              <a:t>MİLLİ EĞİTİM BAKANLIĞI </a:t>
            </a:r>
          </a:p>
          <a:p>
            <a:pPr algn="ctr"/>
            <a:r>
              <a:rPr lang="tr-TR" b="1" dirty="0">
                <a:solidFill>
                  <a:srgbClr val="FF0000"/>
                </a:solidFill>
              </a:rPr>
              <a:t>DİN ÖĞRETİMİ GENEL MÜDÜRLÜĞÜ</a:t>
            </a:r>
          </a:p>
          <a:p>
            <a:pPr algn="ctr"/>
            <a:r>
              <a:rPr lang="tr-TR" b="1" dirty="0">
                <a:solidFill>
                  <a:srgbClr val="FF0000"/>
                </a:solidFill>
              </a:rPr>
              <a:t>TEMEL EĞİTİM GENEL </a:t>
            </a:r>
            <a:r>
              <a:rPr lang="tr-TR" b="1" dirty="0" smtClean="0">
                <a:solidFill>
                  <a:srgbClr val="FF0000"/>
                </a:solidFill>
              </a:rPr>
              <a:t>MÜDÜRLÜĞÜ</a:t>
            </a:r>
          </a:p>
          <a:p>
            <a:pPr algn="ctr"/>
            <a:r>
              <a:rPr lang="tr-TR" b="1" dirty="0" smtClean="0">
                <a:solidFill>
                  <a:srgbClr val="FF0000"/>
                </a:solidFill>
              </a:rPr>
              <a:t>HAYAT BOYU ÖĞRENME GENEL MÜDÜRLÜĞÜ</a:t>
            </a:r>
            <a:endParaRPr lang="tr-TR" b="1" dirty="0">
              <a:solidFill>
                <a:srgbClr val="FF0000"/>
              </a:solidFill>
            </a:endParaRPr>
          </a:p>
        </p:txBody>
      </p:sp>
      <p:sp>
        <p:nvSpPr>
          <p:cNvPr id="15" name="Dikdörtgen 14"/>
          <p:cNvSpPr/>
          <p:nvPr/>
        </p:nvSpPr>
        <p:spPr>
          <a:xfrm>
            <a:off x="4517194" y="4741062"/>
            <a:ext cx="3104298" cy="1292662"/>
          </a:xfrm>
          <a:prstGeom prst="rect">
            <a:avLst/>
          </a:prstGeom>
        </p:spPr>
        <p:txBody>
          <a:bodyPr wrap="square">
            <a:spAutoFit/>
          </a:bodyPr>
          <a:lstStyle/>
          <a:p>
            <a:pPr algn="ctr"/>
            <a:r>
              <a:rPr lang="tr-TR" sz="2400" b="1" dirty="0">
                <a:solidFill>
                  <a:srgbClr val="FF0000"/>
                </a:solidFill>
              </a:rPr>
              <a:t>CUMHURBAŞKANLIĞI</a:t>
            </a:r>
          </a:p>
          <a:p>
            <a:pPr algn="ctr"/>
            <a:r>
              <a:rPr lang="tr-TR" b="1" dirty="0">
                <a:solidFill>
                  <a:srgbClr val="FF0000"/>
                </a:solidFill>
              </a:rPr>
              <a:t>DİYANET İŞLERİ BAŞKANLIĞI</a:t>
            </a:r>
          </a:p>
          <a:p>
            <a:pPr algn="ctr"/>
            <a:r>
              <a:rPr lang="tr-TR" b="1" dirty="0">
                <a:solidFill>
                  <a:srgbClr val="FF0000"/>
                </a:solidFill>
              </a:rPr>
              <a:t>DİN HİZMETLERİ </a:t>
            </a:r>
          </a:p>
          <a:p>
            <a:pPr algn="ctr"/>
            <a:r>
              <a:rPr lang="tr-TR" b="1" dirty="0">
                <a:solidFill>
                  <a:srgbClr val="FF0000"/>
                </a:solidFill>
              </a:rPr>
              <a:t>GENEL MÜDÜRLÜĞÜ</a:t>
            </a:r>
          </a:p>
        </p:txBody>
      </p:sp>
      <p:pic>
        <p:nvPicPr>
          <p:cNvPr id="3" name="Picture 2" descr="Dosya:Diyanet İşleri Başkanlığı yeni logo.svg - Vikiped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7382" y="2028039"/>
            <a:ext cx="2617773" cy="2617773"/>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3825712" y="825878"/>
            <a:ext cx="4612609" cy="769441"/>
          </a:xfrm>
          <a:prstGeom prst="rect">
            <a:avLst/>
          </a:prstGeom>
          <a:noFill/>
        </p:spPr>
        <p:txBody>
          <a:bodyPr wrap="none" rtlCol="0">
            <a:spAutoFit/>
          </a:bodyPr>
          <a:lstStyle/>
          <a:p>
            <a:r>
              <a:rPr lang="tr-TR" sz="4400" b="1" dirty="0">
                <a:solidFill>
                  <a:srgbClr val="FF0000"/>
                </a:solidFill>
              </a:rPr>
              <a:t>PROJE PAYDAŞLARI</a:t>
            </a:r>
          </a:p>
        </p:txBody>
      </p:sp>
      <p:sp>
        <p:nvSpPr>
          <p:cNvPr id="2" name="Oval 1"/>
          <p:cNvSpPr/>
          <p:nvPr/>
        </p:nvSpPr>
        <p:spPr>
          <a:xfrm>
            <a:off x="10000343" y="5125372"/>
            <a:ext cx="1190171" cy="11169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p:nvSpPr>
        <p:spPr>
          <a:xfrm>
            <a:off x="8312975" y="4761622"/>
            <a:ext cx="3612559" cy="1015663"/>
          </a:xfrm>
          <a:prstGeom prst="rect">
            <a:avLst/>
          </a:prstGeom>
        </p:spPr>
        <p:txBody>
          <a:bodyPr wrap="square">
            <a:spAutoFit/>
          </a:bodyPr>
          <a:lstStyle/>
          <a:p>
            <a:pPr algn="ctr"/>
            <a:r>
              <a:rPr lang="tr-TR" sz="2400" b="1" dirty="0">
                <a:solidFill>
                  <a:srgbClr val="FF0000"/>
                </a:solidFill>
              </a:rPr>
              <a:t>GENÇLİK SPOR BAKANLIĞI</a:t>
            </a:r>
          </a:p>
          <a:p>
            <a:pPr algn="ctr"/>
            <a:r>
              <a:rPr lang="tr-TR" b="1" dirty="0">
                <a:solidFill>
                  <a:srgbClr val="FF0000"/>
                </a:solidFill>
              </a:rPr>
              <a:t>GENÇLİK HİZMETLERİ </a:t>
            </a:r>
          </a:p>
          <a:p>
            <a:pPr algn="ctr"/>
            <a:r>
              <a:rPr lang="tr-TR" b="1" dirty="0">
                <a:solidFill>
                  <a:srgbClr val="FF0000"/>
                </a:solidFill>
              </a:rPr>
              <a:t>GENEL MÜDÜRLÜĞÜ</a:t>
            </a:r>
          </a:p>
        </p:txBody>
      </p:sp>
    </p:spTree>
    <p:extLst>
      <p:ext uri="{BB962C8B-B14F-4D97-AF65-F5344CB8AC3E}">
        <p14:creationId xmlns:p14="http://schemas.microsoft.com/office/powerpoint/2010/main" val="276972667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p:cNvGraphicFramePr/>
          <p:nvPr/>
        </p:nvGraphicFramePr>
        <p:xfrm>
          <a:off x="1106136" y="242193"/>
          <a:ext cx="10789302" cy="64222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fik 2"/>
          <p:cNvGraphicFramePr/>
          <p:nvPr>
            <p:extLst/>
          </p:nvPr>
        </p:nvGraphicFramePr>
        <p:xfrm>
          <a:off x="1244942" y="444843"/>
          <a:ext cx="10650495" cy="62937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2448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p:cNvGraphicFramePr/>
          <p:nvPr/>
        </p:nvGraphicFramePr>
        <p:xfrm>
          <a:off x="1106136" y="242193"/>
          <a:ext cx="10789302" cy="64222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fik 2"/>
          <p:cNvGraphicFramePr/>
          <p:nvPr>
            <p:extLst/>
          </p:nvPr>
        </p:nvGraphicFramePr>
        <p:xfrm>
          <a:off x="1268318" y="469555"/>
          <a:ext cx="10627120" cy="61948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7334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p:cNvGraphicFramePr/>
          <p:nvPr/>
        </p:nvGraphicFramePr>
        <p:xfrm>
          <a:off x="1106136" y="242193"/>
          <a:ext cx="10789302" cy="64222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fik 2"/>
          <p:cNvGraphicFramePr/>
          <p:nvPr>
            <p:extLst/>
          </p:nvPr>
        </p:nvGraphicFramePr>
        <p:xfrm>
          <a:off x="762927" y="420128"/>
          <a:ext cx="11363170" cy="63678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8641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p:cNvGraphicFramePr/>
          <p:nvPr/>
        </p:nvGraphicFramePr>
        <p:xfrm>
          <a:off x="1106136" y="242193"/>
          <a:ext cx="10789302" cy="64222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fik 2"/>
          <p:cNvGraphicFramePr/>
          <p:nvPr>
            <p:extLst/>
          </p:nvPr>
        </p:nvGraphicFramePr>
        <p:xfrm>
          <a:off x="971137" y="403653"/>
          <a:ext cx="11056105" cy="63513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09565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133914" y="2847441"/>
            <a:ext cx="8915399" cy="2262781"/>
          </a:xfrm>
        </p:spPr>
        <p:txBody>
          <a:bodyPr anchor="b">
            <a:noAutofit/>
          </a:bodyPr>
          <a:lstStyle/>
          <a:p>
            <a:r>
              <a:rPr lang="tr-TR" sz="6000" b="1" dirty="0">
                <a:latin typeface="Arial Black" panose="020B0A04020102020204" pitchFamily="34" charset="0"/>
              </a:rPr>
              <a:t>VELİ ANKET SONUÇLARI</a:t>
            </a:r>
            <a:br>
              <a:rPr lang="tr-TR" sz="6000" b="1" dirty="0">
                <a:latin typeface="Arial Black" panose="020B0A04020102020204" pitchFamily="34" charset="0"/>
              </a:rPr>
            </a:br>
            <a:r>
              <a:rPr lang="tr-TR" sz="6000" b="1" dirty="0">
                <a:latin typeface="Arial Black" panose="020B0A04020102020204" pitchFamily="34" charset="0"/>
              </a:rPr>
              <a:t/>
            </a:r>
            <a:br>
              <a:rPr lang="tr-TR" sz="6000" b="1" dirty="0">
                <a:latin typeface="Arial Black" panose="020B0A04020102020204" pitchFamily="34" charset="0"/>
              </a:rPr>
            </a:br>
            <a:r>
              <a:rPr lang="tr-TR" sz="6000" b="1" dirty="0">
                <a:latin typeface="Arial Black" panose="020B0A04020102020204" pitchFamily="34" charset="0"/>
              </a:rPr>
              <a:t>( 1160 Veli )</a:t>
            </a:r>
          </a:p>
        </p:txBody>
      </p:sp>
    </p:spTree>
    <p:extLst>
      <p:ext uri="{BB962C8B-B14F-4D97-AF65-F5344CB8AC3E}">
        <p14:creationId xmlns:p14="http://schemas.microsoft.com/office/powerpoint/2010/main" val="3112921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p:cNvGraphicFramePr/>
          <p:nvPr>
            <p:extLst/>
          </p:nvPr>
        </p:nvGraphicFramePr>
        <p:xfrm>
          <a:off x="1307036" y="502508"/>
          <a:ext cx="10777872" cy="6285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78303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p:cNvGraphicFramePr/>
          <p:nvPr>
            <p:extLst/>
          </p:nvPr>
        </p:nvGraphicFramePr>
        <p:xfrm>
          <a:off x="842524" y="214182"/>
          <a:ext cx="11143529" cy="65078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2985888"/>
      </p:ext>
    </p:extLst>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p:cNvGraphicFramePr/>
          <p:nvPr>
            <p:extLst/>
          </p:nvPr>
        </p:nvGraphicFramePr>
        <p:xfrm>
          <a:off x="1003472" y="321275"/>
          <a:ext cx="11081436" cy="64419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24472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p:cNvGraphicFramePr/>
          <p:nvPr>
            <p:extLst/>
          </p:nvPr>
        </p:nvGraphicFramePr>
        <p:xfrm>
          <a:off x="743053" y="345988"/>
          <a:ext cx="11317142" cy="63431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42612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p:cNvGraphicFramePr/>
          <p:nvPr>
            <p:extLst/>
          </p:nvPr>
        </p:nvGraphicFramePr>
        <p:xfrm>
          <a:off x="1192324" y="304800"/>
          <a:ext cx="10917298" cy="6491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243791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lal Ahmar - Wikipedia #1620881 - PNG Images - PNGi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3750475" y="1381023"/>
            <a:ext cx="4859506" cy="32347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TextBox 2"/>
          <p:cNvSpPr txBox="1"/>
          <p:nvPr/>
        </p:nvSpPr>
        <p:spPr>
          <a:xfrm>
            <a:off x="4569204" y="5341939"/>
            <a:ext cx="3053593" cy="307777"/>
          </a:xfrm>
          <a:prstGeom prst="rect">
            <a:avLst/>
          </a:prstGeom>
          <a:noFill/>
        </p:spPr>
        <p:txBody>
          <a:bodyPr wrap="none" rtlCol="0">
            <a:spAutoFit/>
          </a:bodyPr>
          <a:lstStyle/>
          <a:p>
            <a:r>
              <a:rPr lang="tr-TR" sz="1400" b="1" dirty="0">
                <a:solidFill>
                  <a:srgbClr val="00B0F0"/>
                </a:solidFill>
                <a:latin typeface="Arial" panose="020B0604020202020204" pitchFamily="34" charset="0"/>
                <a:cs typeface="Arial" panose="020B0604020202020204" pitchFamily="34" charset="0"/>
              </a:rPr>
              <a:t>ÇEVREME</a:t>
            </a:r>
            <a:r>
              <a:rPr lang="en-US" sz="1400" b="1" dirty="0">
                <a:solidFill>
                  <a:srgbClr val="00B0F0"/>
                </a:solidFill>
                <a:latin typeface="Arial" panose="020B0604020202020204" pitchFamily="34" charset="0"/>
                <a:cs typeface="Arial" panose="020B0604020202020204" pitchFamily="34" charset="0"/>
              </a:rPr>
              <a:t> </a:t>
            </a:r>
            <a:r>
              <a:rPr lang="tr-TR" sz="1400" b="1" dirty="0">
                <a:solidFill>
                  <a:srgbClr val="CC0000"/>
                </a:solidFill>
                <a:latin typeface="Arial" panose="020B0604020202020204" pitchFamily="34" charset="0"/>
                <a:cs typeface="Arial" panose="020B0604020202020204" pitchFamily="34" charset="0"/>
              </a:rPr>
              <a:t>DUYARLIYIM </a:t>
            </a:r>
            <a:r>
              <a:rPr lang="tr-TR" sz="1400" b="1" dirty="0">
                <a:solidFill>
                  <a:srgbClr val="00B0F0"/>
                </a:solidFill>
                <a:latin typeface="Arial" panose="020B0604020202020204" pitchFamily="34" charset="0"/>
                <a:cs typeface="Arial" panose="020B0604020202020204" pitchFamily="34" charset="0"/>
              </a:rPr>
              <a:t>PROJESİ</a:t>
            </a:r>
            <a:endParaRPr lang="en-US" sz="1400" b="1" dirty="0">
              <a:solidFill>
                <a:srgbClr val="00B0F0"/>
              </a:solidFill>
              <a:latin typeface="Arial" panose="020B0604020202020204" pitchFamily="34" charset="0"/>
              <a:cs typeface="Arial" panose="020B0604020202020204" pitchFamily="34" charset="0"/>
            </a:endParaRPr>
          </a:p>
        </p:txBody>
      </p:sp>
      <p:sp>
        <p:nvSpPr>
          <p:cNvPr id="15" name="TextBox 2"/>
          <p:cNvSpPr txBox="1"/>
          <p:nvPr/>
        </p:nvSpPr>
        <p:spPr>
          <a:xfrm>
            <a:off x="4547673" y="5062443"/>
            <a:ext cx="3175806" cy="307777"/>
          </a:xfrm>
          <a:prstGeom prst="rect">
            <a:avLst/>
          </a:prstGeom>
          <a:noFill/>
        </p:spPr>
        <p:txBody>
          <a:bodyPr wrap="none" rtlCol="0">
            <a:spAutoFit/>
          </a:bodyPr>
          <a:lstStyle/>
          <a:p>
            <a:r>
              <a:rPr lang="tr-TR" sz="1400" b="1" dirty="0">
                <a:solidFill>
                  <a:srgbClr val="CC0000"/>
                </a:solidFill>
                <a:latin typeface="Arial" panose="020B0604020202020204" pitchFamily="34" charset="0"/>
                <a:cs typeface="Arial" panose="020B0604020202020204" pitchFamily="34" charset="0"/>
              </a:rPr>
              <a:t>DEĞERLERİME</a:t>
            </a:r>
            <a:r>
              <a:rPr lang="en-US" sz="1400" b="1" dirty="0">
                <a:solidFill>
                  <a:schemeClr val="bg1"/>
                </a:solidFill>
                <a:latin typeface="Arial" panose="020B0604020202020204" pitchFamily="34" charset="0"/>
                <a:cs typeface="Arial" panose="020B0604020202020204" pitchFamily="34" charset="0"/>
              </a:rPr>
              <a:t> </a:t>
            </a:r>
            <a:r>
              <a:rPr lang="tr-TR" sz="1400" b="1" dirty="0">
                <a:solidFill>
                  <a:srgbClr val="00B0F0"/>
                </a:solidFill>
                <a:latin typeface="Arial" panose="020B0604020202020204" pitchFamily="34" charset="0"/>
                <a:cs typeface="Arial" panose="020B0604020202020204" pitchFamily="34" charset="0"/>
              </a:rPr>
              <a:t>SAHİP ÇIKIYORUM</a:t>
            </a:r>
            <a:endParaRPr lang="en-US" sz="1400" b="1" dirty="0">
              <a:solidFill>
                <a:srgbClr val="00B0F0"/>
              </a:solidFill>
              <a:latin typeface="Arial" panose="020B0604020202020204" pitchFamily="34" charset="0"/>
              <a:cs typeface="Arial" panose="020B0604020202020204" pitchFamily="34" charset="0"/>
            </a:endParaRPr>
          </a:p>
        </p:txBody>
      </p:sp>
      <p:sp>
        <p:nvSpPr>
          <p:cNvPr id="18" name="Freeform 9"/>
          <p:cNvSpPr>
            <a:spLocks/>
          </p:cNvSpPr>
          <p:nvPr/>
        </p:nvSpPr>
        <p:spPr bwMode="auto">
          <a:xfrm rot="14078843">
            <a:off x="4740037" y="1510278"/>
            <a:ext cx="2820107" cy="2935759"/>
          </a:xfrm>
          <a:custGeom>
            <a:avLst/>
            <a:gdLst>
              <a:gd name="T0" fmla="*/ 0 w 13883"/>
              <a:gd name="T1" fmla="*/ 9359 h 14268"/>
              <a:gd name="T2" fmla="*/ 45 w 13883"/>
              <a:gd name="T3" fmla="*/ 9201 h 14268"/>
              <a:gd name="T4" fmla="*/ 152 w 13883"/>
              <a:gd name="T5" fmla="*/ 9076 h 14268"/>
              <a:gd name="T6" fmla="*/ 309 w 13883"/>
              <a:gd name="T7" fmla="*/ 9008 h 14268"/>
              <a:gd name="T8" fmla="*/ 475 w 13883"/>
              <a:gd name="T9" fmla="*/ 9013 h 14268"/>
              <a:gd name="T10" fmla="*/ 620 w 13883"/>
              <a:gd name="T11" fmla="*/ 9087 h 14268"/>
              <a:gd name="T12" fmla="*/ 723 w 13883"/>
              <a:gd name="T13" fmla="*/ 9219 h 14268"/>
              <a:gd name="T14" fmla="*/ 1086 w 13883"/>
              <a:gd name="T15" fmla="*/ 10060 h 14268"/>
              <a:gd name="T16" fmla="*/ 1676 w 13883"/>
              <a:gd name="T17" fmla="*/ 10996 h 14268"/>
              <a:gd name="T18" fmla="*/ 2410 w 13883"/>
              <a:gd name="T19" fmla="*/ 11805 h 14268"/>
              <a:gd name="T20" fmla="*/ 3265 w 13883"/>
              <a:gd name="T21" fmla="*/ 12474 h 14268"/>
              <a:gd name="T22" fmla="*/ 4224 w 13883"/>
              <a:gd name="T23" fmla="*/ 12988 h 14268"/>
              <a:gd name="T24" fmla="*/ 5266 w 13883"/>
              <a:gd name="T25" fmla="*/ 13333 h 14268"/>
              <a:gd name="T26" fmla="*/ 6370 w 13883"/>
              <a:gd name="T27" fmla="*/ 13495 h 14268"/>
              <a:gd name="T28" fmla="*/ 7719 w 13883"/>
              <a:gd name="T29" fmla="*/ 13433 h 14268"/>
              <a:gd name="T30" fmla="*/ 9085 w 13883"/>
              <a:gd name="T31" fmla="*/ 13065 h 14268"/>
              <a:gd name="T32" fmla="*/ 10312 w 13883"/>
              <a:gd name="T33" fmla="*/ 12418 h 14268"/>
              <a:gd name="T34" fmla="*/ 11361 w 13883"/>
              <a:gd name="T35" fmla="*/ 11531 h 14268"/>
              <a:gd name="T36" fmla="*/ 12198 w 13883"/>
              <a:gd name="T37" fmla="*/ 10438 h 14268"/>
              <a:gd name="T38" fmla="*/ 12786 w 13883"/>
              <a:gd name="T39" fmla="*/ 9178 h 14268"/>
              <a:gd name="T40" fmla="*/ 13089 w 13883"/>
              <a:gd name="T41" fmla="*/ 7785 h 14268"/>
              <a:gd name="T42" fmla="*/ 13070 w 13883"/>
              <a:gd name="T43" fmla="*/ 6323 h 14268"/>
              <a:gd name="T44" fmla="*/ 12735 w 13883"/>
              <a:gd name="T45" fmla="*/ 4943 h 14268"/>
              <a:gd name="T46" fmla="*/ 12118 w 13883"/>
              <a:gd name="T47" fmla="*/ 3699 h 14268"/>
              <a:gd name="T48" fmla="*/ 11255 w 13883"/>
              <a:gd name="T49" fmla="*/ 2628 h 14268"/>
              <a:gd name="T50" fmla="*/ 10183 w 13883"/>
              <a:gd name="T51" fmla="*/ 1765 h 14268"/>
              <a:gd name="T52" fmla="*/ 8939 w 13883"/>
              <a:gd name="T53" fmla="*/ 1148 h 14268"/>
              <a:gd name="T54" fmla="*/ 7560 w 13883"/>
              <a:gd name="T55" fmla="*/ 812 h 14268"/>
              <a:gd name="T56" fmla="*/ 6672 w 13883"/>
              <a:gd name="T57" fmla="*/ 753 h 14268"/>
              <a:gd name="T58" fmla="*/ 6520 w 13883"/>
              <a:gd name="T59" fmla="*/ 686 h 14268"/>
              <a:gd name="T60" fmla="*/ 6414 w 13883"/>
              <a:gd name="T61" fmla="*/ 562 h 14268"/>
              <a:gd name="T62" fmla="*/ 6368 w 13883"/>
              <a:gd name="T63" fmla="*/ 400 h 14268"/>
              <a:gd name="T64" fmla="*/ 6398 w 13883"/>
              <a:gd name="T65" fmla="*/ 232 h 14268"/>
              <a:gd name="T66" fmla="*/ 6492 w 13883"/>
              <a:gd name="T67" fmla="*/ 99 h 14268"/>
              <a:gd name="T68" fmla="*/ 6635 w 13883"/>
              <a:gd name="T69" fmla="*/ 17 h 14268"/>
              <a:gd name="T70" fmla="*/ 7297 w 13883"/>
              <a:gd name="T71" fmla="*/ 20 h 14268"/>
              <a:gd name="T72" fmla="*/ 8869 w 13883"/>
              <a:gd name="T73" fmla="*/ 321 h 14268"/>
              <a:gd name="T74" fmla="*/ 10300 w 13883"/>
              <a:gd name="T75" fmla="*/ 945 h 14268"/>
              <a:gd name="T76" fmla="*/ 11546 w 13883"/>
              <a:gd name="T77" fmla="*/ 1853 h 14268"/>
              <a:gd name="T78" fmla="*/ 12566 w 13883"/>
              <a:gd name="T79" fmla="*/ 3004 h 14268"/>
              <a:gd name="T80" fmla="*/ 13322 w 13883"/>
              <a:gd name="T81" fmla="*/ 4357 h 14268"/>
              <a:gd name="T82" fmla="*/ 13771 w 13883"/>
              <a:gd name="T83" fmla="*/ 5871 h 14268"/>
              <a:gd name="T84" fmla="*/ 13873 w 13883"/>
              <a:gd name="T85" fmla="*/ 7501 h 14268"/>
              <a:gd name="T86" fmla="*/ 13613 w 13883"/>
              <a:gd name="T87" fmla="*/ 9087 h 14268"/>
              <a:gd name="T88" fmla="*/ 13021 w 13883"/>
              <a:gd name="T89" fmla="*/ 10535 h 14268"/>
              <a:gd name="T90" fmla="*/ 12143 w 13883"/>
              <a:gd name="T91" fmla="*/ 11803 h 14268"/>
              <a:gd name="T92" fmla="*/ 11017 w 13883"/>
              <a:gd name="T93" fmla="*/ 12851 h 14268"/>
              <a:gd name="T94" fmla="*/ 9684 w 13883"/>
              <a:gd name="T95" fmla="*/ 13638 h 14268"/>
              <a:gd name="T96" fmla="*/ 8186 w 13883"/>
              <a:gd name="T97" fmla="*/ 14123 h 14268"/>
              <a:gd name="T98" fmla="*/ 6607 w 13883"/>
              <a:gd name="T99" fmla="*/ 14267 h 14268"/>
              <a:gd name="T100" fmla="*/ 5361 w 13883"/>
              <a:gd name="T101" fmla="*/ 14132 h 14268"/>
              <a:gd name="T102" fmla="*/ 4179 w 13883"/>
              <a:gd name="T103" fmla="*/ 13788 h 14268"/>
              <a:gd name="T104" fmla="*/ 3082 w 13883"/>
              <a:gd name="T105" fmla="*/ 13253 h 14268"/>
              <a:gd name="T106" fmla="*/ 2096 w 13883"/>
              <a:gd name="T107" fmla="*/ 12540 h 14268"/>
              <a:gd name="T108" fmla="*/ 1242 w 13883"/>
              <a:gd name="T109" fmla="*/ 11668 h 14268"/>
              <a:gd name="T110" fmla="*/ 542 w 13883"/>
              <a:gd name="T111" fmla="*/ 10652 h 14268"/>
              <a:gd name="T112" fmla="*/ 21 w 13883"/>
              <a:gd name="T113" fmla="*/ 9508 h 14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883" h="14268">
                <a:moveTo>
                  <a:pt x="21" y="9508"/>
                </a:moveTo>
                <a:lnTo>
                  <a:pt x="15" y="9490"/>
                </a:lnTo>
                <a:lnTo>
                  <a:pt x="10" y="9470"/>
                </a:lnTo>
                <a:lnTo>
                  <a:pt x="6" y="9452"/>
                </a:lnTo>
                <a:lnTo>
                  <a:pt x="3" y="9433"/>
                </a:lnTo>
                <a:lnTo>
                  <a:pt x="1" y="9414"/>
                </a:lnTo>
                <a:lnTo>
                  <a:pt x="0" y="9395"/>
                </a:lnTo>
                <a:lnTo>
                  <a:pt x="0" y="9377"/>
                </a:lnTo>
                <a:lnTo>
                  <a:pt x="0" y="9359"/>
                </a:lnTo>
                <a:lnTo>
                  <a:pt x="2" y="9340"/>
                </a:lnTo>
                <a:lnTo>
                  <a:pt x="4" y="9322"/>
                </a:lnTo>
                <a:lnTo>
                  <a:pt x="7" y="9304"/>
                </a:lnTo>
                <a:lnTo>
                  <a:pt x="12" y="9286"/>
                </a:lnTo>
                <a:lnTo>
                  <a:pt x="17" y="9268"/>
                </a:lnTo>
                <a:lnTo>
                  <a:pt x="23" y="9251"/>
                </a:lnTo>
                <a:lnTo>
                  <a:pt x="29" y="9234"/>
                </a:lnTo>
                <a:lnTo>
                  <a:pt x="36" y="9217"/>
                </a:lnTo>
                <a:lnTo>
                  <a:pt x="45" y="9201"/>
                </a:lnTo>
                <a:lnTo>
                  <a:pt x="54" y="9186"/>
                </a:lnTo>
                <a:lnTo>
                  <a:pt x="64" y="9170"/>
                </a:lnTo>
                <a:lnTo>
                  <a:pt x="74" y="9155"/>
                </a:lnTo>
                <a:lnTo>
                  <a:pt x="86" y="9141"/>
                </a:lnTo>
                <a:lnTo>
                  <a:pt x="98" y="9127"/>
                </a:lnTo>
                <a:lnTo>
                  <a:pt x="111" y="9113"/>
                </a:lnTo>
                <a:lnTo>
                  <a:pt x="123" y="9100"/>
                </a:lnTo>
                <a:lnTo>
                  <a:pt x="137" y="9088"/>
                </a:lnTo>
                <a:lnTo>
                  <a:pt x="152" y="9076"/>
                </a:lnTo>
                <a:lnTo>
                  <a:pt x="167" y="9066"/>
                </a:lnTo>
                <a:lnTo>
                  <a:pt x="183" y="9056"/>
                </a:lnTo>
                <a:lnTo>
                  <a:pt x="200" y="9046"/>
                </a:lnTo>
                <a:lnTo>
                  <a:pt x="217" y="9038"/>
                </a:lnTo>
                <a:lnTo>
                  <a:pt x="235" y="9030"/>
                </a:lnTo>
                <a:lnTo>
                  <a:pt x="253" y="9023"/>
                </a:lnTo>
                <a:lnTo>
                  <a:pt x="271" y="9017"/>
                </a:lnTo>
                <a:lnTo>
                  <a:pt x="291" y="9012"/>
                </a:lnTo>
                <a:lnTo>
                  <a:pt x="309" y="9008"/>
                </a:lnTo>
                <a:lnTo>
                  <a:pt x="328" y="9004"/>
                </a:lnTo>
                <a:lnTo>
                  <a:pt x="347" y="9002"/>
                </a:lnTo>
                <a:lnTo>
                  <a:pt x="366" y="9001"/>
                </a:lnTo>
                <a:lnTo>
                  <a:pt x="384" y="9001"/>
                </a:lnTo>
                <a:lnTo>
                  <a:pt x="402" y="9002"/>
                </a:lnTo>
                <a:lnTo>
                  <a:pt x="421" y="9003"/>
                </a:lnTo>
                <a:lnTo>
                  <a:pt x="439" y="9006"/>
                </a:lnTo>
                <a:lnTo>
                  <a:pt x="457" y="9010"/>
                </a:lnTo>
                <a:lnTo>
                  <a:pt x="475" y="9013"/>
                </a:lnTo>
                <a:lnTo>
                  <a:pt x="493" y="9018"/>
                </a:lnTo>
                <a:lnTo>
                  <a:pt x="510" y="9025"/>
                </a:lnTo>
                <a:lnTo>
                  <a:pt x="527" y="9031"/>
                </a:lnTo>
                <a:lnTo>
                  <a:pt x="544" y="9039"/>
                </a:lnTo>
                <a:lnTo>
                  <a:pt x="560" y="9047"/>
                </a:lnTo>
                <a:lnTo>
                  <a:pt x="576" y="9056"/>
                </a:lnTo>
                <a:lnTo>
                  <a:pt x="591" y="9066"/>
                </a:lnTo>
                <a:lnTo>
                  <a:pt x="606" y="9076"/>
                </a:lnTo>
                <a:lnTo>
                  <a:pt x="620" y="9087"/>
                </a:lnTo>
                <a:lnTo>
                  <a:pt x="634" y="9100"/>
                </a:lnTo>
                <a:lnTo>
                  <a:pt x="648" y="9112"/>
                </a:lnTo>
                <a:lnTo>
                  <a:pt x="661" y="9126"/>
                </a:lnTo>
                <a:lnTo>
                  <a:pt x="673" y="9140"/>
                </a:lnTo>
                <a:lnTo>
                  <a:pt x="685" y="9154"/>
                </a:lnTo>
                <a:lnTo>
                  <a:pt x="695" y="9170"/>
                </a:lnTo>
                <a:lnTo>
                  <a:pt x="705" y="9186"/>
                </a:lnTo>
                <a:lnTo>
                  <a:pt x="715" y="9202"/>
                </a:lnTo>
                <a:lnTo>
                  <a:pt x="723" y="9219"/>
                </a:lnTo>
                <a:lnTo>
                  <a:pt x="731" y="9236"/>
                </a:lnTo>
                <a:lnTo>
                  <a:pt x="738" y="9254"/>
                </a:lnTo>
                <a:lnTo>
                  <a:pt x="781" y="9374"/>
                </a:lnTo>
                <a:lnTo>
                  <a:pt x="826" y="9492"/>
                </a:lnTo>
                <a:lnTo>
                  <a:pt x="875" y="9608"/>
                </a:lnTo>
                <a:lnTo>
                  <a:pt x="924" y="9723"/>
                </a:lnTo>
                <a:lnTo>
                  <a:pt x="977" y="9837"/>
                </a:lnTo>
                <a:lnTo>
                  <a:pt x="1030" y="9950"/>
                </a:lnTo>
                <a:lnTo>
                  <a:pt x="1086" y="10060"/>
                </a:lnTo>
                <a:lnTo>
                  <a:pt x="1144" y="10170"/>
                </a:lnTo>
                <a:lnTo>
                  <a:pt x="1204" y="10278"/>
                </a:lnTo>
                <a:lnTo>
                  <a:pt x="1265" y="10386"/>
                </a:lnTo>
                <a:lnTo>
                  <a:pt x="1330" y="10491"/>
                </a:lnTo>
                <a:lnTo>
                  <a:pt x="1395" y="10595"/>
                </a:lnTo>
                <a:lnTo>
                  <a:pt x="1463" y="10698"/>
                </a:lnTo>
                <a:lnTo>
                  <a:pt x="1532" y="10799"/>
                </a:lnTo>
                <a:lnTo>
                  <a:pt x="1603" y="10897"/>
                </a:lnTo>
                <a:lnTo>
                  <a:pt x="1676" y="10996"/>
                </a:lnTo>
                <a:lnTo>
                  <a:pt x="1751" y="11092"/>
                </a:lnTo>
                <a:lnTo>
                  <a:pt x="1828" y="11187"/>
                </a:lnTo>
                <a:lnTo>
                  <a:pt x="1906" y="11281"/>
                </a:lnTo>
                <a:lnTo>
                  <a:pt x="1986" y="11372"/>
                </a:lnTo>
                <a:lnTo>
                  <a:pt x="2068" y="11462"/>
                </a:lnTo>
                <a:lnTo>
                  <a:pt x="2151" y="11550"/>
                </a:lnTo>
                <a:lnTo>
                  <a:pt x="2235" y="11637"/>
                </a:lnTo>
                <a:lnTo>
                  <a:pt x="2322" y="11722"/>
                </a:lnTo>
                <a:lnTo>
                  <a:pt x="2410" y="11805"/>
                </a:lnTo>
                <a:lnTo>
                  <a:pt x="2499" y="11887"/>
                </a:lnTo>
                <a:lnTo>
                  <a:pt x="2590" y="11966"/>
                </a:lnTo>
                <a:lnTo>
                  <a:pt x="2683" y="12045"/>
                </a:lnTo>
                <a:lnTo>
                  <a:pt x="2776" y="12121"/>
                </a:lnTo>
                <a:lnTo>
                  <a:pt x="2872" y="12195"/>
                </a:lnTo>
                <a:lnTo>
                  <a:pt x="2968" y="12267"/>
                </a:lnTo>
                <a:lnTo>
                  <a:pt x="3066" y="12338"/>
                </a:lnTo>
                <a:lnTo>
                  <a:pt x="3166" y="12406"/>
                </a:lnTo>
                <a:lnTo>
                  <a:pt x="3265" y="12474"/>
                </a:lnTo>
                <a:lnTo>
                  <a:pt x="3367" y="12538"/>
                </a:lnTo>
                <a:lnTo>
                  <a:pt x="3470" y="12602"/>
                </a:lnTo>
                <a:lnTo>
                  <a:pt x="3575" y="12663"/>
                </a:lnTo>
                <a:lnTo>
                  <a:pt x="3680" y="12722"/>
                </a:lnTo>
                <a:lnTo>
                  <a:pt x="3787" y="12779"/>
                </a:lnTo>
                <a:lnTo>
                  <a:pt x="3894" y="12834"/>
                </a:lnTo>
                <a:lnTo>
                  <a:pt x="4004" y="12887"/>
                </a:lnTo>
                <a:lnTo>
                  <a:pt x="4113" y="12939"/>
                </a:lnTo>
                <a:lnTo>
                  <a:pt x="4224" y="12988"/>
                </a:lnTo>
                <a:lnTo>
                  <a:pt x="4336" y="13034"/>
                </a:lnTo>
                <a:lnTo>
                  <a:pt x="4449" y="13079"/>
                </a:lnTo>
                <a:lnTo>
                  <a:pt x="4563" y="13122"/>
                </a:lnTo>
                <a:lnTo>
                  <a:pt x="4678" y="13163"/>
                </a:lnTo>
                <a:lnTo>
                  <a:pt x="4794" y="13201"/>
                </a:lnTo>
                <a:lnTo>
                  <a:pt x="4911" y="13238"/>
                </a:lnTo>
                <a:lnTo>
                  <a:pt x="5028" y="13271"/>
                </a:lnTo>
                <a:lnTo>
                  <a:pt x="5147" y="13303"/>
                </a:lnTo>
                <a:lnTo>
                  <a:pt x="5266" y="13333"/>
                </a:lnTo>
                <a:lnTo>
                  <a:pt x="5386" y="13360"/>
                </a:lnTo>
                <a:lnTo>
                  <a:pt x="5506" y="13386"/>
                </a:lnTo>
                <a:lnTo>
                  <a:pt x="5627" y="13409"/>
                </a:lnTo>
                <a:lnTo>
                  <a:pt x="5750" y="13429"/>
                </a:lnTo>
                <a:lnTo>
                  <a:pt x="5872" y="13447"/>
                </a:lnTo>
                <a:lnTo>
                  <a:pt x="5996" y="13463"/>
                </a:lnTo>
                <a:lnTo>
                  <a:pt x="6120" y="13476"/>
                </a:lnTo>
                <a:lnTo>
                  <a:pt x="6244" y="13487"/>
                </a:lnTo>
                <a:lnTo>
                  <a:pt x="6370" y="13495"/>
                </a:lnTo>
                <a:lnTo>
                  <a:pt x="6496" y="13502"/>
                </a:lnTo>
                <a:lnTo>
                  <a:pt x="6621" y="13505"/>
                </a:lnTo>
                <a:lnTo>
                  <a:pt x="6749" y="13507"/>
                </a:lnTo>
                <a:lnTo>
                  <a:pt x="6913" y="13505"/>
                </a:lnTo>
                <a:lnTo>
                  <a:pt x="7076" y="13499"/>
                </a:lnTo>
                <a:lnTo>
                  <a:pt x="7238" y="13488"/>
                </a:lnTo>
                <a:lnTo>
                  <a:pt x="7400" y="13474"/>
                </a:lnTo>
                <a:lnTo>
                  <a:pt x="7560" y="13456"/>
                </a:lnTo>
                <a:lnTo>
                  <a:pt x="7719" y="13433"/>
                </a:lnTo>
                <a:lnTo>
                  <a:pt x="7877" y="13407"/>
                </a:lnTo>
                <a:lnTo>
                  <a:pt x="8032" y="13377"/>
                </a:lnTo>
                <a:lnTo>
                  <a:pt x="8188" y="13344"/>
                </a:lnTo>
                <a:lnTo>
                  <a:pt x="8341" y="13307"/>
                </a:lnTo>
                <a:lnTo>
                  <a:pt x="8493" y="13265"/>
                </a:lnTo>
                <a:lnTo>
                  <a:pt x="8644" y="13221"/>
                </a:lnTo>
                <a:lnTo>
                  <a:pt x="8792" y="13172"/>
                </a:lnTo>
                <a:lnTo>
                  <a:pt x="8939" y="13120"/>
                </a:lnTo>
                <a:lnTo>
                  <a:pt x="9085" y="13065"/>
                </a:lnTo>
                <a:lnTo>
                  <a:pt x="9229" y="13006"/>
                </a:lnTo>
                <a:lnTo>
                  <a:pt x="9372" y="12944"/>
                </a:lnTo>
                <a:lnTo>
                  <a:pt x="9511" y="12878"/>
                </a:lnTo>
                <a:lnTo>
                  <a:pt x="9650" y="12810"/>
                </a:lnTo>
                <a:lnTo>
                  <a:pt x="9786" y="12738"/>
                </a:lnTo>
                <a:lnTo>
                  <a:pt x="9921" y="12663"/>
                </a:lnTo>
                <a:lnTo>
                  <a:pt x="10053" y="12584"/>
                </a:lnTo>
                <a:lnTo>
                  <a:pt x="10183" y="12503"/>
                </a:lnTo>
                <a:lnTo>
                  <a:pt x="10312" y="12418"/>
                </a:lnTo>
                <a:lnTo>
                  <a:pt x="10437" y="12331"/>
                </a:lnTo>
                <a:lnTo>
                  <a:pt x="10562" y="12241"/>
                </a:lnTo>
                <a:lnTo>
                  <a:pt x="10683" y="12148"/>
                </a:lnTo>
                <a:lnTo>
                  <a:pt x="10802" y="12052"/>
                </a:lnTo>
                <a:lnTo>
                  <a:pt x="10919" y="11953"/>
                </a:lnTo>
                <a:lnTo>
                  <a:pt x="11034" y="11851"/>
                </a:lnTo>
                <a:lnTo>
                  <a:pt x="11145" y="11747"/>
                </a:lnTo>
                <a:lnTo>
                  <a:pt x="11255" y="11640"/>
                </a:lnTo>
                <a:lnTo>
                  <a:pt x="11361" y="11531"/>
                </a:lnTo>
                <a:lnTo>
                  <a:pt x="11465" y="11419"/>
                </a:lnTo>
                <a:lnTo>
                  <a:pt x="11567" y="11304"/>
                </a:lnTo>
                <a:lnTo>
                  <a:pt x="11666" y="11188"/>
                </a:lnTo>
                <a:lnTo>
                  <a:pt x="11762" y="11068"/>
                </a:lnTo>
                <a:lnTo>
                  <a:pt x="11855" y="10947"/>
                </a:lnTo>
                <a:lnTo>
                  <a:pt x="11946" y="10823"/>
                </a:lnTo>
                <a:lnTo>
                  <a:pt x="12033" y="10697"/>
                </a:lnTo>
                <a:lnTo>
                  <a:pt x="12118" y="10569"/>
                </a:lnTo>
                <a:lnTo>
                  <a:pt x="12198" y="10438"/>
                </a:lnTo>
                <a:lnTo>
                  <a:pt x="12277" y="10306"/>
                </a:lnTo>
                <a:lnTo>
                  <a:pt x="12352" y="10172"/>
                </a:lnTo>
                <a:lnTo>
                  <a:pt x="12424" y="10036"/>
                </a:lnTo>
                <a:lnTo>
                  <a:pt x="12493" y="9897"/>
                </a:lnTo>
                <a:lnTo>
                  <a:pt x="12559" y="9757"/>
                </a:lnTo>
                <a:lnTo>
                  <a:pt x="12620" y="9615"/>
                </a:lnTo>
                <a:lnTo>
                  <a:pt x="12679" y="9471"/>
                </a:lnTo>
                <a:lnTo>
                  <a:pt x="12735" y="9325"/>
                </a:lnTo>
                <a:lnTo>
                  <a:pt x="12786" y="9178"/>
                </a:lnTo>
                <a:lnTo>
                  <a:pt x="12835" y="9029"/>
                </a:lnTo>
                <a:lnTo>
                  <a:pt x="12880" y="8879"/>
                </a:lnTo>
                <a:lnTo>
                  <a:pt x="12920" y="8727"/>
                </a:lnTo>
                <a:lnTo>
                  <a:pt x="12958" y="8573"/>
                </a:lnTo>
                <a:lnTo>
                  <a:pt x="12992" y="8419"/>
                </a:lnTo>
                <a:lnTo>
                  <a:pt x="13021" y="8262"/>
                </a:lnTo>
                <a:lnTo>
                  <a:pt x="13048" y="8104"/>
                </a:lnTo>
                <a:lnTo>
                  <a:pt x="13070" y="7945"/>
                </a:lnTo>
                <a:lnTo>
                  <a:pt x="13089" y="7785"/>
                </a:lnTo>
                <a:lnTo>
                  <a:pt x="13103" y="7624"/>
                </a:lnTo>
                <a:lnTo>
                  <a:pt x="13112" y="7462"/>
                </a:lnTo>
                <a:lnTo>
                  <a:pt x="13119" y="7298"/>
                </a:lnTo>
                <a:lnTo>
                  <a:pt x="13121" y="7134"/>
                </a:lnTo>
                <a:lnTo>
                  <a:pt x="13119" y="6970"/>
                </a:lnTo>
                <a:lnTo>
                  <a:pt x="13112" y="6806"/>
                </a:lnTo>
                <a:lnTo>
                  <a:pt x="13103" y="6644"/>
                </a:lnTo>
                <a:lnTo>
                  <a:pt x="13089" y="6483"/>
                </a:lnTo>
                <a:lnTo>
                  <a:pt x="13070" y="6323"/>
                </a:lnTo>
                <a:lnTo>
                  <a:pt x="13048" y="6164"/>
                </a:lnTo>
                <a:lnTo>
                  <a:pt x="13021" y="6006"/>
                </a:lnTo>
                <a:lnTo>
                  <a:pt x="12992" y="5849"/>
                </a:lnTo>
                <a:lnTo>
                  <a:pt x="12958" y="5695"/>
                </a:lnTo>
                <a:lnTo>
                  <a:pt x="12920" y="5541"/>
                </a:lnTo>
                <a:lnTo>
                  <a:pt x="12880" y="5389"/>
                </a:lnTo>
                <a:lnTo>
                  <a:pt x="12835" y="5239"/>
                </a:lnTo>
                <a:lnTo>
                  <a:pt x="12786" y="5090"/>
                </a:lnTo>
                <a:lnTo>
                  <a:pt x="12735" y="4943"/>
                </a:lnTo>
                <a:lnTo>
                  <a:pt x="12679" y="4797"/>
                </a:lnTo>
                <a:lnTo>
                  <a:pt x="12620" y="4653"/>
                </a:lnTo>
                <a:lnTo>
                  <a:pt x="12559" y="4511"/>
                </a:lnTo>
                <a:lnTo>
                  <a:pt x="12493" y="4371"/>
                </a:lnTo>
                <a:lnTo>
                  <a:pt x="12424" y="4232"/>
                </a:lnTo>
                <a:lnTo>
                  <a:pt x="12352" y="4096"/>
                </a:lnTo>
                <a:lnTo>
                  <a:pt x="12277" y="3962"/>
                </a:lnTo>
                <a:lnTo>
                  <a:pt x="12198" y="3830"/>
                </a:lnTo>
                <a:lnTo>
                  <a:pt x="12118" y="3699"/>
                </a:lnTo>
                <a:lnTo>
                  <a:pt x="12033" y="3571"/>
                </a:lnTo>
                <a:lnTo>
                  <a:pt x="11946" y="3445"/>
                </a:lnTo>
                <a:lnTo>
                  <a:pt x="11855" y="3321"/>
                </a:lnTo>
                <a:lnTo>
                  <a:pt x="11762" y="3200"/>
                </a:lnTo>
                <a:lnTo>
                  <a:pt x="11666" y="3080"/>
                </a:lnTo>
                <a:lnTo>
                  <a:pt x="11567" y="2964"/>
                </a:lnTo>
                <a:lnTo>
                  <a:pt x="11465" y="2849"/>
                </a:lnTo>
                <a:lnTo>
                  <a:pt x="11361" y="2737"/>
                </a:lnTo>
                <a:lnTo>
                  <a:pt x="11255" y="2628"/>
                </a:lnTo>
                <a:lnTo>
                  <a:pt x="11145" y="2521"/>
                </a:lnTo>
                <a:lnTo>
                  <a:pt x="11034" y="2417"/>
                </a:lnTo>
                <a:lnTo>
                  <a:pt x="10919" y="2315"/>
                </a:lnTo>
                <a:lnTo>
                  <a:pt x="10802" y="2216"/>
                </a:lnTo>
                <a:lnTo>
                  <a:pt x="10683" y="2120"/>
                </a:lnTo>
                <a:lnTo>
                  <a:pt x="10562" y="2027"/>
                </a:lnTo>
                <a:lnTo>
                  <a:pt x="10437" y="1937"/>
                </a:lnTo>
                <a:lnTo>
                  <a:pt x="10312" y="1850"/>
                </a:lnTo>
                <a:lnTo>
                  <a:pt x="10183" y="1765"/>
                </a:lnTo>
                <a:lnTo>
                  <a:pt x="10053" y="1684"/>
                </a:lnTo>
                <a:lnTo>
                  <a:pt x="9921" y="1605"/>
                </a:lnTo>
                <a:lnTo>
                  <a:pt x="9786" y="1530"/>
                </a:lnTo>
                <a:lnTo>
                  <a:pt x="9650" y="1458"/>
                </a:lnTo>
                <a:lnTo>
                  <a:pt x="9511" y="1390"/>
                </a:lnTo>
                <a:lnTo>
                  <a:pt x="9372" y="1324"/>
                </a:lnTo>
                <a:lnTo>
                  <a:pt x="9229" y="1262"/>
                </a:lnTo>
                <a:lnTo>
                  <a:pt x="9085" y="1203"/>
                </a:lnTo>
                <a:lnTo>
                  <a:pt x="8939" y="1148"/>
                </a:lnTo>
                <a:lnTo>
                  <a:pt x="8792" y="1096"/>
                </a:lnTo>
                <a:lnTo>
                  <a:pt x="8644" y="1047"/>
                </a:lnTo>
                <a:lnTo>
                  <a:pt x="8493" y="1003"/>
                </a:lnTo>
                <a:lnTo>
                  <a:pt x="8341" y="961"/>
                </a:lnTo>
                <a:lnTo>
                  <a:pt x="8188" y="924"/>
                </a:lnTo>
                <a:lnTo>
                  <a:pt x="8032" y="891"/>
                </a:lnTo>
                <a:lnTo>
                  <a:pt x="7877" y="861"/>
                </a:lnTo>
                <a:lnTo>
                  <a:pt x="7719" y="835"/>
                </a:lnTo>
                <a:lnTo>
                  <a:pt x="7560" y="812"/>
                </a:lnTo>
                <a:lnTo>
                  <a:pt x="7400" y="794"/>
                </a:lnTo>
                <a:lnTo>
                  <a:pt x="7238" y="780"/>
                </a:lnTo>
                <a:lnTo>
                  <a:pt x="7076" y="769"/>
                </a:lnTo>
                <a:lnTo>
                  <a:pt x="6913" y="763"/>
                </a:lnTo>
                <a:lnTo>
                  <a:pt x="6749" y="761"/>
                </a:lnTo>
                <a:lnTo>
                  <a:pt x="6728" y="761"/>
                </a:lnTo>
                <a:lnTo>
                  <a:pt x="6709" y="760"/>
                </a:lnTo>
                <a:lnTo>
                  <a:pt x="6690" y="756"/>
                </a:lnTo>
                <a:lnTo>
                  <a:pt x="6672" y="753"/>
                </a:lnTo>
                <a:lnTo>
                  <a:pt x="6653" y="749"/>
                </a:lnTo>
                <a:lnTo>
                  <a:pt x="6635" y="744"/>
                </a:lnTo>
                <a:lnTo>
                  <a:pt x="6618" y="738"/>
                </a:lnTo>
                <a:lnTo>
                  <a:pt x="6600" y="731"/>
                </a:lnTo>
                <a:lnTo>
                  <a:pt x="6584" y="723"/>
                </a:lnTo>
                <a:lnTo>
                  <a:pt x="6566" y="716"/>
                </a:lnTo>
                <a:lnTo>
                  <a:pt x="6551" y="706"/>
                </a:lnTo>
                <a:lnTo>
                  <a:pt x="6535" y="696"/>
                </a:lnTo>
                <a:lnTo>
                  <a:pt x="6520" y="686"/>
                </a:lnTo>
                <a:lnTo>
                  <a:pt x="6506" y="674"/>
                </a:lnTo>
                <a:lnTo>
                  <a:pt x="6492" y="662"/>
                </a:lnTo>
                <a:lnTo>
                  <a:pt x="6479" y="649"/>
                </a:lnTo>
                <a:lnTo>
                  <a:pt x="6467" y="636"/>
                </a:lnTo>
                <a:lnTo>
                  <a:pt x="6455" y="622"/>
                </a:lnTo>
                <a:lnTo>
                  <a:pt x="6443" y="608"/>
                </a:lnTo>
                <a:lnTo>
                  <a:pt x="6432" y="593"/>
                </a:lnTo>
                <a:lnTo>
                  <a:pt x="6423" y="578"/>
                </a:lnTo>
                <a:lnTo>
                  <a:pt x="6414" y="562"/>
                </a:lnTo>
                <a:lnTo>
                  <a:pt x="6405" y="545"/>
                </a:lnTo>
                <a:lnTo>
                  <a:pt x="6398" y="529"/>
                </a:lnTo>
                <a:lnTo>
                  <a:pt x="6390" y="512"/>
                </a:lnTo>
                <a:lnTo>
                  <a:pt x="6385" y="494"/>
                </a:lnTo>
                <a:lnTo>
                  <a:pt x="6380" y="475"/>
                </a:lnTo>
                <a:lnTo>
                  <a:pt x="6375" y="457"/>
                </a:lnTo>
                <a:lnTo>
                  <a:pt x="6372" y="439"/>
                </a:lnTo>
                <a:lnTo>
                  <a:pt x="6370" y="419"/>
                </a:lnTo>
                <a:lnTo>
                  <a:pt x="6368" y="400"/>
                </a:lnTo>
                <a:lnTo>
                  <a:pt x="6368" y="381"/>
                </a:lnTo>
                <a:lnTo>
                  <a:pt x="6368" y="360"/>
                </a:lnTo>
                <a:lnTo>
                  <a:pt x="6370" y="341"/>
                </a:lnTo>
                <a:lnTo>
                  <a:pt x="6372" y="323"/>
                </a:lnTo>
                <a:lnTo>
                  <a:pt x="6375" y="304"/>
                </a:lnTo>
                <a:lnTo>
                  <a:pt x="6380" y="285"/>
                </a:lnTo>
                <a:lnTo>
                  <a:pt x="6385" y="267"/>
                </a:lnTo>
                <a:lnTo>
                  <a:pt x="6390" y="250"/>
                </a:lnTo>
                <a:lnTo>
                  <a:pt x="6398" y="232"/>
                </a:lnTo>
                <a:lnTo>
                  <a:pt x="6405" y="216"/>
                </a:lnTo>
                <a:lnTo>
                  <a:pt x="6414" y="198"/>
                </a:lnTo>
                <a:lnTo>
                  <a:pt x="6423" y="183"/>
                </a:lnTo>
                <a:lnTo>
                  <a:pt x="6432" y="167"/>
                </a:lnTo>
                <a:lnTo>
                  <a:pt x="6443" y="152"/>
                </a:lnTo>
                <a:lnTo>
                  <a:pt x="6455" y="138"/>
                </a:lnTo>
                <a:lnTo>
                  <a:pt x="6467" y="124"/>
                </a:lnTo>
                <a:lnTo>
                  <a:pt x="6479" y="111"/>
                </a:lnTo>
                <a:lnTo>
                  <a:pt x="6492" y="99"/>
                </a:lnTo>
                <a:lnTo>
                  <a:pt x="6506" y="87"/>
                </a:lnTo>
                <a:lnTo>
                  <a:pt x="6520" y="75"/>
                </a:lnTo>
                <a:lnTo>
                  <a:pt x="6535" y="64"/>
                </a:lnTo>
                <a:lnTo>
                  <a:pt x="6551" y="55"/>
                </a:lnTo>
                <a:lnTo>
                  <a:pt x="6566" y="46"/>
                </a:lnTo>
                <a:lnTo>
                  <a:pt x="6584" y="37"/>
                </a:lnTo>
                <a:lnTo>
                  <a:pt x="6600" y="30"/>
                </a:lnTo>
                <a:lnTo>
                  <a:pt x="6618" y="22"/>
                </a:lnTo>
                <a:lnTo>
                  <a:pt x="6635" y="17"/>
                </a:lnTo>
                <a:lnTo>
                  <a:pt x="6653" y="12"/>
                </a:lnTo>
                <a:lnTo>
                  <a:pt x="6672" y="7"/>
                </a:lnTo>
                <a:lnTo>
                  <a:pt x="6690" y="4"/>
                </a:lnTo>
                <a:lnTo>
                  <a:pt x="6709" y="2"/>
                </a:lnTo>
                <a:lnTo>
                  <a:pt x="6728" y="0"/>
                </a:lnTo>
                <a:lnTo>
                  <a:pt x="6749" y="0"/>
                </a:lnTo>
                <a:lnTo>
                  <a:pt x="6932" y="2"/>
                </a:lnTo>
                <a:lnTo>
                  <a:pt x="7116" y="8"/>
                </a:lnTo>
                <a:lnTo>
                  <a:pt x="7297" y="20"/>
                </a:lnTo>
                <a:lnTo>
                  <a:pt x="7478" y="36"/>
                </a:lnTo>
                <a:lnTo>
                  <a:pt x="7657" y="57"/>
                </a:lnTo>
                <a:lnTo>
                  <a:pt x="7835" y="81"/>
                </a:lnTo>
                <a:lnTo>
                  <a:pt x="8011" y="111"/>
                </a:lnTo>
                <a:lnTo>
                  <a:pt x="8186" y="145"/>
                </a:lnTo>
                <a:lnTo>
                  <a:pt x="8360" y="182"/>
                </a:lnTo>
                <a:lnTo>
                  <a:pt x="8531" y="224"/>
                </a:lnTo>
                <a:lnTo>
                  <a:pt x="8702" y="270"/>
                </a:lnTo>
                <a:lnTo>
                  <a:pt x="8869" y="321"/>
                </a:lnTo>
                <a:lnTo>
                  <a:pt x="9037" y="374"/>
                </a:lnTo>
                <a:lnTo>
                  <a:pt x="9201" y="432"/>
                </a:lnTo>
                <a:lnTo>
                  <a:pt x="9364" y="495"/>
                </a:lnTo>
                <a:lnTo>
                  <a:pt x="9525" y="560"/>
                </a:lnTo>
                <a:lnTo>
                  <a:pt x="9684" y="630"/>
                </a:lnTo>
                <a:lnTo>
                  <a:pt x="9842" y="703"/>
                </a:lnTo>
                <a:lnTo>
                  <a:pt x="9996" y="780"/>
                </a:lnTo>
                <a:lnTo>
                  <a:pt x="10149" y="861"/>
                </a:lnTo>
                <a:lnTo>
                  <a:pt x="10300" y="945"/>
                </a:lnTo>
                <a:lnTo>
                  <a:pt x="10448" y="1032"/>
                </a:lnTo>
                <a:lnTo>
                  <a:pt x="10594" y="1123"/>
                </a:lnTo>
                <a:lnTo>
                  <a:pt x="10738" y="1218"/>
                </a:lnTo>
                <a:lnTo>
                  <a:pt x="10878" y="1316"/>
                </a:lnTo>
                <a:lnTo>
                  <a:pt x="11017" y="1417"/>
                </a:lnTo>
                <a:lnTo>
                  <a:pt x="11153" y="1522"/>
                </a:lnTo>
                <a:lnTo>
                  <a:pt x="11286" y="1629"/>
                </a:lnTo>
                <a:lnTo>
                  <a:pt x="11417" y="1739"/>
                </a:lnTo>
                <a:lnTo>
                  <a:pt x="11546" y="1853"/>
                </a:lnTo>
                <a:lnTo>
                  <a:pt x="11670" y="1970"/>
                </a:lnTo>
                <a:lnTo>
                  <a:pt x="11793" y="2089"/>
                </a:lnTo>
                <a:lnTo>
                  <a:pt x="11913" y="2212"/>
                </a:lnTo>
                <a:lnTo>
                  <a:pt x="12030" y="2337"/>
                </a:lnTo>
                <a:lnTo>
                  <a:pt x="12143" y="2465"/>
                </a:lnTo>
                <a:lnTo>
                  <a:pt x="12254" y="2596"/>
                </a:lnTo>
                <a:lnTo>
                  <a:pt x="12361" y="2730"/>
                </a:lnTo>
                <a:lnTo>
                  <a:pt x="12465" y="2865"/>
                </a:lnTo>
                <a:lnTo>
                  <a:pt x="12566" y="3004"/>
                </a:lnTo>
                <a:lnTo>
                  <a:pt x="12664" y="3145"/>
                </a:lnTo>
                <a:lnTo>
                  <a:pt x="12758" y="3289"/>
                </a:lnTo>
                <a:lnTo>
                  <a:pt x="12850" y="3435"/>
                </a:lnTo>
                <a:lnTo>
                  <a:pt x="12938" y="3583"/>
                </a:lnTo>
                <a:lnTo>
                  <a:pt x="13021" y="3733"/>
                </a:lnTo>
                <a:lnTo>
                  <a:pt x="13102" y="3886"/>
                </a:lnTo>
                <a:lnTo>
                  <a:pt x="13179" y="4041"/>
                </a:lnTo>
                <a:lnTo>
                  <a:pt x="13252" y="4198"/>
                </a:lnTo>
                <a:lnTo>
                  <a:pt x="13322" y="4357"/>
                </a:lnTo>
                <a:lnTo>
                  <a:pt x="13388" y="4518"/>
                </a:lnTo>
                <a:lnTo>
                  <a:pt x="13449" y="4681"/>
                </a:lnTo>
                <a:lnTo>
                  <a:pt x="13507" y="4846"/>
                </a:lnTo>
                <a:lnTo>
                  <a:pt x="13562" y="5012"/>
                </a:lnTo>
                <a:lnTo>
                  <a:pt x="13613" y="5181"/>
                </a:lnTo>
                <a:lnTo>
                  <a:pt x="13658" y="5352"/>
                </a:lnTo>
                <a:lnTo>
                  <a:pt x="13699" y="5523"/>
                </a:lnTo>
                <a:lnTo>
                  <a:pt x="13738" y="5696"/>
                </a:lnTo>
                <a:lnTo>
                  <a:pt x="13771" y="5871"/>
                </a:lnTo>
                <a:lnTo>
                  <a:pt x="13800" y="6048"/>
                </a:lnTo>
                <a:lnTo>
                  <a:pt x="13825" y="6225"/>
                </a:lnTo>
                <a:lnTo>
                  <a:pt x="13845" y="6404"/>
                </a:lnTo>
                <a:lnTo>
                  <a:pt x="13862" y="6585"/>
                </a:lnTo>
                <a:lnTo>
                  <a:pt x="13873" y="6767"/>
                </a:lnTo>
                <a:lnTo>
                  <a:pt x="13881" y="6949"/>
                </a:lnTo>
                <a:lnTo>
                  <a:pt x="13883" y="7134"/>
                </a:lnTo>
                <a:lnTo>
                  <a:pt x="13881" y="7319"/>
                </a:lnTo>
                <a:lnTo>
                  <a:pt x="13873" y="7501"/>
                </a:lnTo>
                <a:lnTo>
                  <a:pt x="13862" y="7683"/>
                </a:lnTo>
                <a:lnTo>
                  <a:pt x="13845" y="7864"/>
                </a:lnTo>
                <a:lnTo>
                  <a:pt x="13825" y="8043"/>
                </a:lnTo>
                <a:lnTo>
                  <a:pt x="13800" y="8220"/>
                </a:lnTo>
                <a:lnTo>
                  <a:pt x="13771" y="8397"/>
                </a:lnTo>
                <a:lnTo>
                  <a:pt x="13738" y="8572"/>
                </a:lnTo>
                <a:lnTo>
                  <a:pt x="13699" y="8745"/>
                </a:lnTo>
                <a:lnTo>
                  <a:pt x="13658" y="8916"/>
                </a:lnTo>
                <a:lnTo>
                  <a:pt x="13613" y="9087"/>
                </a:lnTo>
                <a:lnTo>
                  <a:pt x="13562" y="9256"/>
                </a:lnTo>
                <a:lnTo>
                  <a:pt x="13507" y="9422"/>
                </a:lnTo>
                <a:lnTo>
                  <a:pt x="13449" y="9587"/>
                </a:lnTo>
                <a:lnTo>
                  <a:pt x="13388" y="9750"/>
                </a:lnTo>
                <a:lnTo>
                  <a:pt x="13322" y="9911"/>
                </a:lnTo>
                <a:lnTo>
                  <a:pt x="13252" y="10070"/>
                </a:lnTo>
                <a:lnTo>
                  <a:pt x="13179" y="10227"/>
                </a:lnTo>
                <a:lnTo>
                  <a:pt x="13102" y="10382"/>
                </a:lnTo>
                <a:lnTo>
                  <a:pt x="13021" y="10535"/>
                </a:lnTo>
                <a:lnTo>
                  <a:pt x="12938" y="10685"/>
                </a:lnTo>
                <a:lnTo>
                  <a:pt x="12850" y="10833"/>
                </a:lnTo>
                <a:lnTo>
                  <a:pt x="12758" y="10979"/>
                </a:lnTo>
                <a:lnTo>
                  <a:pt x="12664" y="11123"/>
                </a:lnTo>
                <a:lnTo>
                  <a:pt x="12566" y="11264"/>
                </a:lnTo>
                <a:lnTo>
                  <a:pt x="12465" y="11403"/>
                </a:lnTo>
                <a:lnTo>
                  <a:pt x="12361" y="11538"/>
                </a:lnTo>
                <a:lnTo>
                  <a:pt x="12254" y="11672"/>
                </a:lnTo>
                <a:lnTo>
                  <a:pt x="12143" y="11803"/>
                </a:lnTo>
                <a:lnTo>
                  <a:pt x="12030" y="11931"/>
                </a:lnTo>
                <a:lnTo>
                  <a:pt x="11913" y="12056"/>
                </a:lnTo>
                <a:lnTo>
                  <a:pt x="11793" y="12179"/>
                </a:lnTo>
                <a:lnTo>
                  <a:pt x="11670" y="12298"/>
                </a:lnTo>
                <a:lnTo>
                  <a:pt x="11546" y="12415"/>
                </a:lnTo>
                <a:lnTo>
                  <a:pt x="11417" y="12529"/>
                </a:lnTo>
                <a:lnTo>
                  <a:pt x="11286" y="12639"/>
                </a:lnTo>
                <a:lnTo>
                  <a:pt x="11153" y="12746"/>
                </a:lnTo>
                <a:lnTo>
                  <a:pt x="11017" y="12851"/>
                </a:lnTo>
                <a:lnTo>
                  <a:pt x="10878" y="12952"/>
                </a:lnTo>
                <a:lnTo>
                  <a:pt x="10738" y="13050"/>
                </a:lnTo>
                <a:lnTo>
                  <a:pt x="10594" y="13145"/>
                </a:lnTo>
                <a:lnTo>
                  <a:pt x="10448" y="13236"/>
                </a:lnTo>
                <a:lnTo>
                  <a:pt x="10300" y="13323"/>
                </a:lnTo>
                <a:lnTo>
                  <a:pt x="10149" y="13407"/>
                </a:lnTo>
                <a:lnTo>
                  <a:pt x="9996" y="13488"/>
                </a:lnTo>
                <a:lnTo>
                  <a:pt x="9842" y="13565"/>
                </a:lnTo>
                <a:lnTo>
                  <a:pt x="9684" y="13638"/>
                </a:lnTo>
                <a:lnTo>
                  <a:pt x="9525" y="13708"/>
                </a:lnTo>
                <a:lnTo>
                  <a:pt x="9364" y="13773"/>
                </a:lnTo>
                <a:lnTo>
                  <a:pt x="9201" y="13836"/>
                </a:lnTo>
                <a:lnTo>
                  <a:pt x="9037" y="13894"/>
                </a:lnTo>
                <a:lnTo>
                  <a:pt x="8869" y="13947"/>
                </a:lnTo>
                <a:lnTo>
                  <a:pt x="8702" y="13998"/>
                </a:lnTo>
                <a:lnTo>
                  <a:pt x="8531" y="14044"/>
                </a:lnTo>
                <a:lnTo>
                  <a:pt x="8360" y="14086"/>
                </a:lnTo>
                <a:lnTo>
                  <a:pt x="8186" y="14123"/>
                </a:lnTo>
                <a:lnTo>
                  <a:pt x="8011" y="14157"/>
                </a:lnTo>
                <a:lnTo>
                  <a:pt x="7835" y="14187"/>
                </a:lnTo>
                <a:lnTo>
                  <a:pt x="7657" y="14211"/>
                </a:lnTo>
                <a:lnTo>
                  <a:pt x="7478" y="14232"/>
                </a:lnTo>
                <a:lnTo>
                  <a:pt x="7297" y="14248"/>
                </a:lnTo>
                <a:lnTo>
                  <a:pt x="7116" y="14260"/>
                </a:lnTo>
                <a:lnTo>
                  <a:pt x="6932" y="14266"/>
                </a:lnTo>
                <a:lnTo>
                  <a:pt x="6749" y="14268"/>
                </a:lnTo>
                <a:lnTo>
                  <a:pt x="6607" y="14267"/>
                </a:lnTo>
                <a:lnTo>
                  <a:pt x="6467" y="14263"/>
                </a:lnTo>
                <a:lnTo>
                  <a:pt x="6326" y="14256"/>
                </a:lnTo>
                <a:lnTo>
                  <a:pt x="6187" y="14247"/>
                </a:lnTo>
                <a:lnTo>
                  <a:pt x="6047" y="14234"/>
                </a:lnTo>
                <a:lnTo>
                  <a:pt x="5909" y="14219"/>
                </a:lnTo>
                <a:lnTo>
                  <a:pt x="5770" y="14202"/>
                </a:lnTo>
                <a:lnTo>
                  <a:pt x="5634" y="14181"/>
                </a:lnTo>
                <a:lnTo>
                  <a:pt x="5497" y="14158"/>
                </a:lnTo>
                <a:lnTo>
                  <a:pt x="5361" y="14132"/>
                </a:lnTo>
                <a:lnTo>
                  <a:pt x="5226" y="14104"/>
                </a:lnTo>
                <a:lnTo>
                  <a:pt x="5092" y="14073"/>
                </a:lnTo>
                <a:lnTo>
                  <a:pt x="4959" y="14040"/>
                </a:lnTo>
                <a:lnTo>
                  <a:pt x="4827" y="14004"/>
                </a:lnTo>
                <a:lnTo>
                  <a:pt x="4695" y="13966"/>
                </a:lnTo>
                <a:lnTo>
                  <a:pt x="4564" y="13926"/>
                </a:lnTo>
                <a:lnTo>
                  <a:pt x="4435" y="13882"/>
                </a:lnTo>
                <a:lnTo>
                  <a:pt x="4306" y="13837"/>
                </a:lnTo>
                <a:lnTo>
                  <a:pt x="4179" y="13788"/>
                </a:lnTo>
                <a:lnTo>
                  <a:pt x="4052" y="13738"/>
                </a:lnTo>
                <a:lnTo>
                  <a:pt x="3927" y="13685"/>
                </a:lnTo>
                <a:lnTo>
                  <a:pt x="3803" y="13631"/>
                </a:lnTo>
                <a:lnTo>
                  <a:pt x="3680" y="13573"/>
                </a:lnTo>
                <a:lnTo>
                  <a:pt x="3557" y="13514"/>
                </a:lnTo>
                <a:lnTo>
                  <a:pt x="3437" y="13451"/>
                </a:lnTo>
                <a:lnTo>
                  <a:pt x="3317" y="13387"/>
                </a:lnTo>
                <a:lnTo>
                  <a:pt x="3199" y="13321"/>
                </a:lnTo>
                <a:lnTo>
                  <a:pt x="3082" y="13253"/>
                </a:lnTo>
                <a:lnTo>
                  <a:pt x="2967" y="13182"/>
                </a:lnTo>
                <a:lnTo>
                  <a:pt x="2853" y="13109"/>
                </a:lnTo>
                <a:lnTo>
                  <a:pt x="2740" y="13034"/>
                </a:lnTo>
                <a:lnTo>
                  <a:pt x="2629" y="12957"/>
                </a:lnTo>
                <a:lnTo>
                  <a:pt x="2519" y="12877"/>
                </a:lnTo>
                <a:lnTo>
                  <a:pt x="2411" y="12796"/>
                </a:lnTo>
                <a:lnTo>
                  <a:pt x="2304" y="12712"/>
                </a:lnTo>
                <a:lnTo>
                  <a:pt x="2199" y="12627"/>
                </a:lnTo>
                <a:lnTo>
                  <a:pt x="2096" y="12540"/>
                </a:lnTo>
                <a:lnTo>
                  <a:pt x="1994" y="12450"/>
                </a:lnTo>
                <a:lnTo>
                  <a:pt x="1893" y="12359"/>
                </a:lnTo>
                <a:lnTo>
                  <a:pt x="1795" y="12266"/>
                </a:lnTo>
                <a:lnTo>
                  <a:pt x="1698" y="12171"/>
                </a:lnTo>
                <a:lnTo>
                  <a:pt x="1603" y="12074"/>
                </a:lnTo>
                <a:lnTo>
                  <a:pt x="1510" y="11975"/>
                </a:lnTo>
                <a:lnTo>
                  <a:pt x="1419" y="11874"/>
                </a:lnTo>
                <a:lnTo>
                  <a:pt x="1328" y="11772"/>
                </a:lnTo>
                <a:lnTo>
                  <a:pt x="1242" y="11668"/>
                </a:lnTo>
                <a:lnTo>
                  <a:pt x="1156" y="11562"/>
                </a:lnTo>
                <a:lnTo>
                  <a:pt x="1072" y="11453"/>
                </a:lnTo>
                <a:lnTo>
                  <a:pt x="989" y="11344"/>
                </a:lnTo>
                <a:lnTo>
                  <a:pt x="910" y="11233"/>
                </a:lnTo>
                <a:lnTo>
                  <a:pt x="832" y="11120"/>
                </a:lnTo>
                <a:lnTo>
                  <a:pt x="757" y="11005"/>
                </a:lnTo>
                <a:lnTo>
                  <a:pt x="682" y="10889"/>
                </a:lnTo>
                <a:lnTo>
                  <a:pt x="612" y="10771"/>
                </a:lnTo>
                <a:lnTo>
                  <a:pt x="542" y="10652"/>
                </a:lnTo>
                <a:lnTo>
                  <a:pt x="475" y="10530"/>
                </a:lnTo>
                <a:lnTo>
                  <a:pt x="410" y="10408"/>
                </a:lnTo>
                <a:lnTo>
                  <a:pt x="348" y="10284"/>
                </a:lnTo>
                <a:lnTo>
                  <a:pt x="288" y="10158"/>
                </a:lnTo>
                <a:lnTo>
                  <a:pt x="230" y="10030"/>
                </a:lnTo>
                <a:lnTo>
                  <a:pt x="174" y="9903"/>
                </a:lnTo>
                <a:lnTo>
                  <a:pt x="120" y="9772"/>
                </a:lnTo>
                <a:lnTo>
                  <a:pt x="70" y="9641"/>
                </a:lnTo>
                <a:lnTo>
                  <a:pt x="21" y="9508"/>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pic>
        <p:nvPicPr>
          <p:cNvPr id="19" name="Picture 2" descr="UniKitap Ücresiz E-Kitap – Prof. Dr. Ali İlseven'in kitaplarını ücretsiz  okuyabilirsini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4033" y="2399486"/>
            <a:ext cx="3730170" cy="2942453"/>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Resim 4"/>
          <p:cNvPicPr>
            <a:picLocks noChangeAspect="1"/>
          </p:cNvPicPr>
          <p:nvPr/>
        </p:nvPicPr>
        <p:blipFill>
          <a:blip r:embed="rId5"/>
          <a:stretch>
            <a:fillRect/>
          </a:stretch>
        </p:blipFill>
        <p:spPr>
          <a:xfrm>
            <a:off x="3271171" y="366904"/>
            <a:ext cx="5649658" cy="5831638"/>
          </a:xfrm>
          <a:prstGeom prst="rect">
            <a:avLst/>
          </a:prstGeom>
        </p:spPr>
      </p:pic>
      <p:sp>
        <p:nvSpPr>
          <p:cNvPr id="2" name="Dikdörtgen 1"/>
          <p:cNvSpPr/>
          <p:nvPr/>
        </p:nvSpPr>
        <p:spPr>
          <a:xfrm>
            <a:off x="3526137" y="5152718"/>
            <a:ext cx="5067300" cy="982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TextBox 2"/>
          <p:cNvSpPr txBox="1"/>
          <p:nvPr/>
        </p:nvSpPr>
        <p:spPr>
          <a:xfrm>
            <a:off x="3550851" y="5481981"/>
            <a:ext cx="4845960" cy="707886"/>
          </a:xfrm>
          <a:prstGeom prst="rect">
            <a:avLst/>
          </a:prstGeom>
          <a:noFill/>
        </p:spPr>
        <p:txBody>
          <a:bodyPr wrap="square" rtlCol="0">
            <a:spAutoFit/>
          </a:bodyPr>
          <a:lstStyle/>
          <a:p>
            <a:pPr algn="ctr"/>
            <a:r>
              <a:rPr lang="tr-TR" sz="2000" b="1" dirty="0">
                <a:solidFill>
                  <a:srgbClr val="407211"/>
                </a:solidFill>
                <a:latin typeface="Arial" panose="020B0604020202020204" pitchFamily="34" charset="0"/>
                <a:cs typeface="Arial" panose="020B0604020202020204" pitchFamily="34" charset="0"/>
              </a:rPr>
              <a:t>DEĞERLERİME</a:t>
            </a:r>
            <a:r>
              <a:rPr lang="en-US" sz="2000" b="1" dirty="0">
                <a:solidFill>
                  <a:srgbClr val="407211"/>
                </a:solidFill>
                <a:latin typeface="Arial" panose="020B0604020202020204" pitchFamily="34" charset="0"/>
                <a:cs typeface="Arial" panose="020B0604020202020204" pitchFamily="34" charset="0"/>
              </a:rPr>
              <a:t> </a:t>
            </a:r>
            <a:r>
              <a:rPr lang="tr-TR" sz="2000" b="1" dirty="0">
                <a:solidFill>
                  <a:srgbClr val="407211"/>
                </a:solidFill>
                <a:latin typeface="Arial" panose="020B0604020202020204" pitchFamily="34" charset="0"/>
                <a:cs typeface="Arial" panose="020B0604020202020204" pitchFamily="34" charset="0"/>
              </a:rPr>
              <a:t>SAHİP </a:t>
            </a:r>
            <a:r>
              <a:rPr lang="tr-TR" sz="2000" b="1" dirty="0" smtClean="0">
                <a:solidFill>
                  <a:srgbClr val="407211"/>
                </a:solidFill>
                <a:latin typeface="Arial" panose="020B0604020202020204" pitchFamily="34" charset="0"/>
                <a:cs typeface="Arial" panose="020B0604020202020204" pitchFamily="34" charset="0"/>
              </a:rPr>
              <a:t>ÇIKIYORUM </a:t>
            </a:r>
          </a:p>
          <a:p>
            <a:pPr algn="ctr"/>
            <a:r>
              <a:rPr lang="tr-TR" sz="2000" b="1" dirty="0" smtClean="0">
                <a:solidFill>
                  <a:srgbClr val="407211"/>
                </a:solidFill>
                <a:latin typeface="Arial" panose="020B0604020202020204" pitchFamily="34" charset="0"/>
                <a:cs typeface="Arial" panose="020B0604020202020204" pitchFamily="34" charset="0"/>
              </a:rPr>
              <a:t>PROJESİ</a:t>
            </a:r>
            <a:endParaRPr lang="en-US" sz="2000" b="1" dirty="0">
              <a:solidFill>
                <a:srgbClr val="407211"/>
              </a:solidFill>
              <a:latin typeface="Arial" panose="020B0604020202020204" pitchFamily="34" charset="0"/>
              <a:cs typeface="Arial" panose="020B0604020202020204" pitchFamily="34" charset="0"/>
            </a:endParaRPr>
          </a:p>
        </p:txBody>
      </p:sp>
      <p:sp>
        <p:nvSpPr>
          <p:cNvPr id="13" name="TextBox 2"/>
          <p:cNvSpPr txBox="1"/>
          <p:nvPr/>
        </p:nvSpPr>
        <p:spPr>
          <a:xfrm>
            <a:off x="4394147" y="5152751"/>
            <a:ext cx="3403455" cy="400110"/>
          </a:xfrm>
          <a:prstGeom prst="rect">
            <a:avLst/>
          </a:prstGeom>
          <a:noFill/>
        </p:spPr>
        <p:txBody>
          <a:bodyPr wrap="square" rtlCol="0">
            <a:spAutoFit/>
          </a:bodyPr>
          <a:lstStyle/>
          <a:p>
            <a:pPr algn="ctr"/>
            <a:r>
              <a:rPr lang="tr-TR" sz="2000" b="1" dirty="0">
                <a:solidFill>
                  <a:srgbClr val="407211"/>
                </a:solidFill>
                <a:latin typeface="Arial" panose="020B0604020202020204" pitchFamily="34" charset="0"/>
                <a:cs typeface="Arial" panose="020B0604020202020204" pitchFamily="34" charset="0"/>
              </a:rPr>
              <a:t>ÇEVREME</a:t>
            </a:r>
            <a:r>
              <a:rPr lang="en-US" sz="2000" b="1" dirty="0">
                <a:solidFill>
                  <a:srgbClr val="407211"/>
                </a:solidFill>
                <a:latin typeface="Arial" panose="020B0604020202020204" pitchFamily="34" charset="0"/>
                <a:cs typeface="Arial" panose="020B0604020202020204" pitchFamily="34" charset="0"/>
              </a:rPr>
              <a:t> </a:t>
            </a:r>
            <a:r>
              <a:rPr lang="tr-TR" sz="2000" b="1" dirty="0">
                <a:solidFill>
                  <a:srgbClr val="407211"/>
                </a:solidFill>
                <a:latin typeface="Arial" panose="020B0604020202020204" pitchFamily="34" charset="0"/>
                <a:cs typeface="Arial" panose="020B0604020202020204" pitchFamily="34" charset="0"/>
              </a:rPr>
              <a:t>DUYARLIYIM,</a:t>
            </a:r>
            <a:endParaRPr lang="en-US" sz="2000" b="1" dirty="0">
              <a:solidFill>
                <a:srgbClr val="40721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225971"/>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p:cNvGraphicFramePr/>
          <p:nvPr>
            <p:extLst>
              <p:ext uri="{D42A27DB-BD31-4B8C-83A1-F6EECF244321}">
                <p14:modId xmlns:p14="http://schemas.microsoft.com/office/powerpoint/2010/main" val="4087233709"/>
              </p:ext>
            </p:extLst>
          </p:nvPr>
        </p:nvGraphicFramePr>
        <p:xfrm>
          <a:off x="973712" y="387177"/>
          <a:ext cx="11127672" cy="6392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06275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86662" y="3644371"/>
            <a:ext cx="8915399" cy="2262781"/>
          </a:xfrm>
        </p:spPr>
        <p:txBody>
          <a:bodyPr>
            <a:noAutofit/>
          </a:bodyPr>
          <a:lstStyle/>
          <a:p>
            <a:r>
              <a:rPr lang="tr-TR" b="1" dirty="0">
                <a:latin typeface="Arial Black" panose="020B0A04020102020204" pitchFamily="34" charset="0"/>
              </a:rPr>
              <a:t>DİYANET GENÇLİK MERKEZİ PERSONELİ ANKET SONUÇLARI</a:t>
            </a:r>
            <a:br>
              <a:rPr lang="tr-TR" b="1" dirty="0">
                <a:latin typeface="Arial Black" panose="020B0A04020102020204" pitchFamily="34" charset="0"/>
              </a:rPr>
            </a:br>
            <a:r>
              <a:rPr lang="tr-TR" b="1" dirty="0">
                <a:latin typeface="Arial Black" panose="020B0A04020102020204" pitchFamily="34" charset="0"/>
              </a:rPr>
              <a:t/>
            </a:r>
            <a:br>
              <a:rPr lang="tr-TR" b="1" dirty="0">
                <a:latin typeface="Arial Black" panose="020B0A04020102020204" pitchFamily="34" charset="0"/>
              </a:rPr>
            </a:br>
            <a:r>
              <a:rPr lang="tr-TR" b="1" dirty="0">
                <a:latin typeface="Arial Black" panose="020B0A04020102020204" pitchFamily="34" charset="0"/>
              </a:rPr>
              <a:t>( 119 Gençlik Merkezi Sorumlusu )</a:t>
            </a:r>
          </a:p>
        </p:txBody>
      </p:sp>
    </p:spTree>
    <p:extLst>
      <p:ext uri="{BB962C8B-B14F-4D97-AF65-F5344CB8AC3E}">
        <p14:creationId xmlns:p14="http://schemas.microsoft.com/office/powerpoint/2010/main" val="348443873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k 2"/>
          <p:cNvGraphicFramePr/>
          <p:nvPr>
            <p:extLst/>
          </p:nvPr>
        </p:nvGraphicFramePr>
        <p:xfrm>
          <a:off x="619485" y="321275"/>
          <a:ext cx="11094720" cy="6244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31817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p:cNvGraphicFramePr/>
          <p:nvPr>
            <p:extLst/>
          </p:nvPr>
        </p:nvGraphicFramePr>
        <p:xfrm>
          <a:off x="1145060" y="444842"/>
          <a:ext cx="10725664" cy="62937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91841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p:cNvGraphicFramePr/>
          <p:nvPr>
            <p:extLst/>
          </p:nvPr>
        </p:nvGraphicFramePr>
        <p:xfrm>
          <a:off x="1101088" y="395417"/>
          <a:ext cx="10670781" cy="62772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8333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p:cNvGraphicFramePr/>
          <p:nvPr>
            <p:extLst/>
          </p:nvPr>
        </p:nvGraphicFramePr>
        <p:xfrm>
          <a:off x="1016136" y="362466"/>
          <a:ext cx="10541549" cy="6285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54582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p:cNvGraphicFramePr/>
          <p:nvPr>
            <p:extLst>
              <p:ext uri="{D42A27DB-BD31-4B8C-83A1-F6EECF244321}">
                <p14:modId xmlns:p14="http://schemas.microsoft.com/office/powerpoint/2010/main" val="2549934951"/>
              </p:ext>
            </p:extLst>
          </p:nvPr>
        </p:nvGraphicFramePr>
        <p:xfrm>
          <a:off x="1180893" y="362465"/>
          <a:ext cx="10549787" cy="6285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1064518"/>
      </p:ext>
    </p:extLst>
  </p:cSld>
  <p:clrMapOvr>
    <a:masterClrMapping/>
  </p:clrMapOvr>
  <p:transition spd="slow">
    <p:comb/>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78000">
              <a:schemeClr val="accent5">
                <a:lumMod val="20000"/>
                <a:lumOff val="80000"/>
              </a:schemeClr>
            </a:gs>
            <a:gs pos="0">
              <a:schemeClr val="accent3"/>
            </a:gs>
            <a:gs pos="61000">
              <a:schemeClr val="accent6">
                <a:lumMod val="20000"/>
                <a:lumOff val="80000"/>
              </a:schemeClr>
            </a:gs>
          </a:gsLst>
          <a:lin ang="8400000" scaled="0"/>
        </a:gradFill>
        <a:effectLst/>
      </p:bgPr>
    </p:bg>
    <p:spTree>
      <p:nvGrpSpPr>
        <p:cNvPr id="1" name=""/>
        <p:cNvGrpSpPr/>
        <p:nvPr/>
      </p:nvGrpSpPr>
      <p:grpSpPr>
        <a:xfrm>
          <a:off x="0" y="0"/>
          <a:ext cx="0" cy="0"/>
          <a:chOff x="0" y="0"/>
          <a:chExt cx="0" cy="0"/>
        </a:xfrm>
      </p:grpSpPr>
      <p:grpSp>
        <p:nvGrpSpPr>
          <p:cNvPr id="13" name="Group 85"/>
          <p:cNvGrpSpPr/>
          <p:nvPr/>
        </p:nvGrpSpPr>
        <p:grpSpPr>
          <a:xfrm>
            <a:off x="778069" y="982711"/>
            <a:ext cx="4336661" cy="4965604"/>
            <a:chOff x="4738688" y="1874838"/>
            <a:chExt cx="2714625" cy="3108325"/>
          </a:xfrm>
        </p:grpSpPr>
        <p:sp>
          <p:nvSpPr>
            <p:cNvPr id="14" name="Freeform 5"/>
            <p:cNvSpPr>
              <a:spLocks/>
            </p:cNvSpPr>
            <p:nvPr/>
          </p:nvSpPr>
          <p:spPr bwMode="auto">
            <a:xfrm>
              <a:off x="6116638" y="4160838"/>
              <a:ext cx="558800" cy="323850"/>
            </a:xfrm>
            <a:custGeom>
              <a:avLst/>
              <a:gdLst>
                <a:gd name="T0" fmla="*/ 306 w 352"/>
                <a:gd name="T1" fmla="*/ 204 h 204"/>
                <a:gd name="T2" fmla="*/ 0 w 352"/>
                <a:gd name="T3" fmla="*/ 202 h 204"/>
                <a:gd name="T4" fmla="*/ 18 w 352"/>
                <a:gd name="T5" fmla="*/ 0 h 204"/>
                <a:gd name="T6" fmla="*/ 352 w 352"/>
                <a:gd name="T7" fmla="*/ 10 h 204"/>
                <a:gd name="T8" fmla="*/ 306 w 352"/>
                <a:gd name="T9" fmla="*/ 204 h 204"/>
              </a:gdLst>
              <a:ahLst/>
              <a:cxnLst>
                <a:cxn ang="0">
                  <a:pos x="T0" y="T1"/>
                </a:cxn>
                <a:cxn ang="0">
                  <a:pos x="T2" y="T3"/>
                </a:cxn>
                <a:cxn ang="0">
                  <a:pos x="T4" y="T5"/>
                </a:cxn>
                <a:cxn ang="0">
                  <a:pos x="T6" y="T7"/>
                </a:cxn>
                <a:cxn ang="0">
                  <a:pos x="T8" y="T9"/>
                </a:cxn>
              </a:cxnLst>
              <a:rect l="0" t="0" r="r" b="b"/>
              <a:pathLst>
                <a:path w="352" h="204">
                  <a:moveTo>
                    <a:pt x="306" y="204"/>
                  </a:moveTo>
                  <a:lnTo>
                    <a:pt x="0" y="202"/>
                  </a:lnTo>
                  <a:lnTo>
                    <a:pt x="18" y="0"/>
                  </a:lnTo>
                  <a:lnTo>
                    <a:pt x="352" y="10"/>
                  </a:lnTo>
                  <a:lnTo>
                    <a:pt x="306" y="204"/>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AU"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5" name="Freeform 6"/>
            <p:cNvSpPr>
              <a:spLocks/>
            </p:cNvSpPr>
            <p:nvPr/>
          </p:nvSpPr>
          <p:spPr bwMode="auto">
            <a:xfrm>
              <a:off x="5189538" y="3836988"/>
              <a:ext cx="542925" cy="552450"/>
            </a:xfrm>
            <a:custGeom>
              <a:avLst/>
              <a:gdLst>
                <a:gd name="T0" fmla="*/ 152 w 342"/>
                <a:gd name="T1" fmla="*/ 348 h 348"/>
                <a:gd name="T2" fmla="*/ 0 w 342"/>
                <a:gd name="T3" fmla="*/ 80 h 348"/>
                <a:gd name="T4" fmla="*/ 188 w 342"/>
                <a:gd name="T5" fmla="*/ 0 h 348"/>
                <a:gd name="T6" fmla="*/ 342 w 342"/>
                <a:gd name="T7" fmla="*/ 292 h 348"/>
                <a:gd name="T8" fmla="*/ 152 w 342"/>
                <a:gd name="T9" fmla="*/ 348 h 348"/>
              </a:gdLst>
              <a:ahLst/>
              <a:cxnLst>
                <a:cxn ang="0">
                  <a:pos x="T0" y="T1"/>
                </a:cxn>
                <a:cxn ang="0">
                  <a:pos x="T2" y="T3"/>
                </a:cxn>
                <a:cxn ang="0">
                  <a:pos x="T4" y="T5"/>
                </a:cxn>
                <a:cxn ang="0">
                  <a:pos x="T6" y="T7"/>
                </a:cxn>
                <a:cxn ang="0">
                  <a:pos x="T8" y="T9"/>
                </a:cxn>
              </a:cxnLst>
              <a:rect l="0" t="0" r="r" b="b"/>
              <a:pathLst>
                <a:path w="342" h="348">
                  <a:moveTo>
                    <a:pt x="152" y="348"/>
                  </a:moveTo>
                  <a:lnTo>
                    <a:pt x="0" y="80"/>
                  </a:lnTo>
                  <a:lnTo>
                    <a:pt x="188" y="0"/>
                  </a:lnTo>
                  <a:lnTo>
                    <a:pt x="342" y="292"/>
                  </a:lnTo>
                  <a:lnTo>
                    <a:pt x="152" y="348"/>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AU"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6" name="Freeform 7"/>
            <p:cNvSpPr>
              <a:spLocks/>
            </p:cNvSpPr>
            <p:nvPr/>
          </p:nvSpPr>
          <p:spPr bwMode="auto">
            <a:xfrm>
              <a:off x="4932363" y="2913063"/>
              <a:ext cx="511175" cy="638175"/>
            </a:xfrm>
            <a:custGeom>
              <a:avLst/>
              <a:gdLst>
                <a:gd name="T0" fmla="*/ 0 w 322"/>
                <a:gd name="T1" fmla="*/ 264 h 402"/>
                <a:gd name="T2" fmla="*/ 156 w 322"/>
                <a:gd name="T3" fmla="*/ 0 h 402"/>
                <a:gd name="T4" fmla="*/ 322 w 322"/>
                <a:gd name="T5" fmla="*/ 118 h 402"/>
                <a:gd name="T6" fmla="*/ 144 w 322"/>
                <a:gd name="T7" fmla="*/ 402 h 402"/>
                <a:gd name="T8" fmla="*/ 0 w 322"/>
                <a:gd name="T9" fmla="*/ 264 h 402"/>
              </a:gdLst>
              <a:ahLst/>
              <a:cxnLst>
                <a:cxn ang="0">
                  <a:pos x="T0" y="T1"/>
                </a:cxn>
                <a:cxn ang="0">
                  <a:pos x="T2" y="T3"/>
                </a:cxn>
                <a:cxn ang="0">
                  <a:pos x="T4" y="T5"/>
                </a:cxn>
                <a:cxn ang="0">
                  <a:pos x="T6" y="T7"/>
                </a:cxn>
                <a:cxn ang="0">
                  <a:pos x="T8" y="T9"/>
                </a:cxn>
              </a:cxnLst>
              <a:rect l="0" t="0" r="r" b="b"/>
              <a:pathLst>
                <a:path w="322" h="402">
                  <a:moveTo>
                    <a:pt x="0" y="264"/>
                  </a:moveTo>
                  <a:lnTo>
                    <a:pt x="156" y="0"/>
                  </a:lnTo>
                  <a:lnTo>
                    <a:pt x="322" y="118"/>
                  </a:lnTo>
                  <a:lnTo>
                    <a:pt x="144" y="402"/>
                  </a:lnTo>
                  <a:lnTo>
                    <a:pt x="0" y="264"/>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AU"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 name="Freeform 8"/>
            <p:cNvSpPr>
              <a:spLocks/>
            </p:cNvSpPr>
            <p:nvPr/>
          </p:nvSpPr>
          <p:spPr bwMode="auto">
            <a:xfrm>
              <a:off x="5526088" y="2370138"/>
              <a:ext cx="558800" cy="327025"/>
            </a:xfrm>
            <a:custGeom>
              <a:avLst/>
              <a:gdLst>
                <a:gd name="T0" fmla="*/ 46 w 352"/>
                <a:gd name="T1" fmla="*/ 0 h 206"/>
                <a:gd name="T2" fmla="*/ 352 w 352"/>
                <a:gd name="T3" fmla="*/ 2 h 206"/>
                <a:gd name="T4" fmla="*/ 332 w 352"/>
                <a:gd name="T5" fmla="*/ 206 h 206"/>
                <a:gd name="T6" fmla="*/ 0 w 352"/>
                <a:gd name="T7" fmla="*/ 194 h 206"/>
                <a:gd name="T8" fmla="*/ 46 w 352"/>
                <a:gd name="T9" fmla="*/ 0 h 206"/>
              </a:gdLst>
              <a:ahLst/>
              <a:cxnLst>
                <a:cxn ang="0">
                  <a:pos x="T0" y="T1"/>
                </a:cxn>
                <a:cxn ang="0">
                  <a:pos x="T2" y="T3"/>
                </a:cxn>
                <a:cxn ang="0">
                  <a:pos x="T4" y="T5"/>
                </a:cxn>
                <a:cxn ang="0">
                  <a:pos x="T6" y="T7"/>
                </a:cxn>
                <a:cxn ang="0">
                  <a:pos x="T8" y="T9"/>
                </a:cxn>
              </a:cxnLst>
              <a:rect l="0" t="0" r="r" b="b"/>
              <a:pathLst>
                <a:path w="352" h="206">
                  <a:moveTo>
                    <a:pt x="46" y="0"/>
                  </a:moveTo>
                  <a:lnTo>
                    <a:pt x="352" y="2"/>
                  </a:lnTo>
                  <a:lnTo>
                    <a:pt x="332" y="206"/>
                  </a:lnTo>
                  <a:lnTo>
                    <a:pt x="0" y="194"/>
                  </a:lnTo>
                  <a:lnTo>
                    <a:pt x="46"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AU"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9" name="Freeform 9"/>
            <p:cNvSpPr>
              <a:spLocks/>
            </p:cNvSpPr>
            <p:nvPr/>
          </p:nvSpPr>
          <p:spPr bwMode="auto">
            <a:xfrm>
              <a:off x="6459538" y="2465388"/>
              <a:ext cx="546100" cy="555625"/>
            </a:xfrm>
            <a:custGeom>
              <a:avLst/>
              <a:gdLst>
                <a:gd name="T0" fmla="*/ 192 w 344"/>
                <a:gd name="T1" fmla="*/ 0 h 350"/>
                <a:gd name="T2" fmla="*/ 344 w 344"/>
                <a:gd name="T3" fmla="*/ 266 h 350"/>
                <a:gd name="T4" fmla="*/ 158 w 344"/>
                <a:gd name="T5" fmla="*/ 350 h 350"/>
                <a:gd name="T6" fmla="*/ 0 w 344"/>
                <a:gd name="T7" fmla="*/ 56 h 350"/>
                <a:gd name="T8" fmla="*/ 192 w 344"/>
                <a:gd name="T9" fmla="*/ 0 h 350"/>
              </a:gdLst>
              <a:ahLst/>
              <a:cxnLst>
                <a:cxn ang="0">
                  <a:pos x="T0" y="T1"/>
                </a:cxn>
                <a:cxn ang="0">
                  <a:pos x="T2" y="T3"/>
                </a:cxn>
                <a:cxn ang="0">
                  <a:pos x="T4" y="T5"/>
                </a:cxn>
                <a:cxn ang="0">
                  <a:pos x="T6" y="T7"/>
                </a:cxn>
                <a:cxn ang="0">
                  <a:pos x="T8" y="T9"/>
                </a:cxn>
              </a:cxnLst>
              <a:rect l="0" t="0" r="r" b="b"/>
              <a:pathLst>
                <a:path w="344" h="350">
                  <a:moveTo>
                    <a:pt x="192" y="0"/>
                  </a:moveTo>
                  <a:lnTo>
                    <a:pt x="344" y="266"/>
                  </a:lnTo>
                  <a:lnTo>
                    <a:pt x="158" y="350"/>
                  </a:lnTo>
                  <a:lnTo>
                    <a:pt x="0" y="56"/>
                  </a:lnTo>
                  <a:lnTo>
                    <a:pt x="192" y="0"/>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AU"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0" name="Freeform 10"/>
            <p:cNvSpPr>
              <a:spLocks/>
            </p:cNvSpPr>
            <p:nvPr/>
          </p:nvSpPr>
          <p:spPr bwMode="auto">
            <a:xfrm>
              <a:off x="6757988" y="3303588"/>
              <a:ext cx="508000" cy="638175"/>
            </a:xfrm>
            <a:custGeom>
              <a:avLst/>
              <a:gdLst>
                <a:gd name="T0" fmla="*/ 320 w 320"/>
                <a:gd name="T1" fmla="*/ 138 h 402"/>
                <a:gd name="T2" fmla="*/ 166 w 320"/>
                <a:gd name="T3" fmla="*/ 402 h 402"/>
                <a:gd name="T4" fmla="*/ 0 w 320"/>
                <a:gd name="T5" fmla="*/ 284 h 402"/>
                <a:gd name="T6" fmla="*/ 174 w 320"/>
                <a:gd name="T7" fmla="*/ 0 h 402"/>
                <a:gd name="T8" fmla="*/ 320 w 320"/>
                <a:gd name="T9" fmla="*/ 138 h 402"/>
              </a:gdLst>
              <a:ahLst/>
              <a:cxnLst>
                <a:cxn ang="0">
                  <a:pos x="T0" y="T1"/>
                </a:cxn>
                <a:cxn ang="0">
                  <a:pos x="T2" y="T3"/>
                </a:cxn>
                <a:cxn ang="0">
                  <a:pos x="T4" y="T5"/>
                </a:cxn>
                <a:cxn ang="0">
                  <a:pos x="T6" y="T7"/>
                </a:cxn>
                <a:cxn ang="0">
                  <a:pos x="T8" y="T9"/>
                </a:cxn>
              </a:cxnLst>
              <a:rect l="0" t="0" r="r" b="b"/>
              <a:pathLst>
                <a:path w="320" h="402">
                  <a:moveTo>
                    <a:pt x="320" y="138"/>
                  </a:moveTo>
                  <a:lnTo>
                    <a:pt x="166" y="402"/>
                  </a:lnTo>
                  <a:lnTo>
                    <a:pt x="0" y="284"/>
                  </a:lnTo>
                  <a:lnTo>
                    <a:pt x="174" y="0"/>
                  </a:lnTo>
                  <a:lnTo>
                    <a:pt x="320" y="138"/>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AU"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1" name="Freeform 11"/>
            <p:cNvSpPr>
              <a:spLocks/>
            </p:cNvSpPr>
            <p:nvPr/>
          </p:nvSpPr>
          <p:spPr bwMode="auto">
            <a:xfrm>
              <a:off x="5487988" y="3836988"/>
              <a:ext cx="1114425" cy="1146175"/>
            </a:xfrm>
            <a:custGeom>
              <a:avLst/>
              <a:gdLst>
                <a:gd name="T0" fmla="*/ 702 w 702"/>
                <a:gd name="T1" fmla="*/ 408 h 722"/>
                <a:gd name="T2" fmla="*/ 374 w 702"/>
                <a:gd name="T3" fmla="*/ 722 h 722"/>
                <a:gd name="T4" fmla="*/ 0 w 702"/>
                <a:gd name="T5" fmla="*/ 0 h 722"/>
                <a:gd name="T6" fmla="*/ 702 w 702"/>
                <a:gd name="T7" fmla="*/ 408 h 722"/>
              </a:gdLst>
              <a:ahLst/>
              <a:cxnLst>
                <a:cxn ang="0">
                  <a:pos x="T0" y="T1"/>
                </a:cxn>
                <a:cxn ang="0">
                  <a:pos x="T2" y="T3"/>
                </a:cxn>
                <a:cxn ang="0">
                  <a:pos x="T4" y="T5"/>
                </a:cxn>
                <a:cxn ang="0">
                  <a:pos x="T6" y="T7"/>
                </a:cxn>
              </a:cxnLst>
              <a:rect l="0" t="0" r="r" b="b"/>
              <a:pathLst>
                <a:path w="702" h="722">
                  <a:moveTo>
                    <a:pt x="702" y="408"/>
                  </a:moveTo>
                  <a:lnTo>
                    <a:pt x="374" y="722"/>
                  </a:lnTo>
                  <a:lnTo>
                    <a:pt x="0" y="0"/>
                  </a:lnTo>
                  <a:lnTo>
                    <a:pt x="702" y="40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AU"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2" name="Freeform 12"/>
            <p:cNvSpPr>
              <a:spLocks/>
            </p:cNvSpPr>
            <p:nvPr/>
          </p:nvSpPr>
          <p:spPr bwMode="auto">
            <a:xfrm>
              <a:off x="4738688" y="3100388"/>
              <a:ext cx="704850" cy="1289050"/>
            </a:xfrm>
            <a:custGeom>
              <a:avLst/>
              <a:gdLst>
                <a:gd name="T0" fmla="*/ 436 w 444"/>
                <a:gd name="T1" fmla="*/ 812 h 812"/>
                <a:gd name="T2" fmla="*/ 0 w 444"/>
                <a:gd name="T3" fmla="*/ 682 h 812"/>
                <a:gd name="T4" fmla="*/ 444 w 444"/>
                <a:gd name="T5" fmla="*/ 0 h 812"/>
                <a:gd name="T6" fmla="*/ 436 w 444"/>
                <a:gd name="T7" fmla="*/ 812 h 812"/>
              </a:gdLst>
              <a:ahLst/>
              <a:cxnLst>
                <a:cxn ang="0">
                  <a:pos x="T0" y="T1"/>
                </a:cxn>
                <a:cxn ang="0">
                  <a:pos x="T2" y="T3"/>
                </a:cxn>
                <a:cxn ang="0">
                  <a:pos x="T4" y="T5"/>
                </a:cxn>
                <a:cxn ang="0">
                  <a:pos x="T6" y="T7"/>
                </a:cxn>
              </a:cxnLst>
              <a:rect l="0" t="0" r="r" b="b"/>
              <a:pathLst>
                <a:path w="444" h="812">
                  <a:moveTo>
                    <a:pt x="436" y="812"/>
                  </a:moveTo>
                  <a:lnTo>
                    <a:pt x="0" y="682"/>
                  </a:lnTo>
                  <a:lnTo>
                    <a:pt x="444" y="0"/>
                  </a:lnTo>
                  <a:lnTo>
                    <a:pt x="436" y="81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AU"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Freeform 13"/>
            <p:cNvSpPr>
              <a:spLocks/>
            </p:cNvSpPr>
            <p:nvPr/>
          </p:nvSpPr>
          <p:spPr bwMode="auto">
            <a:xfrm>
              <a:off x="4764088" y="2633663"/>
              <a:ext cx="1289050" cy="698500"/>
            </a:xfrm>
            <a:custGeom>
              <a:avLst/>
              <a:gdLst>
                <a:gd name="T0" fmla="*/ 106 w 812"/>
                <a:gd name="T1" fmla="*/ 440 h 440"/>
                <a:gd name="T2" fmla="*/ 0 w 812"/>
                <a:gd name="T3" fmla="*/ 0 h 440"/>
                <a:gd name="T4" fmla="*/ 812 w 812"/>
                <a:gd name="T5" fmla="*/ 40 h 440"/>
                <a:gd name="T6" fmla="*/ 106 w 812"/>
                <a:gd name="T7" fmla="*/ 440 h 440"/>
              </a:gdLst>
              <a:ahLst/>
              <a:cxnLst>
                <a:cxn ang="0">
                  <a:pos x="T0" y="T1"/>
                </a:cxn>
                <a:cxn ang="0">
                  <a:pos x="T2" y="T3"/>
                </a:cxn>
                <a:cxn ang="0">
                  <a:pos x="T4" y="T5"/>
                </a:cxn>
                <a:cxn ang="0">
                  <a:pos x="T6" y="T7"/>
                </a:cxn>
              </a:cxnLst>
              <a:rect l="0" t="0" r="r" b="b"/>
              <a:pathLst>
                <a:path w="812" h="440">
                  <a:moveTo>
                    <a:pt x="106" y="440"/>
                  </a:moveTo>
                  <a:lnTo>
                    <a:pt x="0" y="0"/>
                  </a:lnTo>
                  <a:lnTo>
                    <a:pt x="812" y="40"/>
                  </a:lnTo>
                  <a:lnTo>
                    <a:pt x="106" y="4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AU"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4" name="Freeform 14"/>
            <p:cNvSpPr>
              <a:spLocks/>
            </p:cNvSpPr>
            <p:nvPr/>
          </p:nvSpPr>
          <p:spPr bwMode="auto">
            <a:xfrm>
              <a:off x="5599113" y="1874838"/>
              <a:ext cx="1111250" cy="1146175"/>
            </a:xfrm>
            <a:custGeom>
              <a:avLst/>
              <a:gdLst>
                <a:gd name="T0" fmla="*/ 0 w 700"/>
                <a:gd name="T1" fmla="*/ 312 h 722"/>
                <a:gd name="T2" fmla="*/ 328 w 700"/>
                <a:gd name="T3" fmla="*/ 0 h 722"/>
                <a:gd name="T4" fmla="*/ 700 w 700"/>
                <a:gd name="T5" fmla="*/ 722 h 722"/>
                <a:gd name="T6" fmla="*/ 0 w 700"/>
                <a:gd name="T7" fmla="*/ 312 h 722"/>
              </a:gdLst>
              <a:ahLst/>
              <a:cxnLst>
                <a:cxn ang="0">
                  <a:pos x="T0" y="T1"/>
                </a:cxn>
                <a:cxn ang="0">
                  <a:pos x="T2" y="T3"/>
                </a:cxn>
                <a:cxn ang="0">
                  <a:pos x="T4" y="T5"/>
                </a:cxn>
                <a:cxn ang="0">
                  <a:pos x="T6" y="T7"/>
                </a:cxn>
              </a:cxnLst>
              <a:rect l="0" t="0" r="r" b="b"/>
              <a:pathLst>
                <a:path w="700" h="722">
                  <a:moveTo>
                    <a:pt x="0" y="312"/>
                  </a:moveTo>
                  <a:lnTo>
                    <a:pt x="328" y="0"/>
                  </a:lnTo>
                  <a:lnTo>
                    <a:pt x="700" y="722"/>
                  </a:lnTo>
                  <a:lnTo>
                    <a:pt x="0" y="31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AU"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5" name="Freeform 15"/>
            <p:cNvSpPr>
              <a:spLocks/>
            </p:cNvSpPr>
            <p:nvPr/>
          </p:nvSpPr>
          <p:spPr bwMode="auto">
            <a:xfrm>
              <a:off x="6757988" y="2465388"/>
              <a:ext cx="695325" cy="1289050"/>
            </a:xfrm>
            <a:custGeom>
              <a:avLst/>
              <a:gdLst>
                <a:gd name="T0" fmla="*/ 4 w 438"/>
                <a:gd name="T1" fmla="*/ 0 h 812"/>
                <a:gd name="T2" fmla="*/ 438 w 438"/>
                <a:gd name="T3" fmla="*/ 128 h 812"/>
                <a:gd name="T4" fmla="*/ 0 w 438"/>
                <a:gd name="T5" fmla="*/ 812 h 812"/>
                <a:gd name="T6" fmla="*/ 4 w 438"/>
                <a:gd name="T7" fmla="*/ 0 h 812"/>
              </a:gdLst>
              <a:ahLst/>
              <a:cxnLst>
                <a:cxn ang="0">
                  <a:pos x="T0" y="T1"/>
                </a:cxn>
                <a:cxn ang="0">
                  <a:pos x="T2" y="T3"/>
                </a:cxn>
                <a:cxn ang="0">
                  <a:pos x="T4" y="T5"/>
                </a:cxn>
                <a:cxn ang="0">
                  <a:pos x="T6" y="T7"/>
                </a:cxn>
              </a:cxnLst>
              <a:rect l="0" t="0" r="r" b="b"/>
              <a:pathLst>
                <a:path w="438" h="812">
                  <a:moveTo>
                    <a:pt x="4" y="0"/>
                  </a:moveTo>
                  <a:lnTo>
                    <a:pt x="438" y="128"/>
                  </a:lnTo>
                  <a:lnTo>
                    <a:pt x="0" y="812"/>
                  </a:lnTo>
                  <a:lnTo>
                    <a:pt x="4"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AU"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6" name="Freeform 16"/>
            <p:cNvSpPr>
              <a:spLocks/>
            </p:cNvSpPr>
            <p:nvPr/>
          </p:nvSpPr>
          <p:spPr bwMode="auto">
            <a:xfrm>
              <a:off x="6145213" y="3522663"/>
              <a:ext cx="1289050" cy="698500"/>
            </a:xfrm>
            <a:custGeom>
              <a:avLst/>
              <a:gdLst>
                <a:gd name="T0" fmla="*/ 706 w 812"/>
                <a:gd name="T1" fmla="*/ 0 h 440"/>
                <a:gd name="T2" fmla="*/ 812 w 812"/>
                <a:gd name="T3" fmla="*/ 440 h 440"/>
                <a:gd name="T4" fmla="*/ 0 w 812"/>
                <a:gd name="T5" fmla="*/ 402 h 440"/>
                <a:gd name="T6" fmla="*/ 706 w 812"/>
                <a:gd name="T7" fmla="*/ 0 h 440"/>
              </a:gdLst>
              <a:ahLst/>
              <a:cxnLst>
                <a:cxn ang="0">
                  <a:pos x="T0" y="T1"/>
                </a:cxn>
                <a:cxn ang="0">
                  <a:pos x="T2" y="T3"/>
                </a:cxn>
                <a:cxn ang="0">
                  <a:pos x="T4" y="T5"/>
                </a:cxn>
                <a:cxn ang="0">
                  <a:pos x="T6" y="T7"/>
                </a:cxn>
              </a:cxnLst>
              <a:rect l="0" t="0" r="r" b="b"/>
              <a:pathLst>
                <a:path w="812" h="440">
                  <a:moveTo>
                    <a:pt x="706" y="0"/>
                  </a:moveTo>
                  <a:lnTo>
                    <a:pt x="812" y="440"/>
                  </a:lnTo>
                  <a:lnTo>
                    <a:pt x="0" y="402"/>
                  </a:lnTo>
                  <a:lnTo>
                    <a:pt x="706"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AU"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28" name="Metin kutusu 27"/>
          <p:cNvSpPr txBox="1"/>
          <p:nvPr/>
        </p:nvSpPr>
        <p:spPr>
          <a:xfrm>
            <a:off x="2101924" y="2760649"/>
            <a:ext cx="1668663" cy="1569660"/>
          </a:xfrm>
          <a:prstGeom prst="rect">
            <a:avLst/>
          </a:prstGeom>
          <a:noFill/>
        </p:spPr>
        <p:txBody>
          <a:bodyPr wrap="none" rtlCol="0">
            <a:spAutoFit/>
          </a:bodyPr>
          <a:lstStyle/>
          <a:p>
            <a:pPr algn="ctr"/>
            <a:r>
              <a:rPr lang="tr-TR" sz="2400" b="1" dirty="0">
                <a:solidFill>
                  <a:schemeClr val="accent6">
                    <a:lumMod val="50000"/>
                  </a:schemeClr>
                </a:solidFill>
              </a:rPr>
              <a:t>SAĞLIKLA </a:t>
            </a:r>
          </a:p>
          <a:p>
            <a:pPr algn="ctr"/>
            <a:r>
              <a:rPr lang="tr-TR" sz="2400" b="1" dirty="0">
                <a:solidFill>
                  <a:schemeClr val="accent6">
                    <a:lumMod val="50000"/>
                  </a:schemeClr>
                </a:solidFill>
              </a:rPr>
              <a:t>VE </a:t>
            </a:r>
          </a:p>
          <a:p>
            <a:pPr algn="ctr"/>
            <a:r>
              <a:rPr lang="tr-TR" sz="2400" b="1" dirty="0">
                <a:solidFill>
                  <a:schemeClr val="accent6">
                    <a:lumMod val="50000"/>
                  </a:schemeClr>
                </a:solidFill>
              </a:rPr>
              <a:t>BAŞARIYLA </a:t>
            </a:r>
          </a:p>
          <a:p>
            <a:pPr algn="ctr"/>
            <a:r>
              <a:rPr lang="tr-TR" sz="2400" b="1" dirty="0">
                <a:solidFill>
                  <a:schemeClr val="accent6">
                    <a:lumMod val="50000"/>
                  </a:schemeClr>
                </a:solidFill>
              </a:rPr>
              <a:t>KALIN</a:t>
            </a:r>
          </a:p>
        </p:txBody>
      </p:sp>
      <p:pic>
        <p:nvPicPr>
          <p:cNvPr id="31" name="Resim 30"/>
          <p:cNvPicPr>
            <a:picLocks noChangeAspect="1"/>
          </p:cNvPicPr>
          <p:nvPr/>
        </p:nvPicPr>
        <p:blipFill>
          <a:blip r:embed="rId3"/>
          <a:stretch>
            <a:fillRect/>
          </a:stretch>
        </p:blipFill>
        <p:spPr>
          <a:xfrm>
            <a:off x="6343633" y="1187634"/>
            <a:ext cx="5282346" cy="4994808"/>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572812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2" y="0"/>
            <a:ext cx="12191999" cy="6857999"/>
          </a:xfrm>
          <a:prstGeom prst="rect">
            <a:avLst/>
          </a:prstGeom>
        </p:spPr>
      </p:pic>
      <p:pic>
        <p:nvPicPr>
          <p:cNvPr id="3" name="Resim 2"/>
          <p:cNvPicPr>
            <a:picLocks noChangeAspect="1"/>
          </p:cNvPicPr>
          <p:nvPr/>
        </p:nvPicPr>
        <p:blipFill>
          <a:blip r:embed="rId3"/>
          <a:stretch>
            <a:fillRect/>
          </a:stretch>
        </p:blipFill>
        <p:spPr>
          <a:xfrm>
            <a:off x="10298720" y="5109029"/>
            <a:ext cx="1558007" cy="1473199"/>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5340553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05"/>
          <p:cNvGrpSpPr/>
          <p:nvPr/>
        </p:nvGrpSpPr>
        <p:grpSpPr>
          <a:xfrm>
            <a:off x="0" y="-1021602"/>
            <a:ext cx="12192000" cy="1973932"/>
            <a:chOff x="1260583" y="1777738"/>
            <a:chExt cx="9492084" cy="7112570"/>
          </a:xfrm>
        </p:grpSpPr>
        <p:pic>
          <p:nvPicPr>
            <p:cNvPr id="11" name="Picture 206" descr="shadow.png"/>
            <p:cNvPicPr>
              <a:picLocks noChangeAspect="1"/>
            </p:cNvPicPr>
            <p:nvPr/>
          </p:nvPicPr>
          <p:blipFill>
            <a:blip r:embed="rId3">
              <a:biLevel thresh="75000"/>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1357554" y="6033484"/>
              <a:ext cx="9395113" cy="1393823"/>
            </a:xfrm>
            <a:prstGeom prst="rect">
              <a:avLst/>
            </a:prstGeom>
          </p:spPr>
        </p:pic>
        <p:sp>
          <p:nvSpPr>
            <p:cNvPr id="12" name="Rectangle 207"/>
            <p:cNvSpPr/>
            <p:nvPr/>
          </p:nvSpPr>
          <p:spPr>
            <a:xfrm>
              <a:off x="1260583" y="5379107"/>
              <a:ext cx="9492084" cy="351120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13" name="Rectangle 208"/>
            <p:cNvSpPr/>
            <p:nvPr/>
          </p:nvSpPr>
          <p:spPr>
            <a:xfrm>
              <a:off x="1260583" y="1777738"/>
              <a:ext cx="9492083" cy="4053395"/>
            </a:xfrm>
            <a:prstGeom prst="rect">
              <a:avLst/>
            </a:prstGeom>
            <a:noFill/>
            <a:ln w="28575">
              <a:noFill/>
            </a:ln>
          </p:spPr>
          <p:txBody>
            <a:bodyPr wrap="square" anchor="ctr">
              <a:spAutoFit/>
            </a:bodyPr>
            <a:lstStyle/>
            <a:p>
              <a:pPr algn="ctr"/>
              <a:endParaRPr lang="tr-TR" sz="8000" b="1" dirty="0">
                <a:solidFill>
                  <a:schemeClr val="bg1"/>
                </a:solidFill>
              </a:endParaRPr>
            </a:p>
          </p:txBody>
        </p:sp>
      </p:grpSp>
      <p:sp>
        <p:nvSpPr>
          <p:cNvPr id="22" name="Dikdörtgen 21"/>
          <p:cNvSpPr/>
          <p:nvPr/>
        </p:nvSpPr>
        <p:spPr>
          <a:xfrm>
            <a:off x="0" y="1750642"/>
            <a:ext cx="12197124" cy="2400657"/>
          </a:xfrm>
          <a:prstGeom prst="rect">
            <a:avLst/>
          </a:prstGeom>
          <a:solidFill>
            <a:srgbClr val="1AA03E"/>
          </a:solidFill>
        </p:spPr>
        <p:txBody>
          <a:bodyPr wrap="square">
            <a:spAutoFit/>
          </a:bodyPr>
          <a:lstStyle/>
          <a:p>
            <a:pPr marL="285750" indent="-285750">
              <a:buFont typeface="Wingdings" panose="05000000000000000000" pitchFamily="2" charset="2"/>
              <a:buChar char="v"/>
            </a:pPr>
            <a:r>
              <a:rPr lang="en-US" sz="3000" b="1" dirty="0">
                <a:solidFill>
                  <a:schemeClr val="bg1"/>
                </a:solidFill>
              </a:rPr>
              <a:t>Çağın becerileriyle donanmış,</a:t>
            </a:r>
            <a:r>
              <a:rPr lang="tr-TR" sz="3000" b="1" dirty="0">
                <a:solidFill>
                  <a:schemeClr val="bg1"/>
                </a:solidFill>
              </a:rPr>
              <a:t> bu beceriyi</a:t>
            </a:r>
            <a:r>
              <a:rPr lang="en-US" sz="3000" b="1" dirty="0">
                <a:solidFill>
                  <a:schemeClr val="bg1"/>
                </a:solidFill>
              </a:rPr>
              <a:t> insanlı</a:t>
            </a:r>
            <a:r>
              <a:rPr lang="tr-TR" sz="3000" b="1" dirty="0">
                <a:solidFill>
                  <a:schemeClr val="bg1"/>
                </a:solidFill>
              </a:rPr>
              <a:t>k</a:t>
            </a:r>
            <a:r>
              <a:rPr lang="en-US" sz="3000" b="1" dirty="0">
                <a:solidFill>
                  <a:schemeClr val="bg1"/>
                </a:solidFill>
              </a:rPr>
              <a:t> hayrına sarf edebilen, </a:t>
            </a:r>
            <a:endParaRPr lang="tr-TR" sz="3000" b="1" dirty="0">
              <a:solidFill>
                <a:schemeClr val="bg1"/>
              </a:solidFill>
            </a:endParaRPr>
          </a:p>
          <a:p>
            <a:pPr marL="285750" indent="-285750">
              <a:buFont typeface="Wingdings" panose="05000000000000000000" pitchFamily="2" charset="2"/>
              <a:buChar char="v"/>
            </a:pPr>
            <a:r>
              <a:rPr lang="tr-TR" sz="3000" b="1" dirty="0">
                <a:solidFill>
                  <a:schemeClr val="bg1"/>
                </a:solidFill>
              </a:rPr>
              <a:t>B</a:t>
            </a:r>
            <a:r>
              <a:rPr lang="en-US" sz="3000" b="1" dirty="0">
                <a:solidFill>
                  <a:schemeClr val="bg1"/>
                </a:solidFill>
              </a:rPr>
              <a:t>ilime sevdalı</a:t>
            </a:r>
            <a:r>
              <a:rPr lang="tr-TR" sz="3000" b="1" dirty="0">
                <a:solidFill>
                  <a:schemeClr val="bg1"/>
                </a:solidFill>
              </a:rPr>
              <a:t>, k</a:t>
            </a:r>
            <a:r>
              <a:rPr lang="en-US" sz="3000" b="1" dirty="0">
                <a:solidFill>
                  <a:schemeClr val="bg1"/>
                </a:solidFill>
              </a:rPr>
              <a:t>ültür</a:t>
            </a:r>
            <a:r>
              <a:rPr lang="tr-TR" sz="3000" b="1" dirty="0">
                <a:solidFill>
                  <a:schemeClr val="bg1"/>
                </a:solidFill>
              </a:rPr>
              <a:t>e</a:t>
            </a:r>
            <a:r>
              <a:rPr lang="en-US" sz="3000" b="1" dirty="0">
                <a:solidFill>
                  <a:schemeClr val="bg1"/>
                </a:solidFill>
              </a:rPr>
              <a:t> meraklı ve duyarlı</a:t>
            </a:r>
            <a:r>
              <a:rPr lang="tr-TR" sz="3000" b="1" dirty="0">
                <a:solidFill>
                  <a:schemeClr val="bg1"/>
                </a:solidFill>
              </a:rPr>
              <a:t>,</a:t>
            </a:r>
          </a:p>
          <a:p>
            <a:pPr marL="285750" indent="-285750">
              <a:buFont typeface="Wingdings" panose="05000000000000000000" pitchFamily="2" charset="2"/>
              <a:buChar char="v"/>
            </a:pPr>
            <a:r>
              <a:rPr lang="tr-TR" sz="3000" b="1" dirty="0">
                <a:solidFill>
                  <a:schemeClr val="bg1"/>
                </a:solidFill>
              </a:rPr>
              <a:t>M</a:t>
            </a:r>
            <a:r>
              <a:rPr lang="en-US" sz="3000" b="1" dirty="0">
                <a:solidFill>
                  <a:schemeClr val="bg1"/>
                </a:solidFill>
              </a:rPr>
              <a:t>illî, ahlâkî, insanî, manevî ve kültürel değerler</a:t>
            </a:r>
            <a:r>
              <a:rPr lang="tr-TR" sz="3000" b="1" dirty="0">
                <a:solidFill>
                  <a:schemeClr val="bg1"/>
                </a:solidFill>
              </a:rPr>
              <a:t>iyle </a:t>
            </a:r>
            <a:r>
              <a:rPr lang="en-US" sz="3000" b="1" dirty="0">
                <a:solidFill>
                  <a:schemeClr val="bg1"/>
                </a:solidFill>
              </a:rPr>
              <a:t>yaşantı</a:t>
            </a:r>
            <a:r>
              <a:rPr lang="tr-TR" sz="3000" b="1" dirty="0">
                <a:solidFill>
                  <a:schemeClr val="bg1"/>
                </a:solidFill>
              </a:rPr>
              <a:t>sını</a:t>
            </a:r>
            <a:r>
              <a:rPr lang="en-US" sz="3000" b="1" dirty="0">
                <a:solidFill>
                  <a:schemeClr val="bg1"/>
                </a:solidFill>
              </a:rPr>
              <a:t> inşa etmiş</a:t>
            </a:r>
            <a:r>
              <a:rPr lang="tr-TR" sz="3000" b="1" dirty="0">
                <a:solidFill>
                  <a:schemeClr val="bg1"/>
                </a:solidFill>
              </a:rPr>
              <a:t>,</a:t>
            </a:r>
          </a:p>
          <a:p>
            <a:pPr marL="285750" indent="-285750">
              <a:buFont typeface="Wingdings" panose="05000000000000000000" pitchFamily="2" charset="2"/>
              <a:buChar char="v"/>
            </a:pPr>
            <a:r>
              <a:rPr lang="tr-TR" sz="3000" b="1" dirty="0">
                <a:solidFill>
                  <a:schemeClr val="bg1"/>
                </a:solidFill>
              </a:rPr>
              <a:t>A</a:t>
            </a:r>
            <a:r>
              <a:rPr lang="en-US" sz="3000" b="1" dirty="0">
                <a:solidFill>
                  <a:schemeClr val="bg1"/>
                </a:solidFill>
              </a:rPr>
              <a:t>kl-ı selim, kalb-i selim</a:t>
            </a:r>
            <a:r>
              <a:rPr lang="tr-TR" sz="3000" b="1" dirty="0">
                <a:solidFill>
                  <a:schemeClr val="bg1"/>
                </a:solidFill>
              </a:rPr>
              <a:t>,</a:t>
            </a:r>
          </a:p>
          <a:p>
            <a:pPr marL="285750" indent="-285750">
              <a:buFont typeface="Wingdings" panose="05000000000000000000" pitchFamily="2" charset="2"/>
              <a:buChar char="v"/>
            </a:pPr>
            <a:r>
              <a:rPr lang="tr-TR" sz="3000" b="1" dirty="0">
                <a:solidFill>
                  <a:schemeClr val="bg1"/>
                </a:solidFill>
              </a:rPr>
              <a:t>Tarihiyle ve değerleriyle barışık bireyler yetişmesine katkı sunma.</a:t>
            </a:r>
          </a:p>
        </p:txBody>
      </p:sp>
      <p:pic>
        <p:nvPicPr>
          <p:cNvPr id="14" name="Picture 206" descr="shadow.png"/>
          <p:cNvPicPr>
            <a:picLocks noChangeAspect="1"/>
          </p:cNvPicPr>
          <p:nvPr/>
        </p:nvPicPr>
        <p:blipFill>
          <a:blip r:embed="rId3">
            <a:biLevel thresh="75000"/>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3124" y="4151299"/>
            <a:ext cx="12067447" cy="579346"/>
          </a:xfrm>
          <a:prstGeom prst="rect">
            <a:avLst/>
          </a:prstGeom>
        </p:spPr>
      </p:pic>
      <p:sp>
        <p:nvSpPr>
          <p:cNvPr id="4" name="Dikdörtgen 3"/>
          <p:cNvSpPr/>
          <p:nvPr/>
        </p:nvSpPr>
        <p:spPr>
          <a:xfrm>
            <a:off x="3154099" y="-162820"/>
            <a:ext cx="5805499" cy="1200329"/>
          </a:xfrm>
          <a:prstGeom prst="rect">
            <a:avLst/>
          </a:prstGeom>
        </p:spPr>
        <p:txBody>
          <a:bodyPr wrap="square">
            <a:spAutoFit/>
          </a:bodyPr>
          <a:lstStyle/>
          <a:p>
            <a:pPr algn="ctr"/>
            <a:r>
              <a:rPr lang="tr-TR" sz="7200" b="1" dirty="0">
                <a:solidFill>
                  <a:schemeClr val="bg1"/>
                </a:solidFill>
              </a:rPr>
              <a:t> AMACIMIZ</a:t>
            </a:r>
          </a:p>
        </p:txBody>
      </p:sp>
      <p:pic>
        <p:nvPicPr>
          <p:cNvPr id="18" name="Picture 206" descr="shadow.png"/>
          <p:cNvPicPr>
            <a:picLocks noChangeAspect="1"/>
          </p:cNvPicPr>
          <p:nvPr/>
        </p:nvPicPr>
        <p:blipFill>
          <a:blip r:embed="rId3">
            <a:biLevel thresh="75000"/>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124553" y="948182"/>
            <a:ext cx="12382498" cy="455085"/>
          </a:xfrm>
          <a:prstGeom prst="rect">
            <a:avLst/>
          </a:prstGeom>
        </p:spPr>
      </p:pic>
      <p:sp>
        <p:nvSpPr>
          <p:cNvPr id="17" name="Google Shape;268;p12"/>
          <p:cNvSpPr txBox="1">
            <a:spLocks/>
          </p:cNvSpPr>
          <p:nvPr/>
        </p:nvSpPr>
        <p:spPr>
          <a:xfrm>
            <a:off x="0" y="4976522"/>
            <a:ext cx="12191998" cy="1097566"/>
          </a:xfrm>
          <a:prstGeom prst="rect">
            <a:avLst/>
          </a:prstGeom>
          <a:solidFill>
            <a:srgbClr val="4CC8F4"/>
          </a:solidFill>
        </p:spPr>
        <p:txBody>
          <a:bodyPr spcFirstLastPara="1" wrap="square" lIns="121900" tIns="121900" rIns="121900" bIns="121900" anchor="ctr" anchorCtr="0">
            <a:noAutofit/>
          </a:bodyPr>
          <a:lstStyle>
            <a:lvl1pPr lvl="0" algn="ctr" defTabSz="914400" rtl="0" eaLnBrk="1" latinLnBrk="0" hangingPunct="1">
              <a:lnSpc>
                <a:spcPct val="90000"/>
              </a:lnSpc>
              <a:spcBef>
                <a:spcPts val="0"/>
              </a:spcBef>
              <a:spcAft>
                <a:spcPts val="0"/>
              </a:spcAft>
              <a:buSzPts val="3600"/>
              <a:buNone/>
              <a:defRPr sz="4800" kern="1200">
                <a:solidFill>
                  <a:schemeClr val="tx1"/>
                </a:solidFill>
                <a:latin typeface="+mj-lt"/>
                <a:ea typeface="+mj-ea"/>
                <a:cs typeface="+mj-cs"/>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tr-TR" sz="6600" b="1" dirty="0">
                <a:solidFill>
                  <a:schemeClr val="bg1"/>
                </a:solidFill>
                <a:effectLst>
                  <a:outerShdw blurRad="38100" dist="38100" dir="2700000" algn="tl">
                    <a:srgbClr val="000000">
                      <a:alpha val="43137"/>
                    </a:srgbClr>
                  </a:outerShdw>
                </a:effectLst>
                <a:latin typeface="+mn-lt"/>
              </a:rPr>
              <a:t>ÇİFT KANATLI BİREYLER</a:t>
            </a:r>
          </a:p>
        </p:txBody>
      </p:sp>
      <p:pic>
        <p:nvPicPr>
          <p:cNvPr id="21" name="Picture 206" descr="shadow.png"/>
          <p:cNvPicPr>
            <a:picLocks noChangeAspect="1"/>
          </p:cNvPicPr>
          <p:nvPr/>
        </p:nvPicPr>
        <p:blipFill>
          <a:blip r:embed="rId3">
            <a:biLevel thresh="75000"/>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124553" y="6074088"/>
            <a:ext cx="12382498" cy="455085"/>
          </a:xfrm>
          <a:prstGeom prst="rect">
            <a:avLst/>
          </a:prstGeom>
        </p:spPr>
      </p:pic>
    </p:spTree>
    <p:extLst>
      <p:ext uri="{BB962C8B-B14F-4D97-AF65-F5344CB8AC3E}">
        <p14:creationId xmlns:p14="http://schemas.microsoft.com/office/powerpoint/2010/main" val="3270352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44"/>
          <p:cNvGrpSpPr/>
          <p:nvPr/>
        </p:nvGrpSpPr>
        <p:grpSpPr>
          <a:xfrm>
            <a:off x="10351718" y="3396484"/>
            <a:ext cx="1647861" cy="1341896"/>
            <a:chOff x="1121398" y="2545653"/>
            <a:chExt cx="10143605" cy="2838981"/>
          </a:xfrm>
        </p:grpSpPr>
        <p:pic>
          <p:nvPicPr>
            <p:cNvPr id="23" name="Picture 45" descr="shadow.png"/>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357552" y="5015218"/>
              <a:ext cx="9191915" cy="369416"/>
            </a:xfrm>
            <a:prstGeom prst="rect">
              <a:avLst/>
            </a:prstGeom>
          </p:spPr>
        </p:pic>
        <p:sp>
          <p:nvSpPr>
            <p:cNvPr id="24" name="Rectangle 46"/>
            <p:cNvSpPr/>
            <p:nvPr/>
          </p:nvSpPr>
          <p:spPr>
            <a:xfrm>
              <a:off x="1121398" y="2545653"/>
              <a:ext cx="9288885" cy="24911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b="1"/>
            </a:p>
          </p:txBody>
        </p:sp>
        <p:sp>
          <p:nvSpPr>
            <p:cNvPr id="25" name="Rectangle 47"/>
            <p:cNvSpPr/>
            <p:nvPr/>
          </p:nvSpPr>
          <p:spPr>
            <a:xfrm>
              <a:off x="2307272" y="2875409"/>
              <a:ext cx="8957731" cy="1302294"/>
            </a:xfrm>
            <a:prstGeom prst="rect">
              <a:avLst/>
            </a:prstGeom>
            <a:noFill/>
            <a:ln w="28575">
              <a:noFill/>
            </a:ln>
          </p:spPr>
          <p:txBody>
            <a:bodyPr wrap="square" anchor="ctr">
              <a:spAutoFit/>
            </a:bodyPr>
            <a:lstStyle/>
            <a:p>
              <a:endParaRPr lang="tr-TR" sz="1600" b="1" dirty="0">
                <a:solidFill>
                  <a:schemeClr val="bg1"/>
                </a:solidFill>
              </a:endParaRPr>
            </a:p>
            <a:p>
              <a:r>
                <a:rPr lang="tr-TR" b="1" dirty="0">
                  <a:solidFill>
                    <a:schemeClr val="bg1"/>
                  </a:solidFill>
                </a:rPr>
                <a:t>ÖĞRENCİ </a:t>
              </a:r>
            </a:p>
          </p:txBody>
        </p:sp>
      </p:grpSp>
      <p:grpSp>
        <p:nvGrpSpPr>
          <p:cNvPr id="42" name="Group 205"/>
          <p:cNvGrpSpPr/>
          <p:nvPr/>
        </p:nvGrpSpPr>
        <p:grpSpPr>
          <a:xfrm>
            <a:off x="0" y="38109"/>
            <a:ext cx="12192000" cy="1042607"/>
            <a:chOff x="1260583" y="2151825"/>
            <a:chExt cx="9492084" cy="4146883"/>
          </a:xfrm>
        </p:grpSpPr>
        <p:pic>
          <p:nvPicPr>
            <p:cNvPr id="43" name="Picture 206" descr="shadow.png"/>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357552" y="4904886"/>
              <a:ext cx="9395113" cy="1393822"/>
            </a:xfrm>
            <a:prstGeom prst="rect">
              <a:avLst/>
            </a:prstGeom>
          </p:spPr>
        </p:pic>
        <p:sp>
          <p:nvSpPr>
            <p:cNvPr id="44" name="Rectangle 207"/>
            <p:cNvSpPr/>
            <p:nvPr/>
          </p:nvSpPr>
          <p:spPr>
            <a:xfrm>
              <a:off x="1260583" y="2565997"/>
              <a:ext cx="9492084" cy="24911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45" name="Rectangle 208"/>
            <p:cNvSpPr/>
            <p:nvPr/>
          </p:nvSpPr>
          <p:spPr>
            <a:xfrm>
              <a:off x="1260583" y="2151825"/>
              <a:ext cx="9492083" cy="3305222"/>
            </a:xfrm>
            <a:prstGeom prst="rect">
              <a:avLst/>
            </a:prstGeom>
            <a:noFill/>
            <a:ln w="28575">
              <a:noFill/>
            </a:ln>
          </p:spPr>
          <p:txBody>
            <a:bodyPr wrap="square" anchor="ctr">
              <a:spAutoFit/>
            </a:bodyPr>
            <a:lstStyle/>
            <a:p>
              <a:pPr algn="ctr"/>
              <a:r>
                <a:rPr lang="tr-TR" sz="4800" b="1" dirty="0">
                  <a:solidFill>
                    <a:schemeClr val="bg1"/>
                  </a:solidFill>
                </a:rPr>
                <a:t>ÇERÇEVE  MODEL </a:t>
              </a:r>
            </a:p>
          </p:txBody>
        </p:sp>
      </p:grpSp>
      <p:grpSp>
        <p:nvGrpSpPr>
          <p:cNvPr id="52" name="Group 36"/>
          <p:cNvGrpSpPr/>
          <p:nvPr/>
        </p:nvGrpSpPr>
        <p:grpSpPr>
          <a:xfrm>
            <a:off x="2422629" y="5436252"/>
            <a:ext cx="2230135" cy="1079480"/>
            <a:chOff x="1260583" y="2565997"/>
            <a:chExt cx="9492084" cy="2860580"/>
          </a:xfrm>
        </p:grpSpPr>
        <p:pic>
          <p:nvPicPr>
            <p:cNvPr id="53" name="Picture 37" descr="shadow.png"/>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410664" y="5057162"/>
              <a:ext cx="9191914" cy="369415"/>
            </a:xfrm>
            <a:prstGeom prst="rect">
              <a:avLst/>
            </a:prstGeom>
          </p:spPr>
        </p:pic>
        <p:sp>
          <p:nvSpPr>
            <p:cNvPr id="54" name="Rectangle 38"/>
            <p:cNvSpPr/>
            <p:nvPr/>
          </p:nvSpPr>
          <p:spPr>
            <a:xfrm>
              <a:off x="1260583" y="2565997"/>
              <a:ext cx="9492084" cy="24911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55" name="Rectangle 39"/>
            <p:cNvSpPr/>
            <p:nvPr/>
          </p:nvSpPr>
          <p:spPr>
            <a:xfrm>
              <a:off x="1844753" y="3322222"/>
              <a:ext cx="7938664" cy="978716"/>
            </a:xfrm>
            <a:prstGeom prst="rect">
              <a:avLst/>
            </a:prstGeom>
            <a:noFill/>
            <a:ln w="28575">
              <a:noFill/>
            </a:ln>
          </p:spPr>
          <p:txBody>
            <a:bodyPr wrap="square" anchor="ctr">
              <a:spAutoFit/>
            </a:bodyPr>
            <a:lstStyle/>
            <a:p>
              <a:pPr algn="ctr"/>
              <a:r>
                <a:rPr lang="tr-TR" b="1" dirty="0">
                  <a:solidFill>
                    <a:schemeClr val="bg1"/>
                  </a:solidFill>
                </a:rPr>
                <a:t>ÖĞRETMENLER</a:t>
              </a:r>
              <a:endParaRPr lang="id-ID" b="1" dirty="0">
                <a:solidFill>
                  <a:schemeClr val="bg1"/>
                </a:solidFill>
              </a:endParaRPr>
            </a:p>
          </p:txBody>
        </p:sp>
      </p:grpSp>
      <p:grpSp>
        <p:nvGrpSpPr>
          <p:cNvPr id="76" name="Group 40"/>
          <p:cNvGrpSpPr/>
          <p:nvPr/>
        </p:nvGrpSpPr>
        <p:grpSpPr>
          <a:xfrm>
            <a:off x="7267615" y="5398654"/>
            <a:ext cx="2477000" cy="1101250"/>
            <a:chOff x="12023688" y="585729"/>
            <a:chExt cx="10274780" cy="2918270"/>
          </a:xfrm>
        </p:grpSpPr>
        <p:pic>
          <p:nvPicPr>
            <p:cNvPr id="77" name="Picture 41" descr="shadow.png"/>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2641793" y="3134584"/>
              <a:ext cx="9191913" cy="369415"/>
            </a:xfrm>
            <a:prstGeom prst="rect">
              <a:avLst/>
            </a:prstGeom>
          </p:spPr>
        </p:pic>
        <p:sp>
          <p:nvSpPr>
            <p:cNvPr id="78" name="Rectangle 42"/>
            <p:cNvSpPr/>
            <p:nvPr/>
          </p:nvSpPr>
          <p:spPr>
            <a:xfrm>
              <a:off x="12492446" y="585729"/>
              <a:ext cx="9492084" cy="25266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79" name="Rectangle 43"/>
            <p:cNvSpPr/>
            <p:nvPr/>
          </p:nvSpPr>
          <p:spPr>
            <a:xfrm>
              <a:off x="12023688" y="1411449"/>
              <a:ext cx="10274780" cy="978716"/>
            </a:xfrm>
            <a:prstGeom prst="rect">
              <a:avLst/>
            </a:prstGeom>
            <a:noFill/>
            <a:ln w="28575">
              <a:noFill/>
            </a:ln>
          </p:spPr>
          <p:txBody>
            <a:bodyPr wrap="square" anchor="ctr">
              <a:spAutoFit/>
            </a:bodyPr>
            <a:lstStyle/>
            <a:p>
              <a:pPr algn="ctr"/>
              <a:r>
                <a:rPr lang="tr-TR" b="1" dirty="0" smtClean="0">
                  <a:solidFill>
                    <a:schemeClr val="bg1"/>
                  </a:solidFill>
                </a:rPr>
                <a:t>GENÇLİK REHBERLERİ</a:t>
              </a:r>
              <a:endParaRPr lang="en-US" b="1" dirty="0">
                <a:solidFill>
                  <a:schemeClr val="bg1"/>
                </a:solidFill>
              </a:endParaRPr>
            </a:p>
          </p:txBody>
        </p:sp>
      </p:grpSp>
      <p:grpSp>
        <p:nvGrpSpPr>
          <p:cNvPr id="80" name="Group 44"/>
          <p:cNvGrpSpPr/>
          <p:nvPr/>
        </p:nvGrpSpPr>
        <p:grpSpPr>
          <a:xfrm>
            <a:off x="6023811" y="1153120"/>
            <a:ext cx="2275676" cy="1075831"/>
            <a:chOff x="1499658" y="2527988"/>
            <a:chExt cx="9504379" cy="2850911"/>
          </a:xfrm>
        </p:grpSpPr>
        <p:pic>
          <p:nvPicPr>
            <p:cNvPr id="81" name="Picture 45" descr="shadow.png"/>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499658" y="5009484"/>
              <a:ext cx="9191914" cy="369415"/>
            </a:xfrm>
            <a:prstGeom prst="rect">
              <a:avLst/>
            </a:prstGeom>
          </p:spPr>
        </p:pic>
        <p:sp>
          <p:nvSpPr>
            <p:cNvPr id="82" name="Rectangle 46"/>
            <p:cNvSpPr/>
            <p:nvPr/>
          </p:nvSpPr>
          <p:spPr>
            <a:xfrm>
              <a:off x="1511953" y="2527988"/>
              <a:ext cx="9492084" cy="249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83" name="Rectangle 47"/>
            <p:cNvSpPr/>
            <p:nvPr/>
          </p:nvSpPr>
          <p:spPr>
            <a:xfrm>
              <a:off x="2090116" y="2918664"/>
              <a:ext cx="7938661" cy="1712753"/>
            </a:xfrm>
            <a:prstGeom prst="rect">
              <a:avLst/>
            </a:prstGeom>
            <a:noFill/>
            <a:ln w="28575">
              <a:noFill/>
            </a:ln>
          </p:spPr>
          <p:txBody>
            <a:bodyPr wrap="square" anchor="ctr">
              <a:spAutoFit/>
            </a:bodyPr>
            <a:lstStyle/>
            <a:p>
              <a:pPr algn="ctr"/>
              <a:r>
                <a:rPr lang="tr-TR" b="1" dirty="0">
                  <a:solidFill>
                    <a:schemeClr val="bg1"/>
                  </a:solidFill>
                </a:rPr>
                <a:t>GENÇLİK SPOR </a:t>
              </a:r>
              <a:r>
                <a:rPr lang="tr-TR" b="1" dirty="0" smtClean="0">
                  <a:solidFill>
                    <a:schemeClr val="bg1"/>
                  </a:solidFill>
                </a:rPr>
                <a:t>  KAMPLARI</a:t>
              </a:r>
              <a:endParaRPr lang="en-US" b="1" dirty="0">
                <a:solidFill>
                  <a:schemeClr val="bg1"/>
                </a:solidFill>
              </a:endParaRPr>
            </a:p>
          </p:txBody>
        </p:sp>
      </p:grpSp>
      <p:graphicFrame>
        <p:nvGraphicFramePr>
          <p:cNvPr id="90" name="Tablo 89"/>
          <p:cNvGraphicFramePr>
            <a:graphicFrameLocks noGrp="1"/>
          </p:cNvGraphicFramePr>
          <p:nvPr>
            <p:extLst>
              <p:ext uri="{D42A27DB-BD31-4B8C-83A1-F6EECF244321}">
                <p14:modId xmlns:p14="http://schemas.microsoft.com/office/powerpoint/2010/main" val="322805076"/>
              </p:ext>
            </p:extLst>
          </p:nvPr>
        </p:nvGraphicFramePr>
        <p:xfrm>
          <a:off x="2422629" y="2906770"/>
          <a:ext cx="7215532" cy="1717546"/>
        </p:xfrm>
        <a:graphic>
          <a:graphicData uri="http://schemas.openxmlformats.org/drawingml/2006/table">
            <a:tbl>
              <a:tblPr firstRow="1" bandRow="1">
                <a:tableStyleId>{D113A9D2-9D6B-4929-AA2D-F23B5EE8CBE7}</a:tableStyleId>
              </a:tblPr>
              <a:tblGrid>
                <a:gridCol w="1803883">
                  <a:extLst>
                    <a:ext uri="{9D8B030D-6E8A-4147-A177-3AD203B41FA5}">
                      <a16:colId xmlns="" xmlns:a16="http://schemas.microsoft.com/office/drawing/2014/main" val="849427954"/>
                    </a:ext>
                  </a:extLst>
                </a:gridCol>
                <a:gridCol w="1803883">
                  <a:extLst>
                    <a:ext uri="{9D8B030D-6E8A-4147-A177-3AD203B41FA5}">
                      <a16:colId xmlns="" xmlns:a16="http://schemas.microsoft.com/office/drawing/2014/main" val="2704193174"/>
                    </a:ext>
                  </a:extLst>
                </a:gridCol>
                <a:gridCol w="1803883">
                  <a:extLst>
                    <a:ext uri="{9D8B030D-6E8A-4147-A177-3AD203B41FA5}">
                      <a16:colId xmlns="" xmlns:a16="http://schemas.microsoft.com/office/drawing/2014/main" val="1696410489"/>
                    </a:ext>
                  </a:extLst>
                </a:gridCol>
                <a:gridCol w="1803883">
                  <a:extLst>
                    <a:ext uri="{9D8B030D-6E8A-4147-A177-3AD203B41FA5}">
                      <a16:colId xmlns="" xmlns:a16="http://schemas.microsoft.com/office/drawing/2014/main" val="2844082757"/>
                    </a:ext>
                  </a:extLst>
                </a:gridCol>
              </a:tblGrid>
              <a:tr h="477010">
                <a:tc gridSpan="4">
                  <a:txBody>
                    <a:bodyPr/>
                    <a:lstStyle/>
                    <a:p>
                      <a:pPr algn="ctr"/>
                      <a:endParaRPr lang="tr-TR" sz="2800" dirty="0"/>
                    </a:p>
                  </a:txBody>
                  <a:tcPr>
                    <a:solidFill>
                      <a:srgbClr val="002060"/>
                    </a:solidFill>
                  </a:tcPr>
                </a:tc>
                <a:tc hMerge="1">
                  <a:txBody>
                    <a:bodyPr/>
                    <a:lstStyle/>
                    <a:p>
                      <a:endParaRPr lang="tr-TR"/>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3561935947"/>
                  </a:ext>
                </a:extLst>
              </a:tr>
              <a:tr h="437386">
                <a:tc>
                  <a:txBody>
                    <a:bodyPr/>
                    <a:lstStyle/>
                    <a:p>
                      <a:pPr algn="ctr"/>
                      <a:endParaRPr lang="tr-TR" sz="2000" b="1" dirty="0">
                        <a:solidFill>
                          <a:schemeClr val="bg1"/>
                        </a:solidFill>
                      </a:endParaRPr>
                    </a:p>
                  </a:txBody>
                  <a:tcPr>
                    <a:solidFill>
                      <a:srgbClr val="002060"/>
                    </a:solidFill>
                  </a:tcPr>
                </a:tc>
                <a:tc>
                  <a:txBody>
                    <a:bodyPr/>
                    <a:lstStyle/>
                    <a:p>
                      <a:pPr algn="ctr"/>
                      <a:endParaRPr lang="tr-TR" sz="2000" b="1" dirty="0">
                        <a:solidFill>
                          <a:schemeClr val="bg1"/>
                        </a:solidFill>
                      </a:endParaRPr>
                    </a:p>
                  </a:txBody>
                  <a:tcPr>
                    <a:solidFill>
                      <a:srgbClr val="002060"/>
                    </a:solidFill>
                  </a:tcPr>
                </a:tc>
                <a:tc>
                  <a:txBody>
                    <a:bodyPr/>
                    <a:lstStyle/>
                    <a:p>
                      <a:pPr algn="ctr"/>
                      <a:endParaRPr lang="tr-TR" sz="2000" b="1" dirty="0">
                        <a:solidFill>
                          <a:schemeClr val="bg1"/>
                        </a:solidFill>
                      </a:endParaRPr>
                    </a:p>
                  </a:txBody>
                  <a:tcPr>
                    <a:solidFill>
                      <a:srgbClr val="002060"/>
                    </a:solidFill>
                  </a:tcPr>
                </a:tc>
                <a:tc>
                  <a:txBody>
                    <a:bodyPr/>
                    <a:lstStyle/>
                    <a:p>
                      <a:pPr algn="ctr"/>
                      <a:endParaRPr lang="tr-TR" sz="2000" b="1" dirty="0">
                        <a:solidFill>
                          <a:schemeClr val="bg1"/>
                        </a:solidFill>
                      </a:endParaRPr>
                    </a:p>
                  </a:txBody>
                  <a:tcPr>
                    <a:solidFill>
                      <a:srgbClr val="002060"/>
                    </a:solidFill>
                  </a:tcPr>
                </a:tc>
                <a:extLst>
                  <a:ext uri="{0D108BD9-81ED-4DB2-BD59-A6C34878D82A}">
                    <a16:rowId xmlns="" xmlns:a16="http://schemas.microsoft.com/office/drawing/2014/main" val="1372598030"/>
                  </a:ext>
                </a:extLst>
              </a:tr>
              <a:tr h="350743">
                <a:tc gridSpan="4">
                  <a:txBody>
                    <a:bodyPr/>
                    <a:lstStyle/>
                    <a:p>
                      <a:pPr algn="ctr"/>
                      <a:r>
                        <a:rPr lang="tr-TR" sz="1900" dirty="0"/>
                        <a:t> </a:t>
                      </a:r>
                    </a:p>
                  </a:txBody>
                  <a:tcPr>
                    <a:solidFill>
                      <a:srgbClr val="002060"/>
                    </a:solidFill>
                  </a:tcPr>
                </a:tc>
                <a:tc hMerge="1">
                  <a:txBody>
                    <a:bodyPr/>
                    <a:lstStyle/>
                    <a:p>
                      <a:endParaRPr lang="tr-TR"/>
                    </a:p>
                  </a:txBody>
                  <a:tcPr/>
                </a:tc>
                <a:tc hMerge="1">
                  <a:txBody>
                    <a:bodyPr/>
                    <a:lstStyle/>
                    <a:p>
                      <a:endParaRPr lang="tr-TR"/>
                    </a:p>
                  </a:txBody>
                  <a:tcPr/>
                </a:tc>
                <a:tc hMerge="1">
                  <a:txBody>
                    <a:bodyPr/>
                    <a:lstStyle/>
                    <a:p>
                      <a:endParaRPr lang="tr-TR" dirty="0"/>
                    </a:p>
                  </a:txBody>
                  <a:tcPr/>
                </a:tc>
                <a:extLst>
                  <a:ext uri="{0D108BD9-81ED-4DB2-BD59-A6C34878D82A}">
                    <a16:rowId xmlns="" xmlns:a16="http://schemas.microsoft.com/office/drawing/2014/main" val="238664195"/>
                  </a:ext>
                </a:extLst>
              </a:tr>
              <a:tr h="350743">
                <a:tc gridSpan="4">
                  <a:txBody>
                    <a:bodyPr/>
                    <a:lstStyle/>
                    <a:p>
                      <a:pPr algn="ctr"/>
                      <a:endParaRPr lang="tr-TR" sz="1900" dirty="0"/>
                    </a:p>
                  </a:txBody>
                  <a:tcPr>
                    <a:solidFill>
                      <a:srgbClr val="002060"/>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2441119490"/>
                  </a:ext>
                </a:extLst>
              </a:tr>
            </a:tbl>
          </a:graphicData>
        </a:graphic>
      </p:graphicFrame>
      <p:grpSp>
        <p:nvGrpSpPr>
          <p:cNvPr id="92" name="Group 40"/>
          <p:cNvGrpSpPr/>
          <p:nvPr/>
        </p:nvGrpSpPr>
        <p:grpSpPr>
          <a:xfrm>
            <a:off x="286603" y="3416906"/>
            <a:ext cx="1447813" cy="1391990"/>
            <a:chOff x="1074689" y="2528717"/>
            <a:chExt cx="9801029" cy="2855917"/>
          </a:xfrm>
        </p:grpSpPr>
        <p:pic>
          <p:nvPicPr>
            <p:cNvPr id="93" name="Picture 41" descr="shadow.png"/>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227214" y="5015219"/>
              <a:ext cx="9191914" cy="369415"/>
            </a:xfrm>
            <a:prstGeom prst="rect">
              <a:avLst/>
            </a:prstGeom>
          </p:spPr>
        </p:pic>
        <p:sp>
          <p:nvSpPr>
            <p:cNvPr id="94" name="Rectangle 42"/>
            <p:cNvSpPr/>
            <p:nvPr/>
          </p:nvSpPr>
          <p:spPr>
            <a:xfrm>
              <a:off x="1074689" y="2528717"/>
              <a:ext cx="9801029" cy="24911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95" name="Rectangle 43"/>
            <p:cNvSpPr/>
            <p:nvPr/>
          </p:nvSpPr>
          <p:spPr>
            <a:xfrm>
              <a:off x="2150978" y="3356410"/>
              <a:ext cx="8184294" cy="757751"/>
            </a:xfrm>
            <a:prstGeom prst="rect">
              <a:avLst/>
            </a:prstGeom>
            <a:noFill/>
            <a:ln w="28575">
              <a:noFill/>
            </a:ln>
          </p:spPr>
          <p:txBody>
            <a:bodyPr wrap="square" anchor="ctr">
              <a:spAutoFit/>
            </a:bodyPr>
            <a:lstStyle/>
            <a:p>
              <a:r>
                <a:rPr lang="tr-TR" b="1" dirty="0">
                  <a:solidFill>
                    <a:schemeClr val="bg1"/>
                  </a:solidFill>
                </a:rPr>
                <a:t>ÖĞRENCİ </a:t>
              </a:r>
            </a:p>
          </p:txBody>
        </p:sp>
      </p:grpSp>
      <p:sp>
        <p:nvSpPr>
          <p:cNvPr id="63" name="Rectangle 42"/>
          <p:cNvSpPr/>
          <p:nvPr/>
        </p:nvSpPr>
        <p:spPr>
          <a:xfrm>
            <a:off x="4940529" y="5424879"/>
            <a:ext cx="2100160" cy="9400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 KOORDİNATÖRLER</a:t>
            </a:r>
            <a:endParaRPr lang="id-ID" b="1" dirty="0"/>
          </a:p>
        </p:txBody>
      </p:sp>
      <p:sp>
        <p:nvSpPr>
          <p:cNvPr id="46" name="Dikdörtgen 45"/>
          <p:cNvSpPr/>
          <p:nvPr/>
        </p:nvSpPr>
        <p:spPr>
          <a:xfrm>
            <a:off x="300251" y="2906973"/>
            <a:ext cx="1421648" cy="39681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BAŞLANGIÇ</a:t>
            </a:r>
          </a:p>
        </p:txBody>
      </p:sp>
      <p:sp>
        <p:nvSpPr>
          <p:cNvPr id="47" name="Dikdörtgen 46"/>
          <p:cNvSpPr/>
          <p:nvPr/>
        </p:nvSpPr>
        <p:spPr>
          <a:xfrm>
            <a:off x="10366188" y="2906770"/>
            <a:ext cx="1480070" cy="3723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BİTİŞ</a:t>
            </a:r>
          </a:p>
        </p:txBody>
      </p:sp>
      <p:grpSp>
        <p:nvGrpSpPr>
          <p:cNvPr id="50" name="Group 36"/>
          <p:cNvGrpSpPr/>
          <p:nvPr/>
        </p:nvGrpSpPr>
        <p:grpSpPr>
          <a:xfrm>
            <a:off x="3609808" y="1161869"/>
            <a:ext cx="2127895" cy="1063652"/>
            <a:chOff x="1260582" y="2565997"/>
            <a:chExt cx="9492083" cy="2818637"/>
          </a:xfrm>
        </p:grpSpPr>
        <p:pic>
          <p:nvPicPr>
            <p:cNvPr id="56" name="Picture 37" descr="shadow.png"/>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357552" y="5015218"/>
              <a:ext cx="9191915" cy="369416"/>
            </a:xfrm>
            <a:prstGeom prst="rect">
              <a:avLst/>
            </a:prstGeom>
          </p:spPr>
        </p:pic>
        <p:sp>
          <p:nvSpPr>
            <p:cNvPr id="57" name="Rectangle 38"/>
            <p:cNvSpPr/>
            <p:nvPr/>
          </p:nvSpPr>
          <p:spPr>
            <a:xfrm>
              <a:off x="1260582" y="2565997"/>
              <a:ext cx="9492083" cy="249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b="1" dirty="0">
                <a:solidFill>
                  <a:srgbClr val="8BBD1D"/>
                </a:solidFill>
              </a:endParaRPr>
            </a:p>
          </p:txBody>
        </p:sp>
        <p:sp>
          <p:nvSpPr>
            <p:cNvPr id="58" name="Rectangle 39"/>
            <p:cNvSpPr/>
            <p:nvPr/>
          </p:nvSpPr>
          <p:spPr>
            <a:xfrm>
              <a:off x="1278019" y="2948055"/>
              <a:ext cx="9436359" cy="1712752"/>
            </a:xfrm>
            <a:prstGeom prst="rect">
              <a:avLst/>
            </a:prstGeom>
            <a:noFill/>
            <a:ln w="28575">
              <a:noFill/>
            </a:ln>
          </p:spPr>
          <p:txBody>
            <a:bodyPr wrap="square" anchor="ctr">
              <a:spAutoFit/>
            </a:bodyPr>
            <a:lstStyle/>
            <a:p>
              <a:pPr algn="ctr"/>
              <a:r>
                <a:rPr lang="tr-TR" b="1" dirty="0" smtClean="0">
                  <a:solidFill>
                    <a:schemeClr val="bg1"/>
                  </a:solidFill>
                </a:rPr>
                <a:t> </a:t>
              </a:r>
              <a:r>
                <a:rPr lang="tr-TR" b="1" dirty="0">
                  <a:solidFill>
                    <a:schemeClr val="bg1"/>
                  </a:solidFill>
                </a:rPr>
                <a:t>GENÇLİK MERKEZLERİ</a:t>
              </a:r>
              <a:endParaRPr lang="id-ID" b="1" dirty="0">
                <a:solidFill>
                  <a:schemeClr val="bg1"/>
                </a:solidFill>
              </a:endParaRPr>
            </a:p>
          </p:txBody>
        </p:sp>
      </p:grpSp>
      <p:sp>
        <p:nvSpPr>
          <p:cNvPr id="75" name="Köşeli Çift Ayraç 74"/>
          <p:cNvSpPr/>
          <p:nvPr/>
        </p:nvSpPr>
        <p:spPr>
          <a:xfrm rot="5400000">
            <a:off x="6920804" y="2191131"/>
            <a:ext cx="484632" cy="484632"/>
          </a:xfrm>
          <a:prstGeom prst="chevron">
            <a:avLst/>
          </a:prstGeom>
          <a:solidFill>
            <a:srgbClr val="4CC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7030A0"/>
              </a:solidFill>
            </a:endParaRPr>
          </a:p>
        </p:txBody>
      </p:sp>
      <p:sp>
        <p:nvSpPr>
          <p:cNvPr id="85" name="Köşeli Çift Ayraç 84"/>
          <p:cNvSpPr/>
          <p:nvPr/>
        </p:nvSpPr>
        <p:spPr>
          <a:xfrm>
            <a:off x="1808568" y="3756646"/>
            <a:ext cx="484632" cy="484632"/>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7030A0"/>
              </a:solidFill>
            </a:endParaRPr>
          </a:p>
        </p:txBody>
      </p:sp>
      <p:sp>
        <p:nvSpPr>
          <p:cNvPr id="86" name="Köşeli Çift Ayraç 85"/>
          <p:cNvSpPr/>
          <p:nvPr/>
        </p:nvSpPr>
        <p:spPr>
          <a:xfrm rot="5400000">
            <a:off x="4461535" y="2204829"/>
            <a:ext cx="484632" cy="484632"/>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7030A0"/>
              </a:solidFill>
            </a:endParaRPr>
          </a:p>
        </p:txBody>
      </p:sp>
      <p:sp>
        <p:nvSpPr>
          <p:cNvPr id="87" name="Köşeli Çift Ayraç 86"/>
          <p:cNvSpPr/>
          <p:nvPr/>
        </p:nvSpPr>
        <p:spPr>
          <a:xfrm>
            <a:off x="9760141" y="3742916"/>
            <a:ext cx="484632" cy="484632"/>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b="1" dirty="0">
              <a:solidFill>
                <a:srgbClr val="7030A0"/>
              </a:solidFill>
            </a:endParaRPr>
          </a:p>
        </p:txBody>
      </p:sp>
      <p:sp>
        <p:nvSpPr>
          <p:cNvPr id="96" name="Köşeli Çift Ayraç 95"/>
          <p:cNvSpPr/>
          <p:nvPr/>
        </p:nvSpPr>
        <p:spPr>
          <a:xfrm rot="16200000">
            <a:off x="3263556" y="4879009"/>
            <a:ext cx="484632" cy="484632"/>
          </a:xfrm>
          <a:prstGeom prst="chevron">
            <a:avLst/>
          </a:prstGeom>
          <a:solidFill>
            <a:srgbClr val="4CC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7030A0"/>
              </a:solidFill>
            </a:endParaRPr>
          </a:p>
        </p:txBody>
      </p:sp>
      <p:sp>
        <p:nvSpPr>
          <p:cNvPr id="97" name="Köşeli Çift Ayraç 96"/>
          <p:cNvSpPr/>
          <p:nvPr/>
        </p:nvSpPr>
        <p:spPr>
          <a:xfrm rot="16200000">
            <a:off x="5715640" y="4879009"/>
            <a:ext cx="484632" cy="484632"/>
          </a:xfrm>
          <a:prstGeom prst="chevron">
            <a:avLst/>
          </a:prstGeom>
          <a:solidFill>
            <a:srgbClr val="4CC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7030A0"/>
              </a:solidFill>
            </a:endParaRPr>
          </a:p>
        </p:txBody>
      </p:sp>
      <p:sp>
        <p:nvSpPr>
          <p:cNvPr id="98" name="Köşeli Çift Ayraç 97"/>
          <p:cNvSpPr/>
          <p:nvPr/>
        </p:nvSpPr>
        <p:spPr>
          <a:xfrm rot="16200000">
            <a:off x="8263799" y="4859471"/>
            <a:ext cx="484632" cy="484632"/>
          </a:xfrm>
          <a:prstGeom prst="chevron">
            <a:avLst/>
          </a:prstGeom>
          <a:solidFill>
            <a:srgbClr val="4CC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7030A0"/>
              </a:solidFill>
            </a:endParaRPr>
          </a:p>
        </p:txBody>
      </p:sp>
      <p:sp>
        <p:nvSpPr>
          <p:cNvPr id="7" name="Dikdörtgen 6"/>
          <p:cNvSpPr/>
          <p:nvPr/>
        </p:nvSpPr>
        <p:spPr>
          <a:xfrm>
            <a:off x="3356212" y="2875899"/>
            <a:ext cx="253596" cy="461665"/>
          </a:xfrm>
          <a:prstGeom prst="rect">
            <a:avLst/>
          </a:prstGeom>
        </p:spPr>
        <p:txBody>
          <a:bodyPr wrap="none">
            <a:spAutoFit/>
          </a:bodyPr>
          <a:lstStyle/>
          <a:p>
            <a:pPr algn="ctr"/>
            <a:r>
              <a:rPr lang="tr-TR" sz="2400" b="1" dirty="0">
                <a:solidFill>
                  <a:schemeClr val="bg1"/>
                </a:solidFill>
              </a:rPr>
              <a:t> </a:t>
            </a:r>
          </a:p>
        </p:txBody>
      </p:sp>
      <p:sp>
        <p:nvSpPr>
          <p:cNvPr id="10" name="Dikdörtgen 9"/>
          <p:cNvSpPr/>
          <p:nvPr/>
        </p:nvSpPr>
        <p:spPr>
          <a:xfrm>
            <a:off x="2637116" y="2960973"/>
            <a:ext cx="6607792" cy="461665"/>
          </a:xfrm>
          <a:prstGeom prst="rect">
            <a:avLst/>
          </a:prstGeom>
        </p:spPr>
        <p:txBody>
          <a:bodyPr wrap="square">
            <a:spAutoFit/>
          </a:bodyPr>
          <a:lstStyle/>
          <a:p>
            <a:pPr algn="ctr"/>
            <a:r>
              <a:rPr lang="tr-TR" sz="2400" b="1" dirty="0" smtClean="0">
                <a:solidFill>
                  <a:schemeClr val="bg1"/>
                </a:solidFill>
              </a:rPr>
              <a:t>MEB              DİB                GSB</a:t>
            </a:r>
            <a:endParaRPr lang="tr-TR" sz="2400" b="1" dirty="0">
              <a:solidFill>
                <a:schemeClr val="bg1"/>
              </a:solidFill>
            </a:endParaRPr>
          </a:p>
        </p:txBody>
      </p:sp>
      <p:sp>
        <p:nvSpPr>
          <p:cNvPr id="11" name="Dikdörtgen 10"/>
          <p:cNvSpPr/>
          <p:nvPr/>
        </p:nvSpPr>
        <p:spPr>
          <a:xfrm>
            <a:off x="2916381" y="3736030"/>
            <a:ext cx="6328527" cy="523220"/>
          </a:xfrm>
          <a:prstGeom prst="rect">
            <a:avLst/>
          </a:prstGeom>
        </p:spPr>
        <p:txBody>
          <a:bodyPr wrap="none">
            <a:spAutoFit/>
          </a:bodyPr>
          <a:lstStyle/>
          <a:p>
            <a:pPr algn="ctr"/>
            <a:r>
              <a:rPr lang="tr-TR" sz="2800" b="1" dirty="0">
                <a:solidFill>
                  <a:schemeClr val="bg1"/>
                </a:solidFill>
              </a:rPr>
              <a:t>DEĞERLER </a:t>
            </a:r>
            <a:r>
              <a:rPr lang="tr-TR" sz="2800" b="1" dirty="0" smtClean="0">
                <a:solidFill>
                  <a:schemeClr val="bg1"/>
                </a:solidFill>
              </a:rPr>
              <a:t>ÇALIŞMALARI </a:t>
            </a:r>
            <a:r>
              <a:rPr lang="tr-TR" sz="2800" b="1" dirty="0">
                <a:solidFill>
                  <a:schemeClr val="bg1"/>
                </a:solidFill>
              </a:rPr>
              <a:t>VE </a:t>
            </a:r>
            <a:r>
              <a:rPr lang="tr-TR" sz="2800" b="1" dirty="0" smtClean="0">
                <a:solidFill>
                  <a:schemeClr val="bg1"/>
                </a:solidFill>
              </a:rPr>
              <a:t>ETKİNLİKLERİ</a:t>
            </a:r>
            <a:endParaRPr lang="tr-TR" sz="2800" b="1" dirty="0">
              <a:solidFill>
                <a:schemeClr val="bg1"/>
              </a:solidFill>
            </a:endParaRPr>
          </a:p>
        </p:txBody>
      </p:sp>
      <p:pic>
        <p:nvPicPr>
          <p:cNvPr id="51" name="Picture 41" descr="shadow.png"/>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985178" y="6352134"/>
            <a:ext cx="2033746" cy="139404"/>
          </a:xfrm>
          <a:prstGeom prst="rect">
            <a:avLst/>
          </a:prstGeom>
        </p:spPr>
      </p:pic>
      <p:pic>
        <p:nvPicPr>
          <p:cNvPr id="64" name="Picture 41" descr="shadow.png"/>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239405" y="3298715"/>
            <a:ext cx="1452730" cy="99578"/>
          </a:xfrm>
          <a:prstGeom prst="rect">
            <a:avLst/>
          </a:prstGeom>
        </p:spPr>
      </p:pic>
      <p:pic>
        <p:nvPicPr>
          <p:cNvPr id="65" name="Picture 41" descr="shadow.png"/>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0432835" y="3275462"/>
            <a:ext cx="1393747" cy="95535"/>
          </a:xfrm>
          <a:prstGeom prst="rect">
            <a:avLst/>
          </a:prstGeom>
        </p:spPr>
      </p:pic>
      <p:pic>
        <p:nvPicPr>
          <p:cNvPr id="67" name="Picture 41" descr="shadow.png"/>
          <p:cNvPicPr>
            <a:picLocks noChangeAspect="1"/>
          </p:cNvPicPr>
          <p:nvPr/>
        </p:nvPicPr>
        <p:blipFill>
          <a:blip r:embed="rId2">
            <a:biLevel thresh="75000"/>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2637116" y="4578417"/>
            <a:ext cx="6687402" cy="341977"/>
          </a:xfrm>
          <a:prstGeom prst="rect">
            <a:avLst/>
          </a:prstGeom>
        </p:spPr>
      </p:pic>
    </p:spTree>
    <p:extLst>
      <p:ext uri="{BB962C8B-B14F-4D97-AF65-F5344CB8AC3E}">
        <p14:creationId xmlns:p14="http://schemas.microsoft.com/office/powerpoint/2010/main" val="4761281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s.milimaj.com/others/image/harita/turkiye-mulki-idare-haritasi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616" y="1126321"/>
            <a:ext cx="11649958" cy="5725319"/>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8739871" y="5488441"/>
            <a:ext cx="3127686" cy="1326017"/>
          </a:xfrm>
          <a:prstGeom prst="rect">
            <a:avLst/>
          </a:prstGeom>
          <a:solidFill>
            <a:srgbClr val="FFFAAD"/>
          </a:solidFill>
          <a:ln>
            <a:solidFill>
              <a:srgbClr val="FFF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Dikdörtgen 1"/>
          <p:cNvSpPr/>
          <p:nvPr/>
        </p:nvSpPr>
        <p:spPr>
          <a:xfrm>
            <a:off x="0" y="6655176"/>
            <a:ext cx="12192000" cy="217338"/>
          </a:xfrm>
          <a:prstGeom prst="rect">
            <a:avLst/>
          </a:prstGeom>
          <a:solidFill>
            <a:srgbClr val="74C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3" name="Dikdörtgen 62"/>
          <p:cNvSpPr/>
          <p:nvPr/>
        </p:nvSpPr>
        <p:spPr>
          <a:xfrm>
            <a:off x="0" y="638629"/>
            <a:ext cx="285001" cy="6219371"/>
          </a:xfrm>
          <a:prstGeom prst="rect">
            <a:avLst/>
          </a:prstGeom>
          <a:solidFill>
            <a:srgbClr val="74C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nvGrpSpPr>
          <p:cNvPr id="64" name="Group 205"/>
          <p:cNvGrpSpPr/>
          <p:nvPr/>
        </p:nvGrpSpPr>
        <p:grpSpPr>
          <a:xfrm>
            <a:off x="-62275" y="109905"/>
            <a:ext cx="12254275" cy="1088915"/>
            <a:chOff x="1198691" y="-1827852"/>
            <a:chExt cx="9540569" cy="3627632"/>
          </a:xfrm>
        </p:grpSpPr>
        <p:pic>
          <p:nvPicPr>
            <p:cNvPr id="65" name="Picture 206" descr="shadow.png"/>
            <p:cNvPicPr>
              <a:picLocks noChangeAspect="1"/>
            </p:cNvPicPr>
            <p:nvPr/>
          </p:nvPicPr>
          <p:blipFill>
            <a:blip r:embed="rId4">
              <a:biLevel thresh="7500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247176" y="405958"/>
              <a:ext cx="9395113" cy="1393822"/>
            </a:xfrm>
            <a:prstGeom prst="rect">
              <a:avLst/>
            </a:prstGeom>
          </p:spPr>
        </p:pic>
        <p:sp>
          <p:nvSpPr>
            <p:cNvPr id="66" name="Rectangle 207"/>
            <p:cNvSpPr/>
            <p:nvPr/>
          </p:nvSpPr>
          <p:spPr>
            <a:xfrm>
              <a:off x="1247176" y="-1736991"/>
              <a:ext cx="9492084" cy="249116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67" name="Rectangle 208"/>
            <p:cNvSpPr/>
            <p:nvPr/>
          </p:nvSpPr>
          <p:spPr>
            <a:xfrm>
              <a:off x="1198691" y="-1827852"/>
              <a:ext cx="9492083" cy="2768399"/>
            </a:xfrm>
            <a:prstGeom prst="rect">
              <a:avLst/>
            </a:prstGeom>
            <a:noFill/>
            <a:ln w="28575">
              <a:noFill/>
            </a:ln>
          </p:spPr>
          <p:txBody>
            <a:bodyPr wrap="square" anchor="ctr">
              <a:spAutoFit/>
            </a:bodyPr>
            <a:lstStyle/>
            <a:p>
              <a:pPr algn="ctr"/>
              <a:r>
                <a:rPr lang="tr-TR" sz="4800" b="1" dirty="0">
                  <a:solidFill>
                    <a:schemeClr val="bg1"/>
                  </a:solidFill>
                </a:rPr>
                <a:t>PİLOT İLLER VE OKUL </a:t>
              </a:r>
              <a:r>
                <a:rPr lang="tr-TR" sz="4800" b="1" dirty="0" smtClean="0">
                  <a:solidFill>
                    <a:schemeClr val="bg1"/>
                  </a:solidFill>
                </a:rPr>
                <a:t>SAYILARI - 2021</a:t>
              </a:r>
              <a:endParaRPr lang="tr-TR" sz="4800" b="1" dirty="0">
                <a:solidFill>
                  <a:schemeClr val="bg1"/>
                </a:solidFill>
              </a:endParaRPr>
            </a:p>
          </p:txBody>
        </p:sp>
      </p:grpSp>
      <p:cxnSp>
        <p:nvCxnSpPr>
          <p:cNvPr id="8" name="Düz Bağlayıcı 7"/>
          <p:cNvCxnSpPr/>
          <p:nvPr/>
        </p:nvCxnSpPr>
        <p:spPr>
          <a:xfrm>
            <a:off x="285001" y="6640662"/>
            <a:ext cx="116500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Picture 206" descr="shadow.png"/>
          <p:cNvPicPr>
            <a:picLocks noChangeAspect="1"/>
          </p:cNvPicPr>
          <p:nvPr/>
        </p:nvPicPr>
        <p:blipFill>
          <a:blip r:embed="rId4">
            <a:biLevel thresh="7500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316174" y="6648806"/>
            <a:ext cx="12067446" cy="418387"/>
          </a:xfrm>
          <a:prstGeom prst="rect">
            <a:avLst/>
          </a:prstGeom>
        </p:spPr>
      </p:pic>
      <p:pic>
        <p:nvPicPr>
          <p:cNvPr id="61" name="Picture 45" descr="shadow.png"/>
          <p:cNvPicPr>
            <a:picLocks noChangeAspect="1"/>
          </p:cNvPicPr>
          <p:nvPr/>
        </p:nvPicPr>
        <p:blipFill>
          <a:blip r:embed="rId4">
            <a:biLevel thresh="7500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9287930" y="6289483"/>
            <a:ext cx="2217671" cy="139404"/>
          </a:xfrm>
          <a:prstGeom prst="rect">
            <a:avLst/>
          </a:prstGeom>
        </p:spPr>
      </p:pic>
      <p:sp>
        <p:nvSpPr>
          <p:cNvPr id="3" name="Oval 2"/>
          <p:cNvSpPr/>
          <p:nvPr/>
        </p:nvSpPr>
        <p:spPr>
          <a:xfrm>
            <a:off x="6361866" y="2155954"/>
            <a:ext cx="497298" cy="482191"/>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dirty="0"/>
          </a:p>
        </p:txBody>
      </p:sp>
      <p:sp>
        <p:nvSpPr>
          <p:cNvPr id="121" name="Oval 120"/>
          <p:cNvSpPr/>
          <p:nvPr/>
        </p:nvSpPr>
        <p:spPr>
          <a:xfrm>
            <a:off x="2295670" y="3348561"/>
            <a:ext cx="497298" cy="482191"/>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dirty="0"/>
          </a:p>
        </p:txBody>
      </p:sp>
      <p:sp>
        <p:nvSpPr>
          <p:cNvPr id="123" name="Oval 122"/>
          <p:cNvSpPr/>
          <p:nvPr/>
        </p:nvSpPr>
        <p:spPr>
          <a:xfrm>
            <a:off x="3893841" y="2080216"/>
            <a:ext cx="497298" cy="482191"/>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dirty="0"/>
          </a:p>
        </p:txBody>
      </p:sp>
      <p:sp>
        <p:nvSpPr>
          <p:cNvPr id="124" name="Oval 123"/>
          <p:cNvSpPr/>
          <p:nvPr/>
        </p:nvSpPr>
        <p:spPr>
          <a:xfrm>
            <a:off x="2089421" y="2523965"/>
            <a:ext cx="497298" cy="482191"/>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dirty="0"/>
          </a:p>
        </p:txBody>
      </p:sp>
      <p:sp>
        <p:nvSpPr>
          <p:cNvPr id="125" name="Oval 124"/>
          <p:cNvSpPr/>
          <p:nvPr/>
        </p:nvSpPr>
        <p:spPr>
          <a:xfrm>
            <a:off x="4333092" y="2882593"/>
            <a:ext cx="497298" cy="482191"/>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dirty="0"/>
          </a:p>
        </p:txBody>
      </p:sp>
      <p:sp>
        <p:nvSpPr>
          <p:cNvPr id="126" name="Oval 125"/>
          <p:cNvSpPr/>
          <p:nvPr/>
        </p:nvSpPr>
        <p:spPr>
          <a:xfrm>
            <a:off x="3294304" y="2931831"/>
            <a:ext cx="497298" cy="482191"/>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dirty="0"/>
          </a:p>
        </p:txBody>
      </p:sp>
      <p:sp>
        <p:nvSpPr>
          <p:cNvPr id="127" name="Oval 126"/>
          <p:cNvSpPr/>
          <p:nvPr/>
        </p:nvSpPr>
        <p:spPr>
          <a:xfrm>
            <a:off x="2130684" y="1498034"/>
            <a:ext cx="497298" cy="482191"/>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dirty="0"/>
          </a:p>
        </p:txBody>
      </p:sp>
      <p:sp>
        <p:nvSpPr>
          <p:cNvPr id="128" name="Oval 127"/>
          <p:cNvSpPr/>
          <p:nvPr/>
        </p:nvSpPr>
        <p:spPr>
          <a:xfrm>
            <a:off x="1160999" y="2570927"/>
            <a:ext cx="497298" cy="482191"/>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dirty="0"/>
          </a:p>
        </p:txBody>
      </p:sp>
      <p:sp>
        <p:nvSpPr>
          <p:cNvPr id="130" name="Oval 129"/>
          <p:cNvSpPr/>
          <p:nvPr/>
        </p:nvSpPr>
        <p:spPr>
          <a:xfrm>
            <a:off x="4960178" y="5363088"/>
            <a:ext cx="497298" cy="482191"/>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dirty="0"/>
          </a:p>
        </p:txBody>
      </p:sp>
      <p:sp>
        <p:nvSpPr>
          <p:cNvPr id="132" name="Oval 131"/>
          <p:cNvSpPr/>
          <p:nvPr/>
        </p:nvSpPr>
        <p:spPr>
          <a:xfrm>
            <a:off x="4264522" y="4131755"/>
            <a:ext cx="497298" cy="482191"/>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dirty="0"/>
          </a:p>
        </p:txBody>
      </p:sp>
      <p:sp>
        <p:nvSpPr>
          <p:cNvPr id="133" name="Oval 132"/>
          <p:cNvSpPr/>
          <p:nvPr/>
        </p:nvSpPr>
        <p:spPr>
          <a:xfrm>
            <a:off x="9694538" y="2329831"/>
            <a:ext cx="497298" cy="482191"/>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dirty="0"/>
          </a:p>
        </p:txBody>
      </p:sp>
      <p:sp>
        <p:nvSpPr>
          <p:cNvPr id="134" name="Oval 133"/>
          <p:cNvSpPr/>
          <p:nvPr/>
        </p:nvSpPr>
        <p:spPr>
          <a:xfrm>
            <a:off x="7757180" y="4393595"/>
            <a:ext cx="497298" cy="482191"/>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dirty="0"/>
          </a:p>
        </p:txBody>
      </p:sp>
      <p:sp>
        <p:nvSpPr>
          <p:cNvPr id="135" name="Oval 134"/>
          <p:cNvSpPr/>
          <p:nvPr/>
        </p:nvSpPr>
        <p:spPr>
          <a:xfrm>
            <a:off x="5588588" y="3658708"/>
            <a:ext cx="497298" cy="482191"/>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dirty="0"/>
          </a:p>
        </p:txBody>
      </p:sp>
      <p:sp>
        <p:nvSpPr>
          <p:cNvPr id="137" name="Oval 136"/>
          <p:cNvSpPr/>
          <p:nvPr/>
        </p:nvSpPr>
        <p:spPr>
          <a:xfrm>
            <a:off x="6953117" y="4904665"/>
            <a:ext cx="497298" cy="482191"/>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dirty="0"/>
          </a:p>
        </p:txBody>
      </p:sp>
      <p:sp>
        <p:nvSpPr>
          <p:cNvPr id="138" name="Oval 137"/>
          <p:cNvSpPr/>
          <p:nvPr/>
        </p:nvSpPr>
        <p:spPr>
          <a:xfrm>
            <a:off x="9197240" y="3995626"/>
            <a:ext cx="497298" cy="482191"/>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dirty="0"/>
          </a:p>
        </p:txBody>
      </p:sp>
      <p:sp>
        <p:nvSpPr>
          <p:cNvPr id="139" name="Oval 138"/>
          <p:cNvSpPr/>
          <p:nvPr/>
        </p:nvSpPr>
        <p:spPr>
          <a:xfrm>
            <a:off x="3453034" y="4985996"/>
            <a:ext cx="497298" cy="482191"/>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dirty="0"/>
          </a:p>
        </p:txBody>
      </p:sp>
      <p:sp>
        <p:nvSpPr>
          <p:cNvPr id="140" name="Oval 139"/>
          <p:cNvSpPr/>
          <p:nvPr/>
        </p:nvSpPr>
        <p:spPr>
          <a:xfrm>
            <a:off x="6611603" y="3966713"/>
            <a:ext cx="497298" cy="482191"/>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dirty="0"/>
          </a:p>
        </p:txBody>
      </p:sp>
      <p:sp>
        <p:nvSpPr>
          <p:cNvPr id="143" name="Oval 142"/>
          <p:cNvSpPr/>
          <p:nvPr/>
        </p:nvSpPr>
        <p:spPr>
          <a:xfrm>
            <a:off x="2974079" y="1668511"/>
            <a:ext cx="497298" cy="482191"/>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dirty="0"/>
          </a:p>
        </p:txBody>
      </p:sp>
      <p:sp>
        <p:nvSpPr>
          <p:cNvPr id="174" name="Metin kutusu 173"/>
          <p:cNvSpPr txBox="1"/>
          <p:nvPr/>
        </p:nvSpPr>
        <p:spPr>
          <a:xfrm>
            <a:off x="2126760" y="1443975"/>
            <a:ext cx="503664" cy="492443"/>
          </a:xfrm>
          <a:prstGeom prst="rect">
            <a:avLst/>
          </a:prstGeom>
          <a:noFill/>
        </p:spPr>
        <p:txBody>
          <a:bodyPr wrap="none" rtlCol="0">
            <a:spAutoFit/>
          </a:bodyPr>
          <a:lstStyle/>
          <a:p>
            <a:pPr algn="ctr"/>
            <a:r>
              <a:rPr lang="tr-TR" sz="2000" b="1" dirty="0" smtClean="0">
                <a:solidFill>
                  <a:schemeClr val="bg1"/>
                </a:solidFill>
              </a:rPr>
              <a:t>18</a:t>
            </a:r>
            <a:endParaRPr lang="tr-TR" sz="2000" b="1" dirty="0">
              <a:solidFill>
                <a:schemeClr val="bg1"/>
              </a:solidFill>
            </a:endParaRPr>
          </a:p>
          <a:p>
            <a:pPr algn="ctr"/>
            <a:r>
              <a:rPr lang="tr-TR" sz="600" b="1" dirty="0">
                <a:solidFill>
                  <a:schemeClr val="bg1"/>
                </a:solidFill>
              </a:rPr>
              <a:t>İSTANBUL</a:t>
            </a:r>
          </a:p>
        </p:txBody>
      </p:sp>
      <p:sp>
        <p:nvSpPr>
          <p:cNvPr id="175" name="Metin kutusu 174"/>
          <p:cNvSpPr txBox="1"/>
          <p:nvPr/>
        </p:nvSpPr>
        <p:spPr>
          <a:xfrm>
            <a:off x="2288870" y="3287831"/>
            <a:ext cx="495650" cy="492443"/>
          </a:xfrm>
          <a:prstGeom prst="rect">
            <a:avLst/>
          </a:prstGeom>
          <a:noFill/>
        </p:spPr>
        <p:txBody>
          <a:bodyPr wrap="none" rtlCol="0">
            <a:spAutoFit/>
          </a:bodyPr>
          <a:lstStyle/>
          <a:p>
            <a:pPr algn="ctr"/>
            <a:r>
              <a:rPr lang="tr-TR" sz="2000" b="1" dirty="0" smtClean="0">
                <a:solidFill>
                  <a:schemeClr val="bg1"/>
                </a:solidFill>
              </a:rPr>
              <a:t>6</a:t>
            </a:r>
            <a:endParaRPr lang="tr-TR" sz="2000" b="1" dirty="0">
              <a:solidFill>
                <a:schemeClr val="bg1"/>
              </a:solidFill>
            </a:endParaRPr>
          </a:p>
          <a:p>
            <a:pPr algn="ctr"/>
            <a:r>
              <a:rPr lang="tr-TR" sz="600" b="1" dirty="0">
                <a:solidFill>
                  <a:schemeClr val="bg1"/>
                </a:solidFill>
              </a:rPr>
              <a:t>KÜTAHYA</a:t>
            </a:r>
          </a:p>
        </p:txBody>
      </p:sp>
      <p:sp>
        <p:nvSpPr>
          <p:cNvPr id="176" name="Oval 175"/>
          <p:cNvSpPr/>
          <p:nvPr/>
        </p:nvSpPr>
        <p:spPr>
          <a:xfrm>
            <a:off x="892166" y="3560939"/>
            <a:ext cx="497298" cy="482191"/>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800" dirty="0"/>
          </a:p>
        </p:txBody>
      </p:sp>
      <p:sp>
        <p:nvSpPr>
          <p:cNvPr id="177" name="Metin kutusu 176"/>
          <p:cNvSpPr txBox="1"/>
          <p:nvPr/>
        </p:nvSpPr>
        <p:spPr>
          <a:xfrm>
            <a:off x="2150511" y="2502874"/>
            <a:ext cx="404278" cy="492443"/>
          </a:xfrm>
          <a:prstGeom prst="rect">
            <a:avLst/>
          </a:prstGeom>
          <a:noFill/>
        </p:spPr>
        <p:txBody>
          <a:bodyPr wrap="none" rtlCol="0">
            <a:spAutoFit/>
          </a:bodyPr>
          <a:lstStyle/>
          <a:p>
            <a:pPr algn="ctr"/>
            <a:r>
              <a:rPr lang="tr-TR" sz="2000" b="1" dirty="0">
                <a:solidFill>
                  <a:schemeClr val="bg1"/>
                </a:solidFill>
              </a:rPr>
              <a:t>3</a:t>
            </a:r>
          </a:p>
          <a:p>
            <a:pPr algn="ctr"/>
            <a:r>
              <a:rPr lang="tr-TR" sz="600" b="1" dirty="0">
                <a:solidFill>
                  <a:schemeClr val="bg1"/>
                </a:solidFill>
              </a:rPr>
              <a:t>BURSA</a:t>
            </a:r>
          </a:p>
        </p:txBody>
      </p:sp>
      <p:sp>
        <p:nvSpPr>
          <p:cNvPr id="178" name="Metin kutusu 177"/>
          <p:cNvSpPr txBox="1"/>
          <p:nvPr/>
        </p:nvSpPr>
        <p:spPr>
          <a:xfrm>
            <a:off x="3970205" y="2030454"/>
            <a:ext cx="360996" cy="492443"/>
          </a:xfrm>
          <a:prstGeom prst="rect">
            <a:avLst/>
          </a:prstGeom>
          <a:noFill/>
        </p:spPr>
        <p:txBody>
          <a:bodyPr wrap="none" rtlCol="0">
            <a:spAutoFit/>
          </a:bodyPr>
          <a:lstStyle/>
          <a:p>
            <a:pPr algn="ctr"/>
            <a:r>
              <a:rPr lang="tr-TR" sz="2000" b="1" dirty="0" smtClean="0">
                <a:solidFill>
                  <a:schemeClr val="bg1"/>
                </a:solidFill>
              </a:rPr>
              <a:t>1</a:t>
            </a:r>
            <a:endParaRPr lang="tr-TR" sz="2000" b="1" dirty="0">
              <a:solidFill>
                <a:schemeClr val="bg1"/>
              </a:solidFill>
            </a:endParaRPr>
          </a:p>
          <a:p>
            <a:pPr algn="ctr"/>
            <a:r>
              <a:rPr lang="tr-TR" sz="600" b="1" dirty="0">
                <a:solidFill>
                  <a:schemeClr val="bg1"/>
                </a:solidFill>
              </a:rPr>
              <a:t>BOLU</a:t>
            </a:r>
          </a:p>
        </p:txBody>
      </p:sp>
      <p:sp>
        <p:nvSpPr>
          <p:cNvPr id="179" name="Metin kutusu 178"/>
          <p:cNvSpPr txBox="1"/>
          <p:nvPr/>
        </p:nvSpPr>
        <p:spPr>
          <a:xfrm>
            <a:off x="3000623" y="1612568"/>
            <a:ext cx="453971" cy="492443"/>
          </a:xfrm>
          <a:prstGeom prst="rect">
            <a:avLst/>
          </a:prstGeom>
          <a:noFill/>
        </p:spPr>
        <p:txBody>
          <a:bodyPr wrap="none" rtlCol="0">
            <a:spAutoFit/>
          </a:bodyPr>
          <a:lstStyle/>
          <a:p>
            <a:pPr algn="ctr"/>
            <a:r>
              <a:rPr lang="tr-TR" sz="2000" b="1" dirty="0" smtClean="0">
                <a:solidFill>
                  <a:schemeClr val="bg1"/>
                </a:solidFill>
              </a:rPr>
              <a:t>8</a:t>
            </a:r>
            <a:endParaRPr lang="tr-TR" sz="2000" b="1" dirty="0">
              <a:solidFill>
                <a:schemeClr val="bg1"/>
              </a:solidFill>
            </a:endParaRPr>
          </a:p>
          <a:p>
            <a:pPr algn="ctr"/>
            <a:r>
              <a:rPr lang="tr-TR" sz="600" b="1" dirty="0">
                <a:solidFill>
                  <a:schemeClr val="bg1"/>
                </a:solidFill>
              </a:rPr>
              <a:t>KOCAELİ</a:t>
            </a:r>
          </a:p>
        </p:txBody>
      </p:sp>
      <p:sp>
        <p:nvSpPr>
          <p:cNvPr id="180" name="Metin kutusu 179"/>
          <p:cNvSpPr txBox="1"/>
          <p:nvPr/>
        </p:nvSpPr>
        <p:spPr>
          <a:xfrm>
            <a:off x="3292219" y="2882869"/>
            <a:ext cx="506870" cy="492443"/>
          </a:xfrm>
          <a:prstGeom prst="rect">
            <a:avLst/>
          </a:prstGeom>
          <a:noFill/>
        </p:spPr>
        <p:txBody>
          <a:bodyPr wrap="none" rtlCol="0">
            <a:spAutoFit/>
          </a:bodyPr>
          <a:lstStyle/>
          <a:p>
            <a:pPr algn="ctr"/>
            <a:r>
              <a:rPr lang="tr-TR" sz="2000" b="1" dirty="0">
                <a:solidFill>
                  <a:schemeClr val="bg1"/>
                </a:solidFill>
              </a:rPr>
              <a:t>3</a:t>
            </a:r>
          </a:p>
          <a:p>
            <a:pPr algn="ctr"/>
            <a:r>
              <a:rPr lang="tr-TR" sz="600" b="1" dirty="0">
                <a:solidFill>
                  <a:schemeClr val="bg1"/>
                </a:solidFill>
              </a:rPr>
              <a:t>ESKİŞEHİR</a:t>
            </a:r>
          </a:p>
        </p:txBody>
      </p:sp>
      <p:sp>
        <p:nvSpPr>
          <p:cNvPr id="181" name="Metin kutusu 180"/>
          <p:cNvSpPr txBox="1"/>
          <p:nvPr/>
        </p:nvSpPr>
        <p:spPr>
          <a:xfrm>
            <a:off x="1156464" y="2511649"/>
            <a:ext cx="506870" cy="492443"/>
          </a:xfrm>
          <a:prstGeom prst="rect">
            <a:avLst/>
          </a:prstGeom>
          <a:noFill/>
        </p:spPr>
        <p:txBody>
          <a:bodyPr wrap="none" rtlCol="0">
            <a:spAutoFit/>
          </a:bodyPr>
          <a:lstStyle/>
          <a:p>
            <a:pPr algn="ctr"/>
            <a:r>
              <a:rPr lang="tr-TR" sz="2000" b="1" dirty="0">
                <a:solidFill>
                  <a:schemeClr val="bg1"/>
                </a:solidFill>
              </a:rPr>
              <a:t>4</a:t>
            </a:r>
          </a:p>
          <a:p>
            <a:pPr algn="ctr"/>
            <a:r>
              <a:rPr lang="tr-TR" sz="600" b="1" dirty="0">
                <a:solidFill>
                  <a:schemeClr val="bg1"/>
                </a:solidFill>
              </a:rPr>
              <a:t>BALIKESİR</a:t>
            </a:r>
          </a:p>
        </p:txBody>
      </p:sp>
      <p:sp>
        <p:nvSpPr>
          <p:cNvPr id="183" name="Metin kutusu 182"/>
          <p:cNvSpPr txBox="1"/>
          <p:nvPr/>
        </p:nvSpPr>
        <p:spPr>
          <a:xfrm>
            <a:off x="6369133" y="2111499"/>
            <a:ext cx="468398" cy="492443"/>
          </a:xfrm>
          <a:prstGeom prst="rect">
            <a:avLst/>
          </a:prstGeom>
          <a:noFill/>
        </p:spPr>
        <p:txBody>
          <a:bodyPr wrap="none" rtlCol="0">
            <a:spAutoFit/>
          </a:bodyPr>
          <a:lstStyle/>
          <a:p>
            <a:pPr algn="ctr"/>
            <a:r>
              <a:rPr lang="tr-TR" sz="2000" b="1" dirty="0">
                <a:solidFill>
                  <a:schemeClr val="bg1"/>
                </a:solidFill>
              </a:rPr>
              <a:t>3</a:t>
            </a:r>
          </a:p>
          <a:p>
            <a:pPr algn="ctr"/>
            <a:r>
              <a:rPr lang="tr-TR" sz="600" b="1" dirty="0">
                <a:solidFill>
                  <a:schemeClr val="bg1"/>
                </a:solidFill>
              </a:rPr>
              <a:t>AMASYA</a:t>
            </a:r>
          </a:p>
        </p:txBody>
      </p:sp>
      <p:sp>
        <p:nvSpPr>
          <p:cNvPr id="184" name="Metin kutusu 183"/>
          <p:cNvSpPr txBox="1"/>
          <p:nvPr/>
        </p:nvSpPr>
        <p:spPr>
          <a:xfrm>
            <a:off x="3437156" y="4946486"/>
            <a:ext cx="486031" cy="492443"/>
          </a:xfrm>
          <a:prstGeom prst="rect">
            <a:avLst/>
          </a:prstGeom>
          <a:noFill/>
        </p:spPr>
        <p:txBody>
          <a:bodyPr wrap="none" rtlCol="0">
            <a:spAutoFit/>
          </a:bodyPr>
          <a:lstStyle/>
          <a:p>
            <a:pPr algn="ctr"/>
            <a:r>
              <a:rPr lang="tr-TR" sz="2000" b="1" dirty="0">
                <a:solidFill>
                  <a:schemeClr val="bg1"/>
                </a:solidFill>
              </a:rPr>
              <a:t>3</a:t>
            </a:r>
          </a:p>
          <a:p>
            <a:pPr algn="ctr"/>
            <a:r>
              <a:rPr lang="tr-TR" sz="600" b="1" dirty="0">
                <a:solidFill>
                  <a:schemeClr val="bg1"/>
                </a:solidFill>
              </a:rPr>
              <a:t>ANTALYA</a:t>
            </a:r>
          </a:p>
        </p:txBody>
      </p:sp>
      <p:sp>
        <p:nvSpPr>
          <p:cNvPr id="185" name="Metin kutusu 184"/>
          <p:cNvSpPr txBox="1"/>
          <p:nvPr/>
        </p:nvSpPr>
        <p:spPr>
          <a:xfrm>
            <a:off x="4351550" y="2839491"/>
            <a:ext cx="460382" cy="492443"/>
          </a:xfrm>
          <a:prstGeom prst="rect">
            <a:avLst/>
          </a:prstGeom>
          <a:noFill/>
        </p:spPr>
        <p:txBody>
          <a:bodyPr wrap="none" rtlCol="0">
            <a:spAutoFit/>
          </a:bodyPr>
          <a:lstStyle/>
          <a:p>
            <a:pPr algn="ctr"/>
            <a:r>
              <a:rPr lang="tr-TR" sz="2000" b="1" dirty="0" smtClean="0">
                <a:solidFill>
                  <a:schemeClr val="bg1"/>
                </a:solidFill>
              </a:rPr>
              <a:t>8</a:t>
            </a:r>
            <a:endParaRPr lang="tr-TR" sz="2000" b="1" dirty="0">
              <a:solidFill>
                <a:schemeClr val="bg1"/>
              </a:solidFill>
            </a:endParaRPr>
          </a:p>
          <a:p>
            <a:pPr algn="ctr"/>
            <a:r>
              <a:rPr lang="tr-TR" sz="600" b="1" dirty="0">
                <a:solidFill>
                  <a:schemeClr val="bg1"/>
                </a:solidFill>
              </a:rPr>
              <a:t>ANKARA</a:t>
            </a:r>
          </a:p>
        </p:txBody>
      </p:sp>
      <p:sp>
        <p:nvSpPr>
          <p:cNvPr id="186" name="Metin kutusu 185"/>
          <p:cNvSpPr txBox="1"/>
          <p:nvPr/>
        </p:nvSpPr>
        <p:spPr>
          <a:xfrm>
            <a:off x="5603479" y="3620082"/>
            <a:ext cx="450765" cy="492443"/>
          </a:xfrm>
          <a:prstGeom prst="rect">
            <a:avLst/>
          </a:prstGeom>
          <a:noFill/>
        </p:spPr>
        <p:txBody>
          <a:bodyPr wrap="none" rtlCol="0">
            <a:spAutoFit/>
          </a:bodyPr>
          <a:lstStyle/>
          <a:p>
            <a:pPr algn="ctr"/>
            <a:r>
              <a:rPr lang="tr-TR" sz="2000" b="1" dirty="0" smtClean="0">
                <a:solidFill>
                  <a:schemeClr val="bg1"/>
                </a:solidFill>
              </a:rPr>
              <a:t>6</a:t>
            </a:r>
            <a:endParaRPr lang="tr-TR" sz="2000" b="1" dirty="0">
              <a:solidFill>
                <a:schemeClr val="bg1"/>
              </a:solidFill>
            </a:endParaRPr>
          </a:p>
          <a:p>
            <a:pPr algn="ctr"/>
            <a:r>
              <a:rPr lang="tr-TR" sz="600" b="1" dirty="0">
                <a:solidFill>
                  <a:schemeClr val="bg1"/>
                </a:solidFill>
              </a:rPr>
              <a:t>KAYSERİ</a:t>
            </a:r>
          </a:p>
        </p:txBody>
      </p:sp>
      <p:sp>
        <p:nvSpPr>
          <p:cNvPr id="187" name="Metin kutusu 186"/>
          <p:cNvSpPr txBox="1"/>
          <p:nvPr/>
        </p:nvSpPr>
        <p:spPr>
          <a:xfrm>
            <a:off x="4990766" y="5325887"/>
            <a:ext cx="441147" cy="492443"/>
          </a:xfrm>
          <a:prstGeom prst="rect">
            <a:avLst/>
          </a:prstGeom>
          <a:noFill/>
        </p:spPr>
        <p:txBody>
          <a:bodyPr wrap="none" rtlCol="0">
            <a:spAutoFit/>
          </a:bodyPr>
          <a:lstStyle/>
          <a:p>
            <a:pPr algn="ctr"/>
            <a:r>
              <a:rPr lang="tr-TR" sz="2000" b="1" dirty="0" smtClean="0">
                <a:solidFill>
                  <a:schemeClr val="bg1"/>
                </a:solidFill>
              </a:rPr>
              <a:t>4</a:t>
            </a:r>
            <a:endParaRPr lang="tr-TR" sz="2000" b="1" dirty="0">
              <a:solidFill>
                <a:schemeClr val="bg1"/>
              </a:solidFill>
            </a:endParaRPr>
          </a:p>
          <a:p>
            <a:pPr algn="ctr"/>
            <a:r>
              <a:rPr lang="tr-TR" sz="600" b="1" dirty="0">
                <a:solidFill>
                  <a:schemeClr val="bg1"/>
                </a:solidFill>
              </a:rPr>
              <a:t>MERSİN</a:t>
            </a:r>
          </a:p>
        </p:txBody>
      </p:sp>
      <p:sp>
        <p:nvSpPr>
          <p:cNvPr id="189" name="Metin kutusu 188"/>
          <p:cNvSpPr txBox="1"/>
          <p:nvPr/>
        </p:nvSpPr>
        <p:spPr>
          <a:xfrm>
            <a:off x="4311169" y="4088798"/>
            <a:ext cx="415499" cy="492443"/>
          </a:xfrm>
          <a:prstGeom prst="rect">
            <a:avLst/>
          </a:prstGeom>
          <a:noFill/>
        </p:spPr>
        <p:txBody>
          <a:bodyPr wrap="none" rtlCol="0">
            <a:spAutoFit/>
          </a:bodyPr>
          <a:lstStyle/>
          <a:p>
            <a:pPr algn="ctr"/>
            <a:r>
              <a:rPr lang="tr-TR" sz="2000" b="1" dirty="0">
                <a:solidFill>
                  <a:schemeClr val="bg1"/>
                </a:solidFill>
              </a:rPr>
              <a:t>6</a:t>
            </a:r>
          </a:p>
          <a:p>
            <a:pPr algn="ctr"/>
            <a:r>
              <a:rPr lang="tr-TR" sz="600" b="1" dirty="0">
                <a:solidFill>
                  <a:schemeClr val="bg1"/>
                </a:solidFill>
              </a:rPr>
              <a:t>KONYA</a:t>
            </a:r>
          </a:p>
        </p:txBody>
      </p:sp>
      <p:sp>
        <p:nvSpPr>
          <p:cNvPr id="191" name="Metin kutusu 190"/>
          <p:cNvSpPr txBox="1"/>
          <p:nvPr/>
        </p:nvSpPr>
        <p:spPr>
          <a:xfrm>
            <a:off x="9156386" y="3949416"/>
            <a:ext cx="579005" cy="492443"/>
          </a:xfrm>
          <a:prstGeom prst="rect">
            <a:avLst/>
          </a:prstGeom>
          <a:noFill/>
        </p:spPr>
        <p:txBody>
          <a:bodyPr wrap="none" rtlCol="0">
            <a:spAutoFit/>
          </a:bodyPr>
          <a:lstStyle/>
          <a:p>
            <a:pPr algn="ctr"/>
            <a:r>
              <a:rPr lang="tr-TR" sz="2000" b="1" dirty="0">
                <a:solidFill>
                  <a:schemeClr val="bg1"/>
                </a:solidFill>
              </a:rPr>
              <a:t>5</a:t>
            </a:r>
          </a:p>
          <a:p>
            <a:pPr algn="ctr"/>
            <a:r>
              <a:rPr lang="tr-TR" sz="600" b="1" dirty="0">
                <a:solidFill>
                  <a:schemeClr val="bg1"/>
                </a:solidFill>
              </a:rPr>
              <a:t>DİYARBAKIR</a:t>
            </a:r>
          </a:p>
        </p:txBody>
      </p:sp>
      <p:sp>
        <p:nvSpPr>
          <p:cNvPr id="193" name="Metin kutusu 192"/>
          <p:cNvSpPr txBox="1"/>
          <p:nvPr/>
        </p:nvSpPr>
        <p:spPr>
          <a:xfrm>
            <a:off x="6916704" y="4835390"/>
            <a:ext cx="553358" cy="492443"/>
          </a:xfrm>
          <a:prstGeom prst="rect">
            <a:avLst/>
          </a:prstGeom>
          <a:noFill/>
        </p:spPr>
        <p:txBody>
          <a:bodyPr wrap="none" rtlCol="0">
            <a:spAutoFit/>
          </a:bodyPr>
          <a:lstStyle/>
          <a:p>
            <a:pPr algn="ctr"/>
            <a:r>
              <a:rPr lang="tr-TR" sz="2000" b="1" dirty="0">
                <a:solidFill>
                  <a:schemeClr val="bg1"/>
                </a:solidFill>
              </a:rPr>
              <a:t>3</a:t>
            </a:r>
          </a:p>
          <a:p>
            <a:pPr algn="ctr"/>
            <a:r>
              <a:rPr lang="tr-TR" sz="600" b="1" dirty="0">
                <a:solidFill>
                  <a:schemeClr val="bg1"/>
                </a:solidFill>
              </a:rPr>
              <a:t>GAZİANTEP</a:t>
            </a:r>
          </a:p>
        </p:txBody>
      </p:sp>
      <p:sp>
        <p:nvSpPr>
          <p:cNvPr id="195" name="Metin kutusu 194"/>
          <p:cNvSpPr txBox="1"/>
          <p:nvPr/>
        </p:nvSpPr>
        <p:spPr>
          <a:xfrm>
            <a:off x="7729952" y="4337245"/>
            <a:ext cx="551754" cy="492443"/>
          </a:xfrm>
          <a:prstGeom prst="rect">
            <a:avLst/>
          </a:prstGeom>
          <a:noFill/>
        </p:spPr>
        <p:txBody>
          <a:bodyPr wrap="none" rtlCol="0">
            <a:spAutoFit/>
          </a:bodyPr>
          <a:lstStyle/>
          <a:p>
            <a:pPr algn="ctr"/>
            <a:r>
              <a:rPr lang="tr-TR" sz="2000" b="1" dirty="0">
                <a:solidFill>
                  <a:schemeClr val="bg1"/>
                </a:solidFill>
              </a:rPr>
              <a:t>5</a:t>
            </a:r>
          </a:p>
          <a:p>
            <a:pPr algn="ctr"/>
            <a:r>
              <a:rPr lang="tr-TR" sz="600" b="1" dirty="0">
                <a:solidFill>
                  <a:schemeClr val="bg1"/>
                </a:solidFill>
              </a:rPr>
              <a:t>ADIYAMAN</a:t>
            </a:r>
          </a:p>
        </p:txBody>
      </p:sp>
      <p:sp>
        <p:nvSpPr>
          <p:cNvPr id="196" name="Metin kutusu 195"/>
          <p:cNvSpPr txBox="1"/>
          <p:nvPr/>
        </p:nvSpPr>
        <p:spPr>
          <a:xfrm>
            <a:off x="9687347" y="2284169"/>
            <a:ext cx="511679" cy="492443"/>
          </a:xfrm>
          <a:prstGeom prst="rect">
            <a:avLst/>
          </a:prstGeom>
          <a:noFill/>
        </p:spPr>
        <p:txBody>
          <a:bodyPr wrap="none" rtlCol="0">
            <a:spAutoFit/>
          </a:bodyPr>
          <a:lstStyle/>
          <a:p>
            <a:pPr algn="ctr"/>
            <a:r>
              <a:rPr lang="tr-TR" sz="2000" b="1" dirty="0" smtClean="0">
                <a:solidFill>
                  <a:schemeClr val="bg1"/>
                </a:solidFill>
              </a:rPr>
              <a:t>6</a:t>
            </a:r>
            <a:endParaRPr lang="tr-TR" sz="2000" b="1" dirty="0">
              <a:solidFill>
                <a:schemeClr val="bg1"/>
              </a:solidFill>
            </a:endParaRPr>
          </a:p>
          <a:p>
            <a:pPr algn="ctr"/>
            <a:r>
              <a:rPr lang="tr-TR" sz="600" b="1" dirty="0">
                <a:solidFill>
                  <a:schemeClr val="bg1"/>
                </a:solidFill>
              </a:rPr>
              <a:t>ERZURUM</a:t>
            </a:r>
          </a:p>
        </p:txBody>
      </p:sp>
      <p:sp>
        <p:nvSpPr>
          <p:cNvPr id="197" name="Metin kutusu 196"/>
          <p:cNvSpPr txBox="1"/>
          <p:nvPr/>
        </p:nvSpPr>
        <p:spPr>
          <a:xfrm>
            <a:off x="6615208" y="3922473"/>
            <a:ext cx="505267" cy="492443"/>
          </a:xfrm>
          <a:prstGeom prst="rect">
            <a:avLst/>
          </a:prstGeom>
          <a:noFill/>
        </p:spPr>
        <p:txBody>
          <a:bodyPr wrap="none" rtlCol="0">
            <a:spAutoFit/>
          </a:bodyPr>
          <a:lstStyle/>
          <a:p>
            <a:pPr algn="ctr"/>
            <a:r>
              <a:rPr lang="tr-TR" sz="2000" b="1" dirty="0">
                <a:solidFill>
                  <a:schemeClr val="bg1"/>
                </a:solidFill>
              </a:rPr>
              <a:t>4</a:t>
            </a:r>
          </a:p>
          <a:p>
            <a:pPr algn="ctr"/>
            <a:r>
              <a:rPr lang="tr-TR" sz="600" b="1" dirty="0">
                <a:solidFill>
                  <a:schemeClr val="bg1"/>
                </a:solidFill>
              </a:rPr>
              <a:t>K. MARAŞ</a:t>
            </a:r>
          </a:p>
        </p:txBody>
      </p:sp>
      <p:sp>
        <p:nvSpPr>
          <p:cNvPr id="207" name="Metin kutusu 206"/>
          <p:cNvSpPr txBox="1"/>
          <p:nvPr/>
        </p:nvSpPr>
        <p:spPr>
          <a:xfrm>
            <a:off x="946352" y="3519034"/>
            <a:ext cx="373820" cy="492443"/>
          </a:xfrm>
          <a:prstGeom prst="rect">
            <a:avLst/>
          </a:prstGeom>
          <a:noFill/>
        </p:spPr>
        <p:txBody>
          <a:bodyPr wrap="none" rtlCol="0">
            <a:spAutoFit/>
          </a:bodyPr>
          <a:lstStyle/>
          <a:p>
            <a:pPr algn="ctr"/>
            <a:r>
              <a:rPr lang="tr-TR" sz="2000" b="1" dirty="0" smtClean="0">
                <a:solidFill>
                  <a:schemeClr val="bg1"/>
                </a:solidFill>
              </a:rPr>
              <a:t>6</a:t>
            </a:r>
            <a:endParaRPr lang="tr-TR" sz="2000" b="1" dirty="0">
              <a:solidFill>
                <a:schemeClr val="bg1"/>
              </a:solidFill>
            </a:endParaRPr>
          </a:p>
          <a:p>
            <a:pPr algn="ctr"/>
            <a:r>
              <a:rPr lang="tr-TR" sz="600" b="1" dirty="0">
                <a:solidFill>
                  <a:schemeClr val="bg1"/>
                </a:solidFill>
              </a:rPr>
              <a:t>İZMİR</a:t>
            </a:r>
          </a:p>
        </p:txBody>
      </p:sp>
      <p:sp>
        <p:nvSpPr>
          <p:cNvPr id="208" name="Rectangle 47"/>
          <p:cNvSpPr/>
          <p:nvPr/>
        </p:nvSpPr>
        <p:spPr>
          <a:xfrm>
            <a:off x="9103057" y="5184189"/>
            <a:ext cx="2570773" cy="1446550"/>
          </a:xfrm>
          <a:prstGeom prst="rect">
            <a:avLst/>
          </a:prstGeom>
          <a:solidFill>
            <a:srgbClr val="7030A0"/>
          </a:solidFill>
          <a:ln w="28575">
            <a:noFill/>
          </a:ln>
        </p:spPr>
        <p:txBody>
          <a:bodyPr wrap="square" anchor="ctr">
            <a:spAutoFit/>
          </a:bodyPr>
          <a:lstStyle/>
          <a:p>
            <a:pPr algn="ctr"/>
            <a:r>
              <a:rPr lang="tr-TR" sz="4400" b="1" dirty="0" smtClean="0">
                <a:solidFill>
                  <a:schemeClr val="bg1"/>
                </a:solidFill>
              </a:rPr>
              <a:t>48 İL</a:t>
            </a:r>
          </a:p>
          <a:p>
            <a:pPr algn="ctr"/>
            <a:r>
              <a:rPr lang="tr-TR" sz="4400" b="1" dirty="0" smtClean="0">
                <a:solidFill>
                  <a:schemeClr val="bg1"/>
                </a:solidFill>
              </a:rPr>
              <a:t>181 OKUL</a:t>
            </a:r>
            <a:endParaRPr lang="en-US" sz="4400" b="1" dirty="0">
              <a:solidFill>
                <a:schemeClr val="bg1"/>
              </a:solidFill>
            </a:endParaRPr>
          </a:p>
        </p:txBody>
      </p:sp>
      <p:pic>
        <p:nvPicPr>
          <p:cNvPr id="62" name="Resim 61"/>
          <p:cNvPicPr>
            <a:picLocks noChangeAspect="1"/>
          </p:cNvPicPr>
          <p:nvPr/>
        </p:nvPicPr>
        <p:blipFill>
          <a:blip r:embed="rId6"/>
          <a:stretch>
            <a:fillRect/>
          </a:stretch>
        </p:blipFill>
        <p:spPr>
          <a:xfrm>
            <a:off x="660912" y="1682989"/>
            <a:ext cx="737680" cy="725487"/>
          </a:xfrm>
          <a:prstGeom prst="rect">
            <a:avLst/>
          </a:prstGeom>
        </p:spPr>
      </p:pic>
      <p:sp>
        <p:nvSpPr>
          <p:cNvPr id="68" name="Metin kutusu 67"/>
          <p:cNvSpPr txBox="1"/>
          <p:nvPr/>
        </p:nvSpPr>
        <p:spPr>
          <a:xfrm>
            <a:off x="783829" y="1735948"/>
            <a:ext cx="510076" cy="492443"/>
          </a:xfrm>
          <a:prstGeom prst="rect">
            <a:avLst/>
          </a:prstGeom>
          <a:noFill/>
        </p:spPr>
        <p:txBody>
          <a:bodyPr wrap="none" rtlCol="0">
            <a:spAutoFit/>
          </a:bodyPr>
          <a:lstStyle/>
          <a:p>
            <a:pPr algn="ctr"/>
            <a:r>
              <a:rPr lang="tr-TR" sz="2000" b="1" dirty="0">
                <a:solidFill>
                  <a:schemeClr val="bg1"/>
                </a:solidFill>
              </a:rPr>
              <a:t>2</a:t>
            </a:r>
          </a:p>
          <a:p>
            <a:pPr algn="ctr"/>
            <a:r>
              <a:rPr lang="tr-TR" sz="600" b="1" dirty="0" smtClean="0">
                <a:solidFill>
                  <a:schemeClr val="bg1"/>
                </a:solidFill>
              </a:rPr>
              <a:t>TEKİRDAĞ</a:t>
            </a:r>
            <a:endParaRPr lang="tr-TR" sz="600" b="1" dirty="0">
              <a:solidFill>
                <a:schemeClr val="bg1"/>
              </a:solidFill>
            </a:endParaRPr>
          </a:p>
        </p:txBody>
      </p:sp>
      <p:pic>
        <p:nvPicPr>
          <p:cNvPr id="71" name="Resim 70"/>
          <p:cNvPicPr>
            <a:picLocks noChangeAspect="1"/>
          </p:cNvPicPr>
          <p:nvPr/>
        </p:nvPicPr>
        <p:blipFill>
          <a:blip r:embed="rId6"/>
          <a:stretch>
            <a:fillRect/>
          </a:stretch>
        </p:blipFill>
        <p:spPr>
          <a:xfrm>
            <a:off x="6219725" y="2894555"/>
            <a:ext cx="737680" cy="725487"/>
          </a:xfrm>
          <a:prstGeom prst="rect">
            <a:avLst/>
          </a:prstGeom>
        </p:spPr>
      </p:pic>
      <p:sp>
        <p:nvSpPr>
          <p:cNvPr id="72" name="Metin kutusu 71"/>
          <p:cNvSpPr txBox="1"/>
          <p:nvPr/>
        </p:nvSpPr>
        <p:spPr>
          <a:xfrm>
            <a:off x="6391456" y="2968956"/>
            <a:ext cx="370614" cy="492443"/>
          </a:xfrm>
          <a:prstGeom prst="rect">
            <a:avLst/>
          </a:prstGeom>
          <a:noFill/>
        </p:spPr>
        <p:txBody>
          <a:bodyPr wrap="none" rtlCol="0">
            <a:spAutoFit/>
          </a:bodyPr>
          <a:lstStyle/>
          <a:p>
            <a:pPr algn="ctr"/>
            <a:r>
              <a:rPr lang="tr-TR" sz="2000" b="1" dirty="0" smtClean="0">
                <a:solidFill>
                  <a:schemeClr val="bg1"/>
                </a:solidFill>
              </a:rPr>
              <a:t>6</a:t>
            </a:r>
            <a:endParaRPr lang="tr-TR" sz="2000" b="1" dirty="0">
              <a:solidFill>
                <a:schemeClr val="bg1"/>
              </a:solidFill>
            </a:endParaRPr>
          </a:p>
          <a:p>
            <a:pPr algn="ctr"/>
            <a:r>
              <a:rPr lang="tr-TR" sz="600" b="1" dirty="0" smtClean="0">
                <a:solidFill>
                  <a:schemeClr val="bg1"/>
                </a:solidFill>
              </a:rPr>
              <a:t>SİVAS</a:t>
            </a:r>
            <a:endParaRPr lang="tr-TR" sz="600" b="1" dirty="0">
              <a:solidFill>
                <a:schemeClr val="bg1"/>
              </a:solidFill>
            </a:endParaRPr>
          </a:p>
        </p:txBody>
      </p:sp>
      <p:pic>
        <p:nvPicPr>
          <p:cNvPr id="73" name="Resim 72"/>
          <p:cNvPicPr>
            <a:picLocks noChangeAspect="1"/>
          </p:cNvPicPr>
          <p:nvPr/>
        </p:nvPicPr>
        <p:blipFill>
          <a:blip r:embed="rId6"/>
          <a:stretch>
            <a:fillRect/>
          </a:stretch>
        </p:blipFill>
        <p:spPr>
          <a:xfrm>
            <a:off x="7740233" y="2525793"/>
            <a:ext cx="737680" cy="725487"/>
          </a:xfrm>
          <a:prstGeom prst="rect">
            <a:avLst/>
          </a:prstGeom>
        </p:spPr>
      </p:pic>
      <p:sp>
        <p:nvSpPr>
          <p:cNvPr id="74" name="Metin kutusu 73"/>
          <p:cNvSpPr txBox="1"/>
          <p:nvPr/>
        </p:nvSpPr>
        <p:spPr>
          <a:xfrm>
            <a:off x="7847330" y="2565800"/>
            <a:ext cx="511680" cy="492443"/>
          </a:xfrm>
          <a:prstGeom prst="rect">
            <a:avLst/>
          </a:prstGeom>
          <a:noFill/>
        </p:spPr>
        <p:txBody>
          <a:bodyPr wrap="none" rtlCol="0">
            <a:spAutoFit/>
          </a:bodyPr>
          <a:lstStyle/>
          <a:p>
            <a:pPr algn="ctr"/>
            <a:r>
              <a:rPr lang="tr-TR" sz="2000" b="1" dirty="0" smtClean="0">
                <a:solidFill>
                  <a:schemeClr val="bg1"/>
                </a:solidFill>
              </a:rPr>
              <a:t>2</a:t>
            </a:r>
            <a:endParaRPr lang="tr-TR" sz="2000" b="1" dirty="0">
              <a:solidFill>
                <a:schemeClr val="bg1"/>
              </a:solidFill>
            </a:endParaRPr>
          </a:p>
          <a:p>
            <a:pPr algn="ctr"/>
            <a:r>
              <a:rPr lang="tr-TR" sz="600" b="1" dirty="0" smtClean="0">
                <a:solidFill>
                  <a:schemeClr val="bg1"/>
                </a:solidFill>
              </a:rPr>
              <a:t>ERZİNCAN</a:t>
            </a:r>
            <a:endParaRPr lang="tr-TR" sz="600" b="1" dirty="0">
              <a:solidFill>
                <a:schemeClr val="bg1"/>
              </a:solidFill>
            </a:endParaRPr>
          </a:p>
        </p:txBody>
      </p:sp>
      <p:pic>
        <p:nvPicPr>
          <p:cNvPr id="79" name="Resim 78"/>
          <p:cNvPicPr>
            <a:picLocks noChangeAspect="1"/>
          </p:cNvPicPr>
          <p:nvPr/>
        </p:nvPicPr>
        <p:blipFill>
          <a:blip r:embed="rId6"/>
          <a:stretch>
            <a:fillRect/>
          </a:stretch>
        </p:blipFill>
        <p:spPr>
          <a:xfrm>
            <a:off x="7318467" y="3493115"/>
            <a:ext cx="737680" cy="725487"/>
          </a:xfrm>
          <a:prstGeom prst="rect">
            <a:avLst/>
          </a:prstGeom>
        </p:spPr>
      </p:pic>
      <p:sp>
        <p:nvSpPr>
          <p:cNvPr id="80" name="Metin kutusu 79"/>
          <p:cNvSpPr txBox="1"/>
          <p:nvPr/>
        </p:nvSpPr>
        <p:spPr>
          <a:xfrm>
            <a:off x="7443101" y="3539780"/>
            <a:ext cx="502062" cy="492443"/>
          </a:xfrm>
          <a:prstGeom prst="rect">
            <a:avLst/>
          </a:prstGeom>
          <a:noFill/>
        </p:spPr>
        <p:txBody>
          <a:bodyPr wrap="none" rtlCol="0">
            <a:spAutoFit/>
          </a:bodyPr>
          <a:lstStyle/>
          <a:p>
            <a:pPr algn="ctr"/>
            <a:r>
              <a:rPr lang="tr-TR" sz="2000" b="1" dirty="0">
                <a:solidFill>
                  <a:schemeClr val="bg1"/>
                </a:solidFill>
              </a:rPr>
              <a:t>2</a:t>
            </a:r>
          </a:p>
          <a:p>
            <a:pPr algn="ctr"/>
            <a:r>
              <a:rPr lang="tr-TR" sz="600" b="1" dirty="0" smtClean="0">
                <a:solidFill>
                  <a:schemeClr val="bg1"/>
                </a:solidFill>
              </a:rPr>
              <a:t>MALATYA</a:t>
            </a:r>
            <a:endParaRPr lang="tr-TR" sz="600" b="1" dirty="0">
              <a:solidFill>
                <a:schemeClr val="bg1"/>
              </a:solidFill>
            </a:endParaRPr>
          </a:p>
        </p:txBody>
      </p:sp>
      <p:pic>
        <p:nvPicPr>
          <p:cNvPr id="83" name="Resim 82"/>
          <p:cNvPicPr>
            <a:picLocks noChangeAspect="1"/>
          </p:cNvPicPr>
          <p:nvPr/>
        </p:nvPicPr>
        <p:blipFill>
          <a:blip r:embed="rId6"/>
          <a:stretch>
            <a:fillRect/>
          </a:stretch>
        </p:blipFill>
        <p:spPr>
          <a:xfrm>
            <a:off x="1021223" y="4649004"/>
            <a:ext cx="737680" cy="725487"/>
          </a:xfrm>
          <a:prstGeom prst="rect">
            <a:avLst/>
          </a:prstGeom>
        </p:spPr>
      </p:pic>
      <p:sp>
        <p:nvSpPr>
          <p:cNvPr id="84" name="Metin kutusu 83"/>
          <p:cNvSpPr txBox="1"/>
          <p:nvPr/>
        </p:nvSpPr>
        <p:spPr>
          <a:xfrm>
            <a:off x="1181925" y="4695669"/>
            <a:ext cx="429926" cy="492443"/>
          </a:xfrm>
          <a:prstGeom prst="rect">
            <a:avLst/>
          </a:prstGeom>
          <a:noFill/>
        </p:spPr>
        <p:txBody>
          <a:bodyPr wrap="none" rtlCol="0">
            <a:spAutoFit/>
          </a:bodyPr>
          <a:lstStyle/>
          <a:p>
            <a:pPr algn="ctr"/>
            <a:r>
              <a:rPr lang="tr-TR" sz="2000" b="1" dirty="0" smtClean="0">
                <a:solidFill>
                  <a:schemeClr val="bg1"/>
                </a:solidFill>
              </a:rPr>
              <a:t>1</a:t>
            </a:r>
            <a:endParaRPr lang="tr-TR" sz="2000" b="1" dirty="0">
              <a:solidFill>
                <a:schemeClr val="bg1"/>
              </a:solidFill>
            </a:endParaRPr>
          </a:p>
          <a:p>
            <a:pPr algn="ctr"/>
            <a:r>
              <a:rPr lang="tr-TR" sz="600" b="1" dirty="0" smtClean="0">
                <a:solidFill>
                  <a:schemeClr val="bg1"/>
                </a:solidFill>
              </a:rPr>
              <a:t>MUĞLA</a:t>
            </a:r>
            <a:endParaRPr lang="tr-TR" sz="600" b="1" dirty="0">
              <a:solidFill>
                <a:schemeClr val="bg1"/>
              </a:solidFill>
            </a:endParaRPr>
          </a:p>
        </p:txBody>
      </p:sp>
      <p:pic>
        <p:nvPicPr>
          <p:cNvPr id="85" name="Resim 84"/>
          <p:cNvPicPr>
            <a:picLocks noChangeAspect="1"/>
          </p:cNvPicPr>
          <p:nvPr/>
        </p:nvPicPr>
        <p:blipFill>
          <a:blip r:embed="rId6"/>
          <a:stretch>
            <a:fillRect/>
          </a:stretch>
        </p:blipFill>
        <p:spPr>
          <a:xfrm>
            <a:off x="8867740" y="2913981"/>
            <a:ext cx="737680" cy="725487"/>
          </a:xfrm>
          <a:prstGeom prst="rect">
            <a:avLst/>
          </a:prstGeom>
        </p:spPr>
      </p:pic>
      <p:sp>
        <p:nvSpPr>
          <p:cNvPr id="86" name="Metin kutusu 85"/>
          <p:cNvSpPr txBox="1"/>
          <p:nvPr/>
        </p:nvSpPr>
        <p:spPr>
          <a:xfrm>
            <a:off x="9026839" y="2960646"/>
            <a:ext cx="433132" cy="492443"/>
          </a:xfrm>
          <a:prstGeom prst="rect">
            <a:avLst/>
          </a:prstGeom>
          <a:noFill/>
        </p:spPr>
        <p:txBody>
          <a:bodyPr wrap="none" rtlCol="0">
            <a:spAutoFit/>
          </a:bodyPr>
          <a:lstStyle/>
          <a:p>
            <a:pPr algn="ctr"/>
            <a:r>
              <a:rPr lang="tr-TR" sz="2000" b="1" dirty="0" smtClean="0">
                <a:solidFill>
                  <a:schemeClr val="bg1"/>
                </a:solidFill>
              </a:rPr>
              <a:t>1</a:t>
            </a:r>
            <a:endParaRPr lang="tr-TR" sz="2000" b="1" dirty="0">
              <a:solidFill>
                <a:schemeClr val="bg1"/>
              </a:solidFill>
            </a:endParaRPr>
          </a:p>
          <a:p>
            <a:pPr algn="ctr"/>
            <a:r>
              <a:rPr lang="tr-TR" sz="600" b="1" dirty="0" smtClean="0">
                <a:solidFill>
                  <a:schemeClr val="bg1"/>
                </a:solidFill>
              </a:rPr>
              <a:t>BİNGÖL</a:t>
            </a:r>
            <a:endParaRPr lang="tr-TR" sz="600" b="1" dirty="0">
              <a:solidFill>
                <a:schemeClr val="bg1"/>
              </a:solidFill>
            </a:endParaRPr>
          </a:p>
        </p:txBody>
      </p:sp>
      <p:pic>
        <p:nvPicPr>
          <p:cNvPr id="88" name="Resim 87"/>
          <p:cNvPicPr>
            <a:picLocks noChangeAspect="1"/>
          </p:cNvPicPr>
          <p:nvPr/>
        </p:nvPicPr>
        <p:blipFill>
          <a:blip r:embed="rId6"/>
          <a:stretch>
            <a:fillRect/>
          </a:stretch>
        </p:blipFill>
        <p:spPr>
          <a:xfrm>
            <a:off x="7956089" y="1671190"/>
            <a:ext cx="737680" cy="725487"/>
          </a:xfrm>
          <a:prstGeom prst="rect">
            <a:avLst/>
          </a:prstGeom>
        </p:spPr>
      </p:pic>
      <p:sp>
        <p:nvSpPr>
          <p:cNvPr id="89" name="Metin kutusu 88"/>
          <p:cNvSpPr txBox="1"/>
          <p:nvPr/>
        </p:nvSpPr>
        <p:spPr>
          <a:xfrm>
            <a:off x="8083739" y="1758954"/>
            <a:ext cx="495650" cy="492443"/>
          </a:xfrm>
          <a:prstGeom prst="rect">
            <a:avLst/>
          </a:prstGeom>
          <a:noFill/>
        </p:spPr>
        <p:txBody>
          <a:bodyPr wrap="none" rtlCol="0">
            <a:spAutoFit/>
          </a:bodyPr>
          <a:lstStyle/>
          <a:p>
            <a:pPr algn="ctr"/>
            <a:r>
              <a:rPr lang="tr-TR" sz="2000" b="1" dirty="0" smtClean="0">
                <a:solidFill>
                  <a:schemeClr val="bg1"/>
                </a:solidFill>
              </a:rPr>
              <a:t>2</a:t>
            </a:r>
            <a:endParaRPr lang="tr-TR" sz="600" b="1" dirty="0">
              <a:solidFill>
                <a:schemeClr val="bg1"/>
              </a:solidFill>
            </a:endParaRPr>
          </a:p>
          <a:p>
            <a:pPr algn="ctr"/>
            <a:r>
              <a:rPr lang="tr-TR" sz="600" b="1" dirty="0" smtClean="0">
                <a:solidFill>
                  <a:schemeClr val="bg1"/>
                </a:solidFill>
              </a:rPr>
              <a:t>TRABZON</a:t>
            </a:r>
            <a:endParaRPr lang="tr-TR" sz="2000" b="1" dirty="0" smtClean="0">
              <a:solidFill>
                <a:schemeClr val="bg1"/>
              </a:solidFill>
            </a:endParaRPr>
          </a:p>
        </p:txBody>
      </p:sp>
      <p:pic>
        <p:nvPicPr>
          <p:cNvPr id="91" name="Resim 90"/>
          <p:cNvPicPr>
            <a:picLocks noChangeAspect="1"/>
          </p:cNvPicPr>
          <p:nvPr/>
        </p:nvPicPr>
        <p:blipFill>
          <a:blip r:embed="rId6"/>
          <a:stretch>
            <a:fillRect/>
          </a:stretch>
        </p:blipFill>
        <p:spPr>
          <a:xfrm>
            <a:off x="11167501" y="4069688"/>
            <a:ext cx="737680" cy="725487"/>
          </a:xfrm>
          <a:prstGeom prst="rect">
            <a:avLst/>
          </a:prstGeom>
        </p:spPr>
      </p:pic>
      <p:sp>
        <p:nvSpPr>
          <p:cNvPr id="92" name="Metin kutusu 91"/>
          <p:cNvSpPr txBox="1"/>
          <p:nvPr/>
        </p:nvSpPr>
        <p:spPr>
          <a:xfrm>
            <a:off x="11278493" y="4121503"/>
            <a:ext cx="514886" cy="492443"/>
          </a:xfrm>
          <a:prstGeom prst="rect">
            <a:avLst/>
          </a:prstGeom>
          <a:noFill/>
        </p:spPr>
        <p:txBody>
          <a:bodyPr wrap="none" rtlCol="0">
            <a:spAutoFit/>
          </a:bodyPr>
          <a:lstStyle/>
          <a:p>
            <a:pPr algn="ctr"/>
            <a:r>
              <a:rPr lang="tr-TR" sz="2000" b="1" dirty="0" smtClean="0">
                <a:solidFill>
                  <a:schemeClr val="bg1"/>
                </a:solidFill>
              </a:rPr>
              <a:t>2</a:t>
            </a:r>
            <a:endParaRPr lang="tr-TR" sz="2000" b="1" dirty="0">
              <a:solidFill>
                <a:schemeClr val="bg1"/>
              </a:solidFill>
            </a:endParaRPr>
          </a:p>
          <a:p>
            <a:pPr algn="ctr"/>
            <a:r>
              <a:rPr lang="tr-TR" sz="600" b="1" dirty="0" smtClean="0">
                <a:solidFill>
                  <a:schemeClr val="bg1"/>
                </a:solidFill>
              </a:rPr>
              <a:t>HAKKAKRİ</a:t>
            </a:r>
            <a:endParaRPr lang="tr-TR" sz="600" b="1" dirty="0">
              <a:solidFill>
                <a:schemeClr val="bg1"/>
              </a:solidFill>
            </a:endParaRPr>
          </a:p>
        </p:txBody>
      </p:sp>
      <p:pic>
        <p:nvPicPr>
          <p:cNvPr id="87" name="Resim 86"/>
          <p:cNvPicPr>
            <a:picLocks noChangeAspect="1"/>
          </p:cNvPicPr>
          <p:nvPr/>
        </p:nvPicPr>
        <p:blipFill>
          <a:blip r:embed="rId6"/>
          <a:stretch>
            <a:fillRect/>
          </a:stretch>
        </p:blipFill>
        <p:spPr>
          <a:xfrm>
            <a:off x="4834905" y="4063418"/>
            <a:ext cx="737680" cy="725487"/>
          </a:xfrm>
          <a:prstGeom prst="rect">
            <a:avLst/>
          </a:prstGeom>
        </p:spPr>
      </p:pic>
      <p:sp>
        <p:nvSpPr>
          <p:cNvPr id="90" name="Metin kutusu 89"/>
          <p:cNvSpPr txBox="1"/>
          <p:nvPr/>
        </p:nvSpPr>
        <p:spPr>
          <a:xfrm>
            <a:off x="4942699" y="4121503"/>
            <a:ext cx="486031" cy="492443"/>
          </a:xfrm>
          <a:prstGeom prst="rect">
            <a:avLst/>
          </a:prstGeom>
          <a:noFill/>
        </p:spPr>
        <p:txBody>
          <a:bodyPr wrap="none" rtlCol="0">
            <a:spAutoFit/>
          </a:bodyPr>
          <a:lstStyle/>
          <a:p>
            <a:pPr algn="ctr"/>
            <a:r>
              <a:rPr lang="tr-TR" sz="2000" b="1" dirty="0" smtClean="0">
                <a:solidFill>
                  <a:schemeClr val="bg1"/>
                </a:solidFill>
              </a:rPr>
              <a:t>2</a:t>
            </a:r>
            <a:endParaRPr lang="tr-TR" sz="2000" b="1" dirty="0">
              <a:solidFill>
                <a:schemeClr val="bg1"/>
              </a:solidFill>
            </a:endParaRPr>
          </a:p>
          <a:p>
            <a:pPr algn="ctr"/>
            <a:r>
              <a:rPr lang="tr-TR" sz="600" b="1" dirty="0" smtClean="0">
                <a:solidFill>
                  <a:schemeClr val="bg1"/>
                </a:solidFill>
              </a:rPr>
              <a:t>AKSARAY</a:t>
            </a:r>
            <a:endParaRPr lang="tr-TR" sz="600" b="1" dirty="0">
              <a:solidFill>
                <a:schemeClr val="bg1"/>
              </a:solidFill>
            </a:endParaRPr>
          </a:p>
        </p:txBody>
      </p:sp>
      <p:pic>
        <p:nvPicPr>
          <p:cNvPr id="93" name="Resim 92"/>
          <p:cNvPicPr>
            <a:picLocks noChangeAspect="1"/>
          </p:cNvPicPr>
          <p:nvPr/>
        </p:nvPicPr>
        <p:blipFill>
          <a:blip r:embed="rId6"/>
          <a:stretch>
            <a:fillRect/>
          </a:stretch>
        </p:blipFill>
        <p:spPr>
          <a:xfrm>
            <a:off x="5362803" y="4610367"/>
            <a:ext cx="737680" cy="725487"/>
          </a:xfrm>
          <a:prstGeom prst="rect">
            <a:avLst/>
          </a:prstGeom>
        </p:spPr>
      </p:pic>
      <p:sp>
        <p:nvSpPr>
          <p:cNvPr id="94" name="Metin kutusu 93"/>
          <p:cNvSpPr txBox="1"/>
          <p:nvPr/>
        </p:nvSpPr>
        <p:spPr>
          <a:xfrm>
            <a:off x="5508085" y="4684768"/>
            <a:ext cx="423514" cy="492443"/>
          </a:xfrm>
          <a:prstGeom prst="rect">
            <a:avLst/>
          </a:prstGeom>
          <a:noFill/>
        </p:spPr>
        <p:txBody>
          <a:bodyPr wrap="none" rtlCol="0">
            <a:spAutoFit/>
          </a:bodyPr>
          <a:lstStyle/>
          <a:p>
            <a:pPr algn="ctr"/>
            <a:r>
              <a:rPr lang="tr-TR" sz="2000" b="1" dirty="0" smtClean="0">
                <a:solidFill>
                  <a:schemeClr val="bg1"/>
                </a:solidFill>
              </a:rPr>
              <a:t>2</a:t>
            </a:r>
            <a:endParaRPr lang="tr-TR" sz="2000" b="1" dirty="0">
              <a:solidFill>
                <a:schemeClr val="bg1"/>
              </a:solidFill>
            </a:endParaRPr>
          </a:p>
          <a:p>
            <a:pPr algn="ctr"/>
            <a:r>
              <a:rPr lang="tr-TR" sz="600" b="1" dirty="0" smtClean="0">
                <a:solidFill>
                  <a:schemeClr val="bg1"/>
                </a:solidFill>
              </a:rPr>
              <a:t>ADANA</a:t>
            </a:r>
            <a:endParaRPr lang="tr-TR" sz="600" b="1" dirty="0">
              <a:solidFill>
                <a:schemeClr val="bg1"/>
              </a:solidFill>
            </a:endParaRPr>
          </a:p>
        </p:txBody>
      </p:sp>
      <p:pic>
        <p:nvPicPr>
          <p:cNvPr id="99" name="Resim 98"/>
          <p:cNvPicPr>
            <a:picLocks noChangeAspect="1"/>
          </p:cNvPicPr>
          <p:nvPr/>
        </p:nvPicPr>
        <p:blipFill>
          <a:blip r:embed="rId6"/>
          <a:stretch>
            <a:fillRect/>
          </a:stretch>
        </p:blipFill>
        <p:spPr>
          <a:xfrm>
            <a:off x="9489921" y="1131101"/>
            <a:ext cx="737680" cy="725487"/>
          </a:xfrm>
          <a:prstGeom prst="rect">
            <a:avLst/>
          </a:prstGeom>
        </p:spPr>
      </p:pic>
      <p:sp>
        <p:nvSpPr>
          <p:cNvPr id="100" name="Metin kutusu 99"/>
          <p:cNvSpPr txBox="1"/>
          <p:nvPr/>
        </p:nvSpPr>
        <p:spPr>
          <a:xfrm>
            <a:off x="9631997" y="1205502"/>
            <a:ext cx="429926" cy="492443"/>
          </a:xfrm>
          <a:prstGeom prst="rect">
            <a:avLst/>
          </a:prstGeom>
          <a:noFill/>
        </p:spPr>
        <p:txBody>
          <a:bodyPr wrap="none" rtlCol="0">
            <a:spAutoFit/>
          </a:bodyPr>
          <a:lstStyle/>
          <a:p>
            <a:pPr algn="ctr"/>
            <a:r>
              <a:rPr lang="tr-TR" sz="2000" b="1" dirty="0" smtClean="0">
                <a:solidFill>
                  <a:schemeClr val="bg1"/>
                </a:solidFill>
              </a:rPr>
              <a:t>2</a:t>
            </a:r>
            <a:endParaRPr lang="tr-TR" sz="2000" b="1" dirty="0">
              <a:solidFill>
                <a:schemeClr val="bg1"/>
              </a:solidFill>
            </a:endParaRPr>
          </a:p>
          <a:p>
            <a:pPr algn="ctr"/>
            <a:r>
              <a:rPr lang="tr-TR" sz="600" b="1" dirty="0" smtClean="0">
                <a:solidFill>
                  <a:schemeClr val="bg1"/>
                </a:solidFill>
              </a:rPr>
              <a:t>ARTVİN</a:t>
            </a:r>
            <a:endParaRPr lang="tr-TR" sz="600" b="1" dirty="0">
              <a:solidFill>
                <a:schemeClr val="bg1"/>
              </a:solidFill>
            </a:endParaRPr>
          </a:p>
        </p:txBody>
      </p:sp>
      <p:pic>
        <p:nvPicPr>
          <p:cNvPr id="101" name="Resim 100"/>
          <p:cNvPicPr>
            <a:picLocks noChangeAspect="1"/>
          </p:cNvPicPr>
          <p:nvPr/>
        </p:nvPicPr>
        <p:blipFill>
          <a:blip r:embed="rId6"/>
          <a:stretch>
            <a:fillRect/>
          </a:stretch>
        </p:blipFill>
        <p:spPr>
          <a:xfrm>
            <a:off x="5318862" y="2373972"/>
            <a:ext cx="737680" cy="725487"/>
          </a:xfrm>
          <a:prstGeom prst="rect">
            <a:avLst/>
          </a:prstGeom>
        </p:spPr>
      </p:pic>
      <p:sp>
        <p:nvSpPr>
          <p:cNvPr id="102" name="Metin kutusu 101"/>
          <p:cNvSpPr txBox="1"/>
          <p:nvPr/>
        </p:nvSpPr>
        <p:spPr>
          <a:xfrm>
            <a:off x="5457732" y="2448373"/>
            <a:ext cx="436338" cy="492443"/>
          </a:xfrm>
          <a:prstGeom prst="rect">
            <a:avLst/>
          </a:prstGeom>
          <a:noFill/>
        </p:spPr>
        <p:txBody>
          <a:bodyPr wrap="none" rtlCol="0">
            <a:spAutoFit/>
          </a:bodyPr>
          <a:lstStyle/>
          <a:p>
            <a:pPr algn="ctr"/>
            <a:r>
              <a:rPr lang="tr-TR" sz="2000" b="1" dirty="0" smtClean="0">
                <a:solidFill>
                  <a:schemeClr val="bg1"/>
                </a:solidFill>
              </a:rPr>
              <a:t>2</a:t>
            </a:r>
            <a:endParaRPr lang="tr-TR" sz="2000" b="1" dirty="0">
              <a:solidFill>
                <a:schemeClr val="bg1"/>
              </a:solidFill>
            </a:endParaRPr>
          </a:p>
          <a:p>
            <a:pPr algn="ctr"/>
            <a:r>
              <a:rPr lang="tr-TR" sz="600" b="1" dirty="0" smtClean="0">
                <a:solidFill>
                  <a:schemeClr val="bg1"/>
                </a:solidFill>
              </a:rPr>
              <a:t>ÇORUM</a:t>
            </a:r>
            <a:endParaRPr lang="tr-TR" sz="600" b="1" dirty="0">
              <a:solidFill>
                <a:schemeClr val="bg1"/>
              </a:solidFill>
            </a:endParaRPr>
          </a:p>
        </p:txBody>
      </p:sp>
      <p:pic>
        <p:nvPicPr>
          <p:cNvPr id="103" name="Resim 102"/>
          <p:cNvPicPr>
            <a:picLocks noChangeAspect="1"/>
          </p:cNvPicPr>
          <p:nvPr/>
        </p:nvPicPr>
        <p:blipFill>
          <a:blip r:embed="rId6"/>
          <a:stretch>
            <a:fillRect/>
          </a:stretch>
        </p:blipFill>
        <p:spPr>
          <a:xfrm>
            <a:off x="1888980" y="4467818"/>
            <a:ext cx="737680" cy="725487"/>
          </a:xfrm>
          <a:prstGeom prst="rect">
            <a:avLst/>
          </a:prstGeom>
        </p:spPr>
      </p:pic>
      <p:sp>
        <p:nvSpPr>
          <p:cNvPr id="104" name="Metin kutusu 103"/>
          <p:cNvSpPr txBox="1"/>
          <p:nvPr/>
        </p:nvSpPr>
        <p:spPr>
          <a:xfrm>
            <a:off x="2030254" y="4542219"/>
            <a:ext cx="431529" cy="492443"/>
          </a:xfrm>
          <a:prstGeom prst="rect">
            <a:avLst/>
          </a:prstGeom>
          <a:noFill/>
        </p:spPr>
        <p:txBody>
          <a:bodyPr wrap="none" rtlCol="0">
            <a:spAutoFit/>
          </a:bodyPr>
          <a:lstStyle/>
          <a:p>
            <a:pPr algn="ctr"/>
            <a:r>
              <a:rPr lang="tr-TR" sz="2000" b="1" dirty="0">
                <a:solidFill>
                  <a:schemeClr val="bg1"/>
                </a:solidFill>
              </a:rPr>
              <a:t>5</a:t>
            </a:r>
          </a:p>
          <a:p>
            <a:pPr algn="ctr"/>
            <a:r>
              <a:rPr lang="tr-TR" sz="600" b="1" dirty="0" smtClean="0">
                <a:solidFill>
                  <a:schemeClr val="bg1"/>
                </a:solidFill>
              </a:rPr>
              <a:t>DENİZLİ</a:t>
            </a:r>
            <a:endParaRPr lang="tr-TR" sz="600" b="1" dirty="0">
              <a:solidFill>
                <a:schemeClr val="bg1"/>
              </a:solidFill>
            </a:endParaRPr>
          </a:p>
        </p:txBody>
      </p:sp>
      <p:pic>
        <p:nvPicPr>
          <p:cNvPr id="105" name="Resim 104"/>
          <p:cNvPicPr>
            <a:picLocks noChangeAspect="1"/>
          </p:cNvPicPr>
          <p:nvPr/>
        </p:nvPicPr>
        <p:blipFill>
          <a:blip r:embed="rId6"/>
          <a:stretch>
            <a:fillRect/>
          </a:stretch>
        </p:blipFill>
        <p:spPr>
          <a:xfrm>
            <a:off x="3101734" y="2087853"/>
            <a:ext cx="737680" cy="725487"/>
          </a:xfrm>
          <a:prstGeom prst="rect">
            <a:avLst/>
          </a:prstGeom>
        </p:spPr>
      </p:pic>
      <p:sp>
        <p:nvSpPr>
          <p:cNvPr id="106" name="Metin kutusu 105"/>
          <p:cNvSpPr txBox="1"/>
          <p:nvPr/>
        </p:nvSpPr>
        <p:spPr>
          <a:xfrm>
            <a:off x="3260642" y="2162254"/>
            <a:ext cx="396262" cy="492443"/>
          </a:xfrm>
          <a:prstGeom prst="rect">
            <a:avLst/>
          </a:prstGeom>
          <a:noFill/>
        </p:spPr>
        <p:txBody>
          <a:bodyPr wrap="none" rtlCol="0">
            <a:spAutoFit/>
          </a:bodyPr>
          <a:lstStyle/>
          <a:p>
            <a:pPr algn="ctr"/>
            <a:r>
              <a:rPr lang="tr-TR" sz="2000" b="1" dirty="0" smtClean="0">
                <a:solidFill>
                  <a:schemeClr val="bg1"/>
                </a:solidFill>
              </a:rPr>
              <a:t>6</a:t>
            </a:r>
            <a:endParaRPr lang="tr-TR" sz="2000" b="1" dirty="0">
              <a:solidFill>
                <a:schemeClr val="bg1"/>
              </a:solidFill>
            </a:endParaRPr>
          </a:p>
          <a:p>
            <a:pPr algn="ctr"/>
            <a:r>
              <a:rPr lang="tr-TR" sz="600" b="1" dirty="0" smtClean="0">
                <a:solidFill>
                  <a:schemeClr val="bg1"/>
                </a:solidFill>
              </a:rPr>
              <a:t>DÜZCE</a:t>
            </a:r>
            <a:endParaRPr lang="tr-TR" sz="600" b="1" dirty="0">
              <a:solidFill>
                <a:schemeClr val="bg1"/>
              </a:solidFill>
            </a:endParaRPr>
          </a:p>
        </p:txBody>
      </p:sp>
      <p:pic>
        <p:nvPicPr>
          <p:cNvPr id="107" name="Resim 106"/>
          <p:cNvPicPr>
            <a:picLocks noChangeAspect="1"/>
          </p:cNvPicPr>
          <p:nvPr/>
        </p:nvPicPr>
        <p:blipFill>
          <a:blip r:embed="rId6"/>
          <a:stretch>
            <a:fillRect/>
          </a:stretch>
        </p:blipFill>
        <p:spPr>
          <a:xfrm>
            <a:off x="798234" y="1139841"/>
            <a:ext cx="737680" cy="725487"/>
          </a:xfrm>
          <a:prstGeom prst="rect">
            <a:avLst/>
          </a:prstGeom>
        </p:spPr>
      </p:pic>
      <p:sp>
        <p:nvSpPr>
          <p:cNvPr id="108" name="Metin kutusu 107"/>
          <p:cNvSpPr txBox="1"/>
          <p:nvPr/>
        </p:nvSpPr>
        <p:spPr>
          <a:xfrm>
            <a:off x="953558" y="1220172"/>
            <a:ext cx="421910" cy="492443"/>
          </a:xfrm>
          <a:prstGeom prst="rect">
            <a:avLst/>
          </a:prstGeom>
          <a:noFill/>
        </p:spPr>
        <p:txBody>
          <a:bodyPr wrap="none" rtlCol="0">
            <a:spAutoFit/>
          </a:bodyPr>
          <a:lstStyle/>
          <a:p>
            <a:pPr algn="ctr"/>
            <a:r>
              <a:rPr lang="tr-TR" sz="2000" b="1" dirty="0" smtClean="0">
                <a:solidFill>
                  <a:schemeClr val="bg1"/>
                </a:solidFill>
              </a:rPr>
              <a:t>1</a:t>
            </a:r>
            <a:endParaRPr lang="tr-TR" sz="2000" b="1" dirty="0">
              <a:solidFill>
                <a:schemeClr val="bg1"/>
              </a:solidFill>
            </a:endParaRPr>
          </a:p>
          <a:p>
            <a:pPr algn="ctr"/>
            <a:r>
              <a:rPr lang="tr-TR" sz="600" b="1" dirty="0" smtClean="0">
                <a:solidFill>
                  <a:schemeClr val="bg1"/>
                </a:solidFill>
              </a:rPr>
              <a:t>EDİRNE</a:t>
            </a:r>
            <a:endParaRPr lang="tr-TR" sz="600" b="1" dirty="0">
              <a:solidFill>
                <a:schemeClr val="bg1"/>
              </a:solidFill>
            </a:endParaRPr>
          </a:p>
        </p:txBody>
      </p:sp>
      <p:pic>
        <p:nvPicPr>
          <p:cNvPr id="109" name="Resim 108"/>
          <p:cNvPicPr>
            <a:picLocks noChangeAspect="1"/>
          </p:cNvPicPr>
          <p:nvPr/>
        </p:nvPicPr>
        <p:blipFill>
          <a:blip r:embed="rId6"/>
          <a:stretch>
            <a:fillRect/>
          </a:stretch>
        </p:blipFill>
        <p:spPr>
          <a:xfrm>
            <a:off x="7405105" y="1605811"/>
            <a:ext cx="737680" cy="725487"/>
          </a:xfrm>
          <a:prstGeom prst="rect">
            <a:avLst/>
          </a:prstGeom>
        </p:spPr>
      </p:pic>
      <p:sp>
        <p:nvSpPr>
          <p:cNvPr id="110" name="Metin kutusu 109"/>
          <p:cNvSpPr txBox="1"/>
          <p:nvPr/>
        </p:nvSpPr>
        <p:spPr>
          <a:xfrm>
            <a:off x="7525540" y="1680212"/>
            <a:ext cx="473207" cy="492443"/>
          </a:xfrm>
          <a:prstGeom prst="rect">
            <a:avLst/>
          </a:prstGeom>
          <a:noFill/>
        </p:spPr>
        <p:txBody>
          <a:bodyPr wrap="none" rtlCol="0">
            <a:spAutoFit/>
          </a:bodyPr>
          <a:lstStyle/>
          <a:p>
            <a:pPr algn="ctr"/>
            <a:r>
              <a:rPr lang="tr-TR" sz="2000" b="1" dirty="0" smtClean="0">
                <a:solidFill>
                  <a:schemeClr val="bg1"/>
                </a:solidFill>
              </a:rPr>
              <a:t>1</a:t>
            </a:r>
            <a:endParaRPr lang="tr-TR" sz="2000" b="1" dirty="0">
              <a:solidFill>
                <a:schemeClr val="bg1"/>
              </a:solidFill>
            </a:endParaRPr>
          </a:p>
          <a:p>
            <a:pPr algn="ctr"/>
            <a:r>
              <a:rPr lang="tr-TR" sz="600" b="1" dirty="0" smtClean="0">
                <a:solidFill>
                  <a:schemeClr val="bg1"/>
                </a:solidFill>
              </a:rPr>
              <a:t>GİRESUN</a:t>
            </a:r>
            <a:endParaRPr lang="tr-TR" sz="600" b="1" dirty="0">
              <a:solidFill>
                <a:schemeClr val="bg1"/>
              </a:solidFill>
            </a:endParaRPr>
          </a:p>
        </p:txBody>
      </p:sp>
      <p:pic>
        <p:nvPicPr>
          <p:cNvPr id="111" name="Resim 110"/>
          <p:cNvPicPr>
            <a:picLocks noChangeAspect="1"/>
          </p:cNvPicPr>
          <p:nvPr/>
        </p:nvPicPr>
        <p:blipFill>
          <a:blip r:embed="rId6"/>
          <a:stretch>
            <a:fillRect/>
          </a:stretch>
        </p:blipFill>
        <p:spPr>
          <a:xfrm>
            <a:off x="1469063" y="3691868"/>
            <a:ext cx="737680" cy="725487"/>
          </a:xfrm>
          <a:prstGeom prst="rect">
            <a:avLst/>
          </a:prstGeom>
        </p:spPr>
      </p:pic>
      <p:sp>
        <p:nvSpPr>
          <p:cNvPr id="112" name="Metin kutusu 111"/>
          <p:cNvSpPr txBox="1"/>
          <p:nvPr/>
        </p:nvSpPr>
        <p:spPr>
          <a:xfrm>
            <a:off x="1596712" y="3766269"/>
            <a:ext cx="458780" cy="492443"/>
          </a:xfrm>
          <a:prstGeom prst="rect">
            <a:avLst/>
          </a:prstGeom>
          <a:noFill/>
        </p:spPr>
        <p:txBody>
          <a:bodyPr wrap="none" rtlCol="0">
            <a:spAutoFit/>
          </a:bodyPr>
          <a:lstStyle/>
          <a:p>
            <a:pPr algn="ctr"/>
            <a:r>
              <a:rPr lang="tr-TR" sz="2000" b="1" dirty="0" smtClean="0">
                <a:solidFill>
                  <a:schemeClr val="bg1"/>
                </a:solidFill>
              </a:rPr>
              <a:t>2</a:t>
            </a:r>
            <a:endParaRPr lang="tr-TR" sz="2000" b="1" dirty="0">
              <a:solidFill>
                <a:schemeClr val="bg1"/>
              </a:solidFill>
            </a:endParaRPr>
          </a:p>
          <a:p>
            <a:pPr algn="ctr"/>
            <a:r>
              <a:rPr lang="tr-TR" sz="600" b="1" dirty="0" smtClean="0">
                <a:solidFill>
                  <a:schemeClr val="bg1"/>
                </a:solidFill>
              </a:rPr>
              <a:t>ISPARTA</a:t>
            </a:r>
            <a:endParaRPr lang="tr-TR" sz="600" b="1" dirty="0">
              <a:solidFill>
                <a:schemeClr val="bg1"/>
              </a:solidFill>
            </a:endParaRPr>
          </a:p>
        </p:txBody>
      </p:sp>
      <p:pic>
        <p:nvPicPr>
          <p:cNvPr id="113" name="Resim 112"/>
          <p:cNvPicPr>
            <a:picLocks noChangeAspect="1"/>
          </p:cNvPicPr>
          <p:nvPr/>
        </p:nvPicPr>
        <p:blipFill>
          <a:blip r:embed="rId6"/>
          <a:stretch>
            <a:fillRect/>
          </a:stretch>
        </p:blipFill>
        <p:spPr>
          <a:xfrm>
            <a:off x="4346434" y="1265203"/>
            <a:ext cx="737680" cy="725487"/>
          </a:xfrm>
          <a:prstGeom prst="rect">
            <a:avLst/>
          </a:prstGeom>
        </p:spPr>
      </p:pic>
      <p:sp>
        <p:nvSpPr>
          <p:cNvPr id="114" name="Metin kutusu 113"/>
          <p:cNvSpPr txBox="1"/>
          <p:nvPr/>
        </p:nvSpPr>
        <p:spPr>
          <a:xfrm>
            <a:off x="4396337" y="1339604"/>
            <a:ext cx="614271" cy="492443"/>
          </a:xfrm>
          <a:prstGeom prst="rect">
            <a:avLst/>
          </a:prstGeom>
          <a:noFill/>
        </p:spPr>
        <p:txBody>
          <a:bodyPr wrap="none" rtlCol="0">
            <a:spAutoFit/>
          </a:bodyPr>
          <a:lstStyle/>
          <a:p>
            <a:pPr algn="ctr"/>
            <a:r>
              <a:rPr lang="tr-TR" sz="2000" b="1" dirty="0" smtClean="0">
                <a:solidFill>
                  <a:schemeClr val="bg1"/>
                </a:solidFill>
              </a:rPr>
              <a:t>2</a:t>
            </a:r>
            <a:endParaRPr lang="tr-TR" sz="2000" b="1" dirty="0">
              <a:solidFill>
                <a:schemeClr val="bg1"/>
              </a:solidFill>
            </a:endParaRPr>
          </a:p>
          <a:p>
            <a:pPr algn="ctr"/>
            <a:r>
              <a:rPr lang="tr-TR" sz="600" b="1" dirty="0" smtClean="0">
                <a:solidFill>
                  <a:schemeClr val="bg1"/>
                </a:solidFill>
              </a:rPr>
              <a:t>KASTAMONU</a:t>
            </a:r>
            <a:endParaRPr lang="tr-TR" sz="600" b="1" dirty="0">
              <a:solidFill>
                <a:schemeClr val="bg1"/>
              </a:solidFill>
            </a:endParaRPr>
          </a:p>
        </p:txBody>
      </p:sp>
      <p:pic>
        <p:nvPicPr>
          <p:cNvPr id="115" name="Resim 114"/>
          <p:cNvPicPr>
            <a:picLocks noChangeAspect="1"/>
          </p:cNvPicPr>
          <p:nvPr/>
        </p:nvPicPr>
        <p:blipFill>
          <a:blip r:embed="rId6"/>
          <a:stretch>
            <a:fillRect/>
          </a:stretch>
        </p:blipFill>
        <p:spPr>
          <a:xfrm>
            <a:off x="10158478" y="1707642"/>
            <a:ext cx="737680" cy="725487"/>
          </a:xfrm>
          <a:prstGeom prst="rect">
            <a:avLst/>
          </a:prstGeom>
        </p:spPr>
      </p:pic>
      <p:sp>
        <p:nvSpPr>
          <p:cNvPr id="116" name="Metin kutusu 115"/>
          <p:cNvSpPr txBox="1"/>
          <p:nvPr/>
        </p:nvSpPr>
        <p:spPr>
          <a:xfrm>
            <a:off x="10339025" y="1796557"/>
            <a:ext cx="352982" cy="492443"/>
          </a:xfrm>
          <a:prstGeom prst="rect">
            <a:avLst/>
          </a:prstGeom>
          <a:noFill/>
        </p:spPr>
        <p:txBody>
          <a:bodyPr wrap="none" rtlCol="0">
            <a:spAutoFit/>
          </a:bodyPr>
          <a:lstStyle/>
          <a:p>
            <a:pPr algn="ctr"/>
            <a:r>
              <a:rPr lang="tr-TR" sz="2000" b="1" dirty="0" smtClean="0">
                <a:solidFill>
                  <a:schemeClr val="bg1"/>
                </a:solidFill>
              </a:rPr>
              <a:t>2</a:t>
            </a:r>
            <a:endParaRPr lang="tr-TR" sz="2000" b="1" dirty="0">
              <a:solidFill>
                <a:schemeClr val="bg1"/>
              </a:solidFill>
            </a:endParaRPr>
          </a:p>
          <a:p>
            <a:pPr algn="ctr"/>
            <a:r>
              <a:rPr lang="tr-TR" sz="600" b="1" dirty="0" smtClean="0">
                <a:solidFill>
                  <a:schemeClr val="bg1"/>
                </a:solidFill>
              </a:rPr>
              <a:t>KARS</a:t>
            </a:r>
            <a:endParaRPr lang="tr-TR" sz="600" b="1" dirty="0">
              <a:solidFill>
                <a:schemeClr val="bg1"/>
              </a:solidFill>
            </a:endParaRPr>
          </a:p>
        </p:txBody>
      </p:sp>
      <p:pic>
        <p:nvPicPr>
          <p:cNvPr id="117" name="Resim 116"/>
          <p:cNvPicPr>
            <a:picLocks noChangeAspect="1"/>
          </p:cNvPicPr>
          <p:nvPr/>
        </p:nvPicPr>
        <p:blipFill>
          <a:blip r:embed="rId6"/>
          <a:stretch>
            <a:fillRect/>
          </a:stretch>
        </p:blipFill>
        <p:spPr>
          <a:xfrm>
            <a:off x="4758636" y="2805042"/>
            <a:ext cx="737680" cy="725487"/>
          </a:xfrm>
          <a:prstGeom prst="rect">
            <a:avLst/>
          </a:prstGeom>
        </p:spPr>
      </p:pic>
      <p:sp>
        <p:nvSpPr>
          <p:cNvPr id="118" name="Metin kutusu 117"/>
          <p:cNvSpPr txBox="1"/>
          <p:nvPr/>
        </p:nvSpPr>
        <p:spPr>
          <a:xfrm>
            <a:off x="4860637" y="2879443"/>
            <a:ext cx="510076" cy="492443"/>
          </a:xfrm>
          <a:prstGeom prst="rect">
            <a:avLst/>
          </a:prstGeom>
          <a:noFill/>
        </p:spPr>
        <p:txBody>
          <a:bodyPr wrap="none" rtlCol="0">
            <a:spAutoFit/>
          </a:bodyPr>
          <a:lstStyle/>
          <a:p>
            <a:pPr algn="ctr"/>
            <a:r>
              <a:rPr lang="tr-TR" sz="2000" b="1" dirty="0" smtClean="0">
                <a:solidFill>
                  <a:schemeClr val="bg1"/>
                </a:solidFill>
              </a:rPr>
              <a:t>2</a:t>
            </a:r>
            <a:endParaRPr lang="tr-TR" sz="2000" b="1" dirty="0">
              <a:solidFill>
                <a:schemeClr val="bg1"/>
              </a:solidFill>
            </a:endParaRPr>
          </a:p>
          <a:p>
            <a:pPr algn="ctr"/>
            <a:r>
              <a:rPr lang="tr-TR" sz="600" b="1" dirty="0" smtClean="0">
                <a:solidFill>
                  <a:schemeClr val="bg1"/>
                </a:solidFill>
              </a:rPr>
              <a:t>KIRIKKALE</a:t>
            </a:r>
            <a:endParaRPr lang="tr-TR" sz="600" b="1" dirty="0">
              <a:solidFill>
                <a:schemeClr val="bg1"/>
              </a:solidFill>
            </a:endParaRPr>
          </a:p>
        </p:txBody>
      </p:sp>
      <p:pic>
        <p:nvPicPr>
          <p:cNvPr id="119" name="Resim 118"/>
          <p:cNvPicPr>
            <a:picLocks noChangeAspect="1"/>
          </p:cNvPicPr>
          <p:nvPr/>
        </p:nvPicPr>
        <p:blipFill>
          <a:blip r:embed="rId6"/>
          <a:stretch>
            <a:fillRect/>
          </a:stretch>
        </p:blipFill>
        <p:spPr>
          <a:xfrm>
            <a:off x="1247172" y="3066190"/>
            <a:ext cx="737680" cy="725487"/>
          </a:xfrm>
          <a:prstGeom prst="rect">
            <a:avLst/>
          </a:prstGeom>
        </p:spPr>
      </p:pic>
      <p:sp>
        <p:nvSpPr>
          <p:cNvPr id="120" name="Metin kutusu 119"/>
          <p:cNvSpPr txBox="1"/>
          <p:nvPr/>
        </p:nvSpPr>
        <p:spPr>
          <a:xfrm>
            <a:off x="1377226" y="3140591"/>
            <a:ext cx="453971" cy="492443"/>
          </a:xfrm>
          <a:prstGeom prst="rect">
            <a:avLst/>
          </a:prstGeom>
          <a:noFill/>
        </p:spPr>
        <p:txBody>
          <a:bodyPr wrap="none" rtlCol="0">
            <a:spAutoFit/>
          </a:bodyPr>
          <a:lstStyle/>
          <a:p>
            <a:pPr algn="ctr"/>
            <a:r>
              <a:rPr lang="tr-TR" sz="2000" b="1" dirty="0" smtClean="0">
                <a:solidFill>
                  <a:schemeClr val="bg1"/>
                </a:solidFill>
              </a:rPr>
              <a:t>9</a:t>
            </a:r>
            <a:endParaRPr lang="tr-TR" sz="2000" b="1" dirty="0">
              <a:solidFill>
                <a:schemeClr val="bg1"/>
              </a:solidFill>
            </a:endParaRPr>
          </a:p>
          <a:p>
            <a:pPr algn="ctr"/>
            <a:r>
              <a:rPr lang="tr-TR" sz="600" b="1" dirty="0" smtClean="0">
                <a:solidFill>
                  <a:schemeClr val="bg1"/>
                </a:solidFill>
              </a:rPr>
              <a:t>MANİSA</a:t>
            </a:r>
            <a:endParaRPr lang="tr-TR" sz="600" b="1" dirty="0">
              <a:solidFill>
                <a:schemeClr val="bg1"/>
              </a:solidFill>
            </a:endParaRPr>
          </a:p>
        </p:txBody>
      </p:sp>
      <p:pic>
        <p:nvPicPr>
          <p:cNvPr id="129" name="Resim 128"/>
          <p:cNvPicPr>
            <a:picLocks noChangeAspect="1"/>
          </p:cNvPicPr>
          <p:nvPr/>
        </p:nvPicPr>
        <p:blipFill>
          <a:blip r:embed="rId6"/>
          <a:stretch>
            <a:fillRect/>
          </a:stretch>
        </p:blipFill>
        <p:spPr>
          <a:xfrm>
            <a:off x="6859164" y="1632485"/>
            <a:ext cx="737680" cy="725487"/>
          </a:xfrm>
          <a:prstGeom prst="rect">
            <a:avLst/>
          </a:prstGeom>
        </p:spPr>
      </p:pic>
      <p:sp>
        <p:nvSpPr>
          <p:cNvPr id="141" name="Metin kutusu 140"/>
          <p:cNvSpPr txBox="1"/>
          <p:nvPr/>
        </p:nvSpPr>
        <p:spPr>
          <a:xfrm>
            <a:off x="7027689" y="1706886"/>
            <a:ext cx="377027" cy="492443"/>
          </a:xfrm>
          <a:prstGeom prst="rect">
            <a:avLst/>
          </a:prstGeom>
          <a:noFill/>
        </p:spPr>
        <p:txBody>
          <a:bodyPr wrap="none" rtlCol="0">
            <a:spAutoFit/>
          </a:bodyPr>
          <a:lstStyle/>
          <a:p>
            <a:pPr algn="ctr"/>
            <a:r>
              <a:rPr lang="tr-TR" sz="2000" b="1" dirty="0" smtClean="0">
                <a:solidFill>
                  <a:schemeClr val="bg1"/>
                </a:solidFill>
              </a:rPr>
              <a:t>4</a:t>
            </a:r>
            <a:endParaRPr lang="tr-TR" sz="2000" b="1" dirty="0">
              <a:solidFill>
                <a:schemeClr val="bg1"/>
              </a:solidFill>
            </a:endParaRPr>
          </a:p>
          <a:p>
            <a:pPr algn="ctr"/>
            <a:r>
              <a:rPr lang="tr-TR" sz="600" b="1" dirty="0" smtClean="0">
                <a:solidFill>
                  <a:schemeClr val="bg1"/>
                </a:solidFill>
              </a:rPr>
              <a:t>ORDU</a:t>
            </a:r>
            <a:endParaRPr lang="tr-TR" sz="600" b="1" dirty="0">
              <a:solidFill>
                <a:schemeClr val="bg1"/>
              </a:solidFill>
            </a:endParaRPr>
          </a:p>
        </p:txBody>
      </p:sp>
      <p:pic>
        <p:nvPicPr>
          <p:cNvPr id="142" name="Resim 141"/>
          <p:cNvPicPr>
            <a:picLocks noChangeAspect="1"/>
          </p:cNvPicPr>
          <p:nvPr/>
        </p:nvPicPr>
        <p:blipFill>
          <a:blip r:embed="rId6"/>
          <a:stretch>
            <a:fillRect/>
          </a:stretch>
        </p:blipFill>
        <p:spPr>
          <a:xfrm>
            <a:off x="2378318" y="1917447"/>
            <a:ext cx="737680" cy="725487"/>
          </a:xfrm>
          <a:prstGeom prst="rect">
            <a:avLst/>
          </a:prstGeom>
        </p:spPr>
      </p:pic>
      <p:sp>
        <p:nvSpPr>
          <p:cNvPr id="144" name="Metin kutusu 143"/>
          <p:cNvSpPr txBox="1"/>
          <p:nvPr/>
        </p:nvSpPr>
        <p:spPr>
          <a:xfrm>
            <a:off x="2492341" y="1991848"/>
            <a:ext cx="486031" cy="492443"/>
          </a:xfrm>
          <a:prstGeom prst="rect">
            <a:avLst/>
          </a:prstGeom>
          <a:noFill/>
        </p:spPr>
        <p:txBody>
          <a:bodyPr wrap="none" rtlCol="0">
            <a:spAutoFit/>
          </a:bodyPr>
          <a:lstStyle/>
          <a:p>
            <a:pPr algn="ctr"/>
            <a:r>
              <a:rPr lang="tr-TR" sz="2000" b="1" dirty="0" smtClean="0">
                <a:solidFill>
                  <a:schemeClr val="bg1"/>
                </a:solidFill>
              </a:rPr>
              <a:t>4</a:t>
            </a:r>
            <a:endParaRPr lang="tr-TR" sz="2000" b="1" dirty="0">
              <a:solidFill>
                <a:schemeClr val="bg1"/>
              </a:solidFill>
            </a:endParaRPr>
          </a:p>
          <a:p>
            <a:pPr algn="ctr"/>
            <a:r>
              <a:rPr lang="tr-TR" sz="600" b="1" dirty="0" smtClean="0">
                <a:solidFill>
                  <a:schemeClr val="bg1"/>
                </a:solidFill>
              </a:rPr>
              <a:t>SAKARYA</a:t>
            </a:r>
            <a:endParaRPr lang="tr-TR" sz="600" b="1" dirty="0">
              <a:solidFill>
                <a:schemeClr val="bg1"/>
              </a:solidFill>
            </a:endParaRPr>
          </a:p>
        </p:txBody>
      </p:sp>
      <p:pic>
        <p:nvPicPr>
          <p:cNvPr id="145" name="Resim 144"/>
          <p:cNvPicPr>
            <a:picLocks noChangeAspect="1"/>
          </p:cNvPicPr>
          <p:nvPr/>
        </p:nvPicPr>
        <p:blipFill>
          <a:blip r:embed="rId6"/>
          <a:stretch>
            <a:fillRect/>
          </a:stretch>
        </p:blipFill>
        <p:spPr>
          <a:xfrm>
            <a:off x="6181039" y="1496499"/>
            <a:ext cx="737680" cy="725487"/>
          </a:xfrm>
          <a:prstGeom prst="rect">
            <a:avLst/>
          </a:prstGeom>
        </p:spPr>
      </p:pic>
      <p:sp>
        <p:nvSpPr>
          <p:cNvPr id="146" name="Metin kutusu 145"/>
          <p:cNvSpPr txBox="1"/>
          <p:nvPr/>
        </p:nvSpPr>
        <p:spPr>
          <a:xfrm>
            <a:off x="6301474" y="1570900"/>
            <a:ext cx="473207" cy="492443"/>
          </a:xfrm>
          <a:prstGeom prst="rect">
            <a:avLst/>
          </a:prstGeom>
          <a:noFill/>
        </p:spPr>
        <p:txBody>
          <a:bodyPr wrap="none" rtlCol="0">
            <a:spAutoFit/>
          </a:bodyPr>
          <a:lstStyle/>
          <a:p>
            <a:pPr algn="ctr"/>
            <a:r>
              <a:rPr lang="tr-TR" sz="2000" b="1" dirty="0">
                <a:solidFill>
                  <a:schemeClr val="bg1"/>
                </a:solidFill>
              </a:rPr>
              <a:t>3</a:t>
            </a:r>
          </a:p>
          <a:p>
            <a:pPr algn="ctr"/>
            <a:r>
              <a:rPr lang="tr-TR" sz="600" b="1" dirty="0" smtClean="0">
                <a:solidFill>
                  <a:schemeClr val="bg1"/>
                </a:solidFill>
              </a:rPr>
              <a:t>SAMSUN</a:t>
            </a:r>
            <a:endParaRPr lang="tr-TR" sz="600" b="1" dirty="0">
              <a:solidFill>
                <a:schemeClr val="bg1"/>
              </a:solidFill>
            </a:endParaRPr>
          </a:p>
        </p:txBody>
      </p:sp>
      <p:pic>
        <p:nvPicPr>
          <p:cNvPr id="147" name="Resim 146"/>
          <p:cNvPicPr>
            <a:picLocks noChangeAspect="1"/>
          </p:cNvPicPr>
          <p:nvPr/>
        </p:nvPicPr>
        <p:blipFill>
          <a:blip r:embed="rId6"/>
          <a:stretch>
            <a:fillRect/>
          </a:stretch>
        </p:blipFill>
        <p:spPr>
          <a:xfrm>
            <a:off x="9948777" y="3864655"/>
            <a:ext cx="737680" cy="725487"/>
          </a:xfrm>
          <a:prstGeom prst="rect">
            <a:avLst/>
          </a:prstGeom>
        </p:spPr>
      </p:pic>
      <p:sp>
        <p:nvSpPr>
          <p:cNvPr id="148" name="Metin kutusu 147"/>
          <p:cNvSpPr txBox="1"/>
          <p:nvPr/>
        </p:nvSpPr>
        <p:spPr>
          <a:xfrm>
            <a:off x="10133332" y="3939056"/>
            <a:ext cx="344967" cy="492443"/>
          </a:xfrm>
          <a:prstGeom prst="rect">
            <a:avLst/>
          </a:prstGeom>
          <a:noFill/>
        </p:spPr>
        <p:txBody>
          <a:bodyPr wrap="none" rtlCol="0">
            <a:spAutoFit/>
          </a:bodyPr>
          <a:lstStyle/>
          <a:p>
            <a:pPr algn="ctr"/>
            <a:r>
              <a:rPr lang="tr-TR" sz="2000" b="1" dirty="0" smtClean="0">
                <a:solidFill>
                  <a:schemeClr val="bg1"/>
                </a:solidFill>
              </a:rPr>
              <a:t>1</a:t>
            </a:r>
            <a:endParaRPr lang="tr-TR" sz="2000" b="1" dirty="0">
              <a:solidFill>
                <a:schemeClr val="bg1"/>
              </a:solidFill>
            </a:endParaRPr>
          </a:p>
          <a:p>
            <a:pPr algn="ctr"/>
            <a:r>
              <a:rPr lang="tr-TR" sz="600" b="1" dirty="0" smtClean="0">
                <a:solidFill>
                  <a:schemeClr val="bg1"/>
                </a:solidFill>
              </a:rPr>
              <a:t>SİİRT</a:t>
            </a:r>
            <a:endParaRPr lang="tr-TR" sz="600" b="1" dirty="0">
              <a:solidFill>
                <a:schemeClr val="bg1"/>
              </a:solidFill>
            </a:endParaRPr>
          </a:p>
        </p:txBody>
      </p:sp>
      <p:pic>
        <p:nvPicPr>
          <p:cNvPr id="149" name="Resim 148"/>
          <p:cNvPicPr>
            <a:picLocks noChangeAspect="1"/>
          </p:cNvPicPr>
          <p:nvPr/>
        </p:nvPicPr>
        <p:blipFill>
          <a:blip r:embed="rId6"/>
          <a:stretch>
            <a:fillRect/>
          </a:stretch>
        </p:blipFill>
        <p:spPr>
          <a:xfrm>
            <a:off x="8288906" y="4722276"/>
            <a:ext cx="737680" cy="725487"/>
          </a:xfrm>
          <a:prstGeom prst="rect">
            <a:avLst/>
          </a:prstGeom>
        </p:spPr>
      </p:pic>
      <p:sp>
        <p:nvSpPr>
          <p:cNvPr id="150" name="Metin kutusu 149"/>
          <p:cNvSpPr txBox="1"/>
          <p:nvPr/>
        </p:nvSpPr>
        <p:spPr>
          <a:xfrm>
            <a:off x="8428577" y="4796677"/>
            <a:ext cx="434734" cy="492443"/>
          </a:xfrm>
          <a:prstGeom prst="rect">
            <a:avLst/>
          </a:prstGeom>
          <a:noFill/>
        </p:spPr>
        <p:txBody>
          <a:bodyPr wrap="none" rtlCol="0">
            <a:spAutoFit/>
          </a:bodyPr>
          <a:lstStyle/>
          <a:p>
            <a:pPr algn="ctr"/>
            <a:r>
              <a:rPr lang="tr-TR" sz="2000" b="1" dirty="0" smtClean="0">
                <a:solidFill>
                  <a:schemeClr val="bg1"/>
                </a:solidFill>
              </a:rPr>
              <a:t>2</a:t>
            </a:r>
            <a:endParaRPr lang="tr-TR" sz="2000" b="1" dirty="0">
              <a:solidFill>
                <a:schemeClr val="bg1"/>
              </a:solidFill>
            </a:endParaRPr>
          </a:p>
          <a:p>
            <a:pPr algn="ctr"/>
            <a:r>
              <a:rPr lang="tr-TR" sz="600" b="1" dirty="0" smtClean="0">
                <a:solidFill>
                  <a:schemeClr val="bg1"/>
                </a:solidFill>
              </a:rPr>
              <a:t>Ş. URFA</a:t>
            </a:r>
            <a:endParaRPr lang="tr-TR" sz="600" b="1" dirty="0">
              <a:solidFill>
                <a:schemeClr val="bg1"/>
              </a:solidFill>
            </a:endParaRPr>
          </a:p>
        </p:txBody>
      </p:sp>
      <p:pic>
        <p:nvPicPr>
          <p:cNvPr id="151" name="Resim 150"/>
          <p:cNvPicPr>
            <a:picLocks noChangeAspect="1"/>
          </p:cNvPicPr>
          <p:nvPr/>
        </p:nvPicPr>
        <p:blipFill>
          <a:blip r:embed="rId6"/>
          <a:stretch>
            <a:fillRect/>
          </a:stretch>
        </p:blipFill>
        <p:spPr>
          <a:xfrm>
            <a:off x="2017389" y="3725973"/>
            <a:ext cx="737680" cy="725487"/>
          </a:xfrm>
          <a:prstGeom prst="rect">
            <a:avLst/>
          </a:prstGeom>
        </p:spPr>
      </p:pic>
      <p:sp>
        <p:nvSpPr>
          <p:cNvPr id="152" name="Metin kutusu 151"/>
          <p:cNvSpPr txBox="1"/>
          <p:nvPr/>
        </p:nvSpPr>
        <p:spPr>
          <a:xfrm>
            <a:off x="2194730" y="3800374"/>
            <a:ext cx="359394" cy="492443"/>
          </a:xfrm>
          <a:prstGeom prst="rect">
            <a:avLst/>
          </a:prstGeom>
          <a:noFill/>
        </p:spPr>
        <p:txBody>
          <a:bodyPr wrap="none" rtlCol="0">
            <a:spAutoFit/>
          </a:bodyPr>
          <a:lstStyle/>
          <a:p>
            <a:pPr algn="ctr"/>
            <a:r>
              <a:rPr lang="tr-TR" sz="2000" b="1" dirty="0" smtClean="0">
                <a:solidFill>
                  <a:schemeClr val="bg1"/>
                </a:solidFill>
              </a:rPr>
              <a:t>2</a:t>
            </a:r>
            <a:endParaRPr lang="tr-TR" sz="2000" b="1" dirty="0">
              <a:solidFill>
                <a:schemeClr val="bg1"/>
              </a:solidFill>
            </a:endParaRPr>
          </a:p>
          <a:p>
            <a:pPr algn="ctr"/>
            <a:r>
              <a:rPr lang="tr-TR" sz="600" b="1" dirty="0" smtClean="0">
                <a:solidFill>
                  <a:schemeClr val="bg1"/>
                </a:solidFill>
              </a:rPr>
              <a:t>UŞAK</a:t>
            </a:r>
            <a:endParaRPr lang="tr-TR" sz="600" b="1" dirty="0">
              <a:solidFill>
                <a:schemeClr val="bg1"/>
              </a:solidFill>
            </a:endParaRPr>
          </a:p>
        </p:txBody>
      </p:sp>
      <p:pic>
        <p:nvPicPr>
          <p:cNvPr id="153" name="Resim 152"/>
          <p:cNvPicPr>
            <a:picLocks noChangeAspect="1"/>
          </p:cNvPicPr>
          <p:nvPr/>
        </p:nvPicPr>
        <p:blipFill>
          <a:blip r:embed="rId6"/>
          <a:stretch>
            <a:fillRect/>
          </a:stretch>
        </p:blipFill>
        <p:spPr>
          <a:xfrm>
            <a:off x="1667289" y="1909304"/>
            <a:ext cx="737680" cy="725487"/>
          </a:xfrm>
          <a:prstGeom prst="rect">
            <a:avLst/>
          </a:prstGeom>
        </p:spPr>
      </p:pic>
      <p:sp>
        <p:nvSpPr>
          <p:cNvPr id="154" name="Metin kutusu 153"/>
          <p:cNvSpPr txBox="1"/>
          <p:nvPr/>
        </p:nvSpPr>
        <p:spPr>
          <a:xfrm>
            <a:off x="1801350" y="1983705"/>
            <a:ext cx="445956" cy="492443"/>
          </a:xfrm>
          <a:prstGeom prst="rect">
            <a:avLst/>
          </a:prstGeom>
          <a:noFill/>
        </p:spPr>
        <p:txBody>
          <a:bodyPr wrap="none" rtlCol="0">
            <a:spAutoFit/>
          </a:bodyPr>
          <a:lstStyle/>
          <a:p>
            <a:pPr algn="ctr"/>
            <a:r>
              <a:rPr lang="tr-TR" sz="2000" b="1" dirty="0" smtClean="0">
                <a:solidFill>
                  <a:schemeClr val="bg1"/>
                </a:solidFill>
              </a:rPr>
              <a:t>2</a:t>
            </a:r>
            <a:endParaRPr lang="tr-TR" sz="2000" b="1" dirty="0">
              <a:solidFill>
                <a:schemeClr val="bg1"/>
              </a:solidFill>
            </a:endParaRPr>
          </a:p>
          <a:p>
            <a:pPr algn="ctr"/>
            <a:r>
              <a:rPr lang="tr-TR" sz="600" b="1" dirty="0" smtClean="0">
                <a:solidFill>
                  <a:schemeClr val="bg1"/>
                </a:solidFill>
              </a:rPr>
              <a:t>YALOVA</a:t>
            </a:r>
            <a:endParaRPr lang="tr-TR" sz="600" b="1" dirty="0">
              <a:solidFill>
                <a:schemeClr val="bg1"/>
              </a:solidFill>
            </a:endParaRPr>
          </a:p>
        </p:txBody>
      </p:sp>
      <p:pic>
        <p:nvPicPr>
          <p:cNvPr id="155" name="Resim 154"/>
          <p:cNvPicPr>
            <a:picLocks noChangeAspect="1"/>
          </p:cNvPicPr>
          <p:nvPr/>
        </p:nvPicPr>
        <p:blipFill>
          <a:blip r:embed="rId6"/>
          <a:stretch>
            <a:fillRect/>
          </a:stretch>
        </p:blipFill>
        <p:spPr>
          <a:xfrm>
            <a:off x="5540393" y="2900925"/>
            <a:ext cx="737680" cy="725487"/>
          </a:xfrm>
          <a:prstGeom prst="rect">
            <a:avLst/>
          </a:prstGeom>
        </p:spPr>
      </p:pic>
      <p:sp>
        <p:nvSpPr>
          <p:cNvPr id="156" name="Metin kutusu 155"/>
          <p:cNvSpPr txBox="1"/>
          <p:nvPr/>
        </p:nvSpPr>
        <p:spPr>
          <a:xfrm>
            <a:off x="5673652" y="2975326"/>
            <a:ext cx="447559" cy="492443"/>
          </a:xfrm>
          <a:prstGeom prst="rect">
            <a:avLst/>
          </a:prstGeom>
          <a:noFill/>
        </p:spPr>
        <p:txBody>
          <a:bodyPr wrap="none" rtlCol="0">
            <a:spAutoFit/>
          </a:bodyPr>
          <a:lstStyle/>
          <a:p>
            <a:pPr algn="ctr"/>
            <a:r>
              <a:rPr lang="tr-TR" sz="2000" b="1" dirty="0" smtClean="0">
                <a:solidFill>
                  <a:schemeClr val="bg1"/>
                </a:solidFill>
              </a:rPr>
              <a:t>5</a:t>
            </a:r>
            <a:endParaRPr lang="tr-TR" sz="2000" b="1" dirty="0">
              <a:solidFill>
                <a:schemeClr val="bg1"/>
              </a:solidFill>
            </a:endParaRPr>
          </a:p>
          <a:p>
            <a:pPr algn="ctr"/>
            <a:r>
              <a:rPr lang="tr-TR" sz="600" b="1" dirty="0" smtClean="0">
                <a:solidFill>
                  <a:schemeClr val="bg1"/>
                </a:solidFill>
              </a:rPr>
              <a:t>YOZGAT</a:t>
            </a:r>
            <a:endParaRPr lang="tr-TR" sz="600" b="1" dirty="0">
              <a:solidFill>
                <a:schemeClr val="bg1"/>
              </a:solidFill>
            </a:endParaRPr>
          </a:p>
        </p:txBody>
      </p:sp>
    </p:spTree>
    <p:extLst>
      <p:ext uri="{BB962C8B-B14F-4D97-AF65-F5344CB8AC3E}">
        <p14:creationId xmlns:p14="http://schemas.microsoft.com/office/powerpoint/2010/main" val="3471732242"/>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05"/>
          <p:cNvGrpSpPr/>
          <p:nvPr/>
        </p:nvGrpSpPr>
        <p:grpSpPr>
          <a:xfrm>
            <a:off x="0" y="80570"/>
            <a:ext cx="12192000" cy="1164210"/>
            <a:chOff x="1260583" y="2420237"/>
            <a:chExt cx="9492084" cy="3878471"/>
          </a:xfrm>
        </p:grpSpPr>
        <p:pic>
          <p:nvPicPr>
            <p:cNvPr id="31" name="Picture 206" descr="shadow.png"/>
            <p:cNvPicPr>
              <a:picLocks noChangeAspect="1"/>
            </p:cNvPicPr>
            <p:nvPr/>
          </p:nvPicPr>
          <p:blipFill>
            <a:blip r:embed="rId3">
              <a:biLevel thresh="75000"/>
              <a:extLst/>
            </a:blip>
            <a:stretch>
              <a:fillRect/>
            </a:stretch>
          </p:blipFill>
          <p:spPr>
            <a:xfrm>
              <a:off x="1357552" y="4904886"/>
              <a:ext cx="9395113" cy="1393822"/>
            </a:xfrm>
            <a:prstGeom prst="rect">
              <a:avLst/>
            </a:prstGeom>
          </p:spPr>
        </p:pic>
        <p:sp>
          <p:nvSpPr>
            <p:cNvPr id="32" name="Rectangle 207"/>
            <p:cNvSpPr/>
            <p:nvPr/>
          </p:nvSpPr>
          <p:spPr>
            <a:xfrm>
              <a:off x="1260583" y="2565997"/>
              <a:ext cx="9492084" cy="249116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33" name="Rectangle 208"/>
            <p:cNvSpPr/>
            <p:nvPr/>
          </p:nvSpPr>
          <p:spPr>
            <a:xfrm>
              <a:off x="1260583" y="2420237"/>
              <a:ext cx="9492083" cy="2768399"/>
            </a:xfrm>
            <a:prstGeom prst="rect">
              <a:avLst/>
            </a:prstGeom>
            <a:noFill/>
            <a:ln w="28575">
              <a:noFill/>
            </a:ln>
          </p:spPr>
          <p:txBody>
            <a:bodyPr wrap="square" anchor="ctr">
              <a:spAutoFit/>
            </a:bodyPr>
            <a:lstStyle/>
            <a:p>
              <a:pPr algn="ctr"/>
              <a:r>
                <a:rPr lang="tr-TR" sz="4800" b="1" dirty="0" smtClean="0">
                  <a:solidFill>
                    <a:schemeClr val="bg1"/>
                  </a:solidFill>
                </a:rPr>
                <a:t>HEDEFLERİMİZ</a:t>
              </a:r>
              <a:endParaRPr lang="tr-TR" sz="4800" b="1" dirty="0">
                <a:solidFill>
                  <a:schemeClr val="bg1"/>
                </a:solidFill>
              </a:endParaRPr>
            </a:p>
          </p:txBody>
        </p:sp>
      </p:grpSp>
      <p:sp>
        <p:nvSpPr>
          <p:cNvPr id="36" name="Google Shape;362;p23"/>
          <p:cNvSpPr/>
          <p:nvPr/>
        </p:nvSpPr>
        <p:spPr>
          <a:xfrm>
            <a:off x="3807726" y="2458214"/>
            <a:ext cx="805218" cy="777921"/>
          </a:xfrm>
          <a:prstGeom prst="ellipse">
            <a:avLst/>
          </a:prstGeom>
          <a:solidFill>
            <a:srgbClr val="FF0000"/>
          </a:solidFill>
          <a:ln w="1524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4400" b="1" dirty="0">
                <a:solidFill>
                  <a:srgbClr val="FFFFFF"/>
                </a:solidFill>
                <a:latin typeface="Inconsolata"/>
                <a:ea typeface="Inconsolata"/>
                <a:cs typeface="Inconsolata"/>
                <a:sym typeface="Inconsolata"/>
              </a:rPr>
              <a:t>1</a:t>
            </a:r>
            <a:endParaRPr sz="4400" b="1" dirty="0">
              <a:solidFill>
                <a:srgbClr val="FFFFFF"/>
              </a:solidFill>
              <a:latin typeface="Inconsolata"/>
              <a:ea typeface="Inconsolata"/>
              <a:cs typeface="Inconsolata"/>
              <a:sym typeface="Inconsolata"/>
            </a:endParaRPr>
          </a:p>
        </p:txBody>
      </p:sp>
      <p:sp>
        <p:nvSpPr>
          <p:cNvPr id="41" name="Google Shape;362;p23"/>
          <p:cNvSpPr/>
          <p:nvPr/>
        </p:nvSpPr>
        <p:spPr>
          <a:xfrm>
            <a:off x="8065828" y="1709860"/>
            <a:ext cx="793844" cy="748354"/>
          </a:xfrm>
          <a:prstGeom prst="ellipse">
            <a:avLst/>
          </a:prstGeom>
          <a:solidFill>
            <a:srgbClr val="00B0F0"/>
          </a:solidFill>
          <a:ln w="1524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4400" b="1" dirty="0">
                <a:solidFill>
                  <a:srgbClr val="FFFFFF"/>
                </a:solidFill>
                <a:latin typeface="Inconsolata"/>
                <a:ea typeface="Inconsolata"/>
                <a:cs typeface="Inconsolata"/>
                <a:sym typeface="Inconsolata"/>
              </a:rPr>
              <a:t>2</a:t>
            </a:r>
            <a:endParaRPr sz="4400" b="1" dirty="0">
              <a:solidFill>
                <a:srgbClr val="FFFFFF"/>
              </a:solidFill>
              <a:latin typeface="Inconsolata"/>
              <a:ea typeface="Inconsolata"/>
              <a:cs typeface="Inconsolata"/>
              <a:sym typeface="Inconsolata"/>
            </a:endParaRPr>
          </a:p>
        </p:txBody>
      </p:sp>
      <p:sp>
        <p:nvSpPr>
          <p:cNvPr id="2" name="Yuvarlatılmış Dikdörtgen 1"/>
          <p:cNvSpPr/>
          <p:nvPr/>
        </p:nvSpPr>
        <p:spPr>
          <a:xfrm>
            <a:off x="2715904" y="3386262"/>
            <a:ext cx="3043451" cy="257942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4" name="Yuvarlatılmış Dikdörtgen 43"/>
          <p:cNvSpPr/>
          <p:nvPr/>
        </p:nvSpPr>
        <p:spPr>
          <a:xfrm>
            <a:off x="7033146" y="2626537"/>
            <a:ext cx="3043451" cy="257942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5" name="Rectangle 38"/>
          <p:cNvSpPr/>
          <p:nvPr/>
        </p:nvSpPr>
        <p:spPr>
          <a:xfrm>
            <a:off x="2820419" y="3333476"/>
            <a:ext cx="2780676" cy="2554545"/>
          </a:xfrm>
          <a:prstGeom prst="rect">
            <a:avLst/>
          </a:prstGeom>
          <a:noFill/>
          <a:ln w="28575">
            <a:noFill/>
          </a:ln>
        </p:spPr>
        <p:txBody>
          <a:bodyPr wrap="square" anchor="ctr">
            <a:spAutoFit/>
          </a:bodyPr>
          <a:lstStyle/>
          <a:p>
            <a:pPr algn="ctr"/>
            <a:r>
              <a:rPr lang="en-US" sz="4000" b="1" dirty="0" smtClean="0">
                <a:solidFill>
                  <a:schemeClr val="bg1"/>
                </a:solidFill>
              </a:rPr>
              <a:t>20</a:t>
            </a:r>
            <a:r>
              <a:rPr lang="tr-TR" sz="4000" b="1" dirty="0">
                <a:solidFill>
                  <a:schemeClr val="bg1"/>
                </a:solidFill>
              </a:rPr>
              <a:t>22’</a:t>
            </a:r>
            <a:r>
              <a:rPr lang="en-US" sz="4000" b="1" dirty="0">
                <a:solidFill>
                  <a:schemeClr val="bg1"/>
                </a:solidFill>
              </a:rPr>
              <a:t>d</a:t>
            </a:r>
            <a:r>
              <a:rPr lang="tr-TR" sz="4000" b="1" dirty="0">
                <a:solidFill>
                  <a:schemeClr val="bg1"/>
                </a:solidFill>
              </a:rPr>
              <a:t>e</a:t>
            </a:r>
            <a:r>
              <a:rPr lang="en-US" sz="4000" b="1" dirty="0">
                <a:solidFill>
                  <a:schemeClr val="bg1"/>
                </a:solidFill>
              </a:rPr>
              <a:t> </a:t>
            </a:r>
            <a:endParaRPr lang="tr-TR" sz="4000" b="1" dirty="0">
              <a:solidFill>
                <a:schemeClr val="bg1"/>
              </a:solidFill>
            </a:endParaRPr>
          </a:p>
          <a:p>
            <a:pPr algn="ctr"/>
            <a:r>
              <a:rPr lang="tr-TR" sz="2400" b="1" dirty="0">
                <a:solidFill>
                  <a:schemeClr val="bg1"/>
                </a:solidFill>
              </a:rPr>
              <a:t>8</a:t>
            </a:r>
            <a:r>
              <a:rPr lang="tr-TR" sz="2400" b="1" dirty="0" smtClean="0">
                <a:solidFill>
                  <a:schemeClr val="bg1"/>
                </a:solidFill>
              </a:rPr>
              <a:t>1</a:t>
            </a:r>
            <a:r>
              <a:rPr lang="en-US" sz="2400" b="1" dirty="0" smtClean="0">
                <a:solidFill>
                  <a:schemeClr val="bg1"/>
                </a:solidFill>
              </a:rPr>
              <a:t> </a:t>
            </a:r>
            <a:r>
              <a:rPr lang="tr-TR" sz="2400" b="1" dirty="0" smtClean="0">
                <a:solidFill>
                  <a:schemeClr val="bg1"/>
                </a:solidFill>
              </a:rPr>
              <a:t>İ</a:t>
            </a:r>
            <a:r>
              <a:rPr lang="en-US" sz="2400" b="1" dirty="0" smtClean="0">
                <a:solidFill>
                  <a:schemeClr val="bg1"/>
                </a:solidFill>
              </a:rPr>
              <a:t>lde</a:t>
            </a:r>
            <a:r>
              <a:rPr lang="tr-TR" sz="2400" b="1" dirty="0">
                <a:solidFill>
                  <a:schemeClr val="bg1"/>
                </a:solidFill>
              </a:rPr>
              <a:t>,</a:t>
            </a:r>
            <a:r>
              <a:rPr lang="en-US" sz="2400" b="1" dirty="0">
                <a:solidFill>
                  <a:schemeClr val="bg1"/>
                </a:solidFill>
              </a:rPr>
              <a:t> </a:t>
            </a:r>
            <a:r>
              <a:rPr lang="en-US" sz="2400" b="1" dirty="0" smtClean="0">
                <a:solidFill>
                  <a:schemeClr val="bg1"/>
                </a:solidFill>
              </a:rPr>
              <a:t> </a:t>
            </a:r>
            <a:r>
              <a:rPr lang="tr-TR" sz="2400" b="1" dirty="0" smtClean="0">
                <a:solidFill>
                  <a:schemeClr val="bg1"/>
                </a:solidFill>
              </a:rPr>
              <a:t>Yaklaşık 500 okul ve 286 Gençlik Merkezi</a:t>
            </a:r>
            <a:endParaRPr lang="tr-TR" sz="2400" b="1" dirty="0">
              <a:solidFill>
                <a:schemeClr val="bg1"/>
              </a:solidFill>
            </a:endParaRPr>
          </a:p>
          <a:p>
            <a:pPr algn="ctr"/>
            <a:r>
              <a:rPr lang="tr-TR" sz="2400" b="1" dirty="0" smtClean="0">
                <a:solidFill>
                  <a:schemeClr val="bg1"/>
                </a:solidFill>
              </a:rPr>
              <a:t>(5. 6. 7.) ve (9. 10.)</a:t>
            </a:r>
            <a:r>
              <a:rPr lang="en-US" sz="2400" b="1" dirty="0" smtClean="0">
                <a:solidFill>
                  <a:schemeClr val="bg1"/>
                </a:solidFill>
              </a:rPr>
              <a:t> </a:t>
            </a:r>
            <a:r>
              <a:rPr lang="tr-TR" sz="2400" b="1" dirty="0" smtClean="0">
                <a:solidFill>
                  <a:schemeClr val="bg1"/>
                </a:solidFill>
              </a:rPr>
              <a:t>S</a:t>
            </a:r>
            <a:r>
              <a:rPr lang="en-US" sz="2400" b="1" dirty="0" smtClean="0">
                <a:solidFill>
                  <a:schemeClr val="bg1"/>
                </a:solidFill>
              </a:rPr>
              <a:t>ınıf</a:t>
            </a:r>
            <a:r>
              <a:rPr lang="tr-TR" sz="2400" b="1" dirty="0" smtClean="0">
                <a:solidFill>
                  <a:schemeClr val="bg1"/>
                </a:solidFill>
              </a:rPr>
              <a:t>lar…</a:t>
            </a:r>
            <a:endParaRPr lang="en-US" sz="2400" b="1" dirty="0">
              <a:solidFill>
                <a:schemeClr val="bg1"/>
              </a:solidFill>
            </a:endParaRPr>
          </a:p>
        </p:txBody>
      </p:sp>
      <p:pic>
        <p:nvPicPr>
          <p:cNvPr id="50" name="Picture 206" descr="shadow.png"/>
          <p:cNvPicPr>
            <a:picLocks noChangeAspect="1"/>
          </p:cNvPicPr>
          <p:nvPr/>
        </p:nvPicPr>
        <p:blipFill>
          <a:blip r:embed="rId3">
            <a:biLevel thresh="75000"/>
            <a:extLst/>
          </a:blip>
          <a:stretch>
            <a:fillRect/>
          </a:stretch>
        </p:blipFill>
        <p:spPr>
          <a:xfrm>
            <a:off x="2798961" y="5965690"/>
            <a:ext cx="2856412" cy="224268"/>
          </a:xfrm>
          <a:prstGeom prst="rect">
            <a:avLst/>
          </a:prstGeom>
          <a:noFill/>
        </p:spPr>
      </p:pic>
      <p:pic>
        <p:nvPicPr>
          <p:cNvPr id="54" name="Picture 206" descr="shadow.png"/>
          <p:cNvPicPr>
            <a:picLocks noChangeAspect="1"/>
          </p:cNvPicPr>
          <p:nvPr/>
        </p:nvPicPr>
        <p:blipFill>
          <a:blip r:embed="rId3">
            <a:biLevel thresh="75000"/>
            <a:extLst/>
          </a:blip>
          <a:stretch>
            <a:fillRect/>
          </a:stretch>
        </p:blipFill>
        <p:spPr>
          <a:xfrm>
            <a:off x="7149257" y="5208092"/>
            <a:ext cx="2927340" cy="229836"/>
          </a:xfrm>
          <a:prstGeom prst="rect">
            <a:avLst/>
          </a:prstGeom>
          <a:noFill/>
        </p:spPr>
      </p:pic>
      <p:sp>
        <p:nvSpPr>
          <p:cNvPr id="14" name="Oval 13"/>
          <p:cNvSpPr/>
          <p:nvPr/>
        </p:nvSpPr>
        <p:spPr>
          <a:xfrm>
            <a:off x="10000343" y="5066089"/>
            <a:ext cx="1190171" cy="11169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2" name="Rectangle 38"/>
          <p:cNvSpPr/>
          <p:nvPr/>
        </p:nvSpPr>
        <p:spPr>
          <a:xfrm>
            <a:off x="7140761" y="2572455"/>
            <a:ext cx="2856412" cy="2616101"/>
          </a:xfrm>
          <a:prstGeom prst="rect">
            <a:avLst/>
          </a:prstGeom>
          <a:noFill/>
          <a:ln w="28575">
            <a:noFill/>
          </a:ln>
        </p:spPr>
        <p:txBody>
          <a:bodyPr wrap="square" anchor="ctr">
            <a:spAutoFit/>
          </a:bodyPr>
          <a:lstStyle/>
          <a:p>
            <a:pPr algn="ctr"/>
            <a:r>
              <a:rPr lang="en-US" sz="4000" b="1" dirty="0" smtClean="0">
                <a:solidFill>
                  <a:schemeClr val="bg1"/>
                </a:solidFill>
              </a:rPr>
              <a:t>20</a:t>
            </a:r>
            <a:r>
              <a:rPr lang="tr-TR" sz="4000" b="1" dirty="0" smtClean="0">
                <a:solidFill>
                  <a:schemeClr val="bg1"/>
                </a:solidFill>
              </a:rPr>
              <a:t>23’te</a:t>
            </a:r>
            <a:r>
              <a:rPr lang="en-US" sz="4000" b="1" dirty="0" smtClean="0">
                <a:solidFill>
                  <a:schemeClr val="bg1"/>
                </a:solidFill>
              </a:rPr>
              <a:t> </a:t>
            </a:r>
            <a:endParaRPr lang="tr-TR" sz="4000" b="1" dirty="0" smtClean="0">
              <a:solidFill>
                <a:schemeClr val="bg1"/>
              </a:solidFill>
            </a:endParaRPr>
          </a:p>
          <a:p>
            <a:pPr algn="ctr"/>
            <a:endParaRPr lang="tr-TR" sz="1600" b="1" dirty="0" smtClean="0">
              <a:solidFill>
                <a:schemeClr val="bg1"/>
              </a:solidFill>
            </a:endParaRPr>
          </a:p>
          <a:p>
            <a:pPr algn="ctr"/>
            <a:r>
              <a:rPr lang="tr-TR" sz="2400" b="1" dirty="0" smtClean="0">
                <a:solidFill>
                  <a:schemeClr val="bg1"/>
                </a:solidFill>
              </a:rPr>
              <a:t>81</a:t>
            </a:r>
            <a:r>
              <a:rPr lang="en-US" sz="2400" b="1" dirty="0" smtClean="0">
                <a:solidFill>
                  <a:schemeClr val="bg1"/>
                </a:solidFill>
              </a:rPr>
              <a:t> </a:t>
            </a:r>
            <a:r>
              <a:rPr lang="tr-TR" sz="2400" b="1" dirty="0" smtClean="0">
                <a:solidFill>
                  <a:schemeClr val="bg1"/>
                </a:solidFill>
              </a:rPr>
              <a:t>İ</a:t>
            </a:r>
            <a:r>
              <a:rPr lang="en-US" sz="2400" b="1" dirty="0" smtClean="0">
                <a:solidFill>
                  <a:schemeClr val="bg1"/>
                </a:solidFill>
              </a:rPr>
              <a:t>lde</a:t>
            </a:r>
            <a:r>
              <a:rPr lang="tr-TR" sz="2400" b="1" dirty="0" smtClean="0">
                <a:solidFill>
                  <a:schemeClr val="bg1"/>
                </a:solidFill>
              </a:rPr>
              <a:t>,</a:t>
            </a:r>
            <a:r>
              <a:rPr lang="en-US" sz="2400" b="1" dirty="0" smtClean="0">
                <a:solidFill>
                  <a:schemeClr val="bg1"/>
                </a:solidFill>
              </a:rPr>
              <a:t> </a:t>
            </a:r>
            <a:endParaRPr lang="tr-TR" sz="2400" b="1" dirty="0" smtClean="0">
              <a:solidFill>
                <a:schemeClr val="bg1"/>
              </a:solidFill>
            </a:endParaRPr>
          </a:p>
          <a:p>
            <a:pPr algn="ctr"/>
            <a:r>
              <a:rPr lang="tr-TR" sz="2800" b="1" u="sng" dirty="0" smtClean="0">
                <a:solidFill>
                  <a:schemeClr val="bg1"/>
                </a:solidFill>
              </a:rPr>
              <a:t>Tüm Okullar ve Gençlik Merkezleri</a:t>
            </a:r>
            <a:endParaRPr lang="en-US" sz="2800" b="1" u="sng" dirty="0">
              <a:solidFill>
                <a:schemeClr val="bg1"/>
              </a:solidFill>
            </a:endParaRPr>
          </a:p>
        </p:txBody>
      </p:sp>
    </p:spTree>
    <p:extLst>
      <p:ext uri="{BB962C8B-B14F-4D97-AF65-F5344CB8AC3E}">
        <p14:creationId xmlns:p14="http://schemas.microsoft.com/office/powerpoint/2010/main" val="26773845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ctangle 207"/>
          <p:cNvSpPr/>
          <p:nvPr/>
        </p:nvSpPr>
        <p:spPr>
          <a:xfrm>
            <a:off x="0" y="157972"/>
            <a:ext cx="12192000" cy="83831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24" name="Content Placeholder 2"/>
          <p:cNvSpPr txBox="1">
            <a:spLocks/>
          </p:cNvSpPr>
          <p:nvPr/>
        </p:nvSpPr>
        <p:spPr>
          <a:xfrm>
            <a:off x="1783227" y="218951"/>
            <a:ext cx="8487000" cy="4538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5400" b="1" dirty="0" smtClean="0">
                <a:solidFill>
                  <a:schemeClr val="bg1"/>
                </a:solidFill>
                <a:latin typeface="Arial" panose="020B0604020202020204" pitchFamily="34" charset="0"/>
                <a:cs typeface="Arial" panose="020B0604020202020204" pitchFamily="34" charset="0"/>
              </a:rPr>
              <a:t>2022</a:t>
            </a:r>
            <a:endParaRPr lang="id-ID" sz="5400" b="1" dirty="0">
              <a:solidFill>
                <a:schemeClr val="bg1"/>
              </a:solidFill>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a:clrChange>
              <a:clrFrom>
                <a:srgbClr val="FFFFFF"/>
              </a:clrFrom>
              <a:clrTo>
                <a:srgbClr val="FFFFFF">
                  <a:alpha val="0"/>
                </a:srgbClr>
              </a:clrTo>
            </a:clrChange>
          </a:blip>
          <a:stretch>
            <a:fillRect/>
          </a:stretch>
        </p:blipFill>
        <p:spPr>
          <a:xfrm>
            <a:off x="6798526" y="1713988"/>
            <a:ext cx="2824672" cy="4508205"/>
          </a:xfrm>
          <a:prstGeom prst="rect">
            <a:avLst/>
          </a:prstGeom>
        </p:spPr>
      </p:pic>
      <p:pic>
        <p:nvPicPr>
          <p:cNvPr id="7" name="Resim 6"/>
          <p:cNvPicPr>
            <a:picLocks noChangeAspect="1"/>
          </p:cNvPicPr>
          <p:nvPr/>
        </p:nvPicPr>
        <p:blipFill>
          <a:blip r:embed="rId4">
            <a:clrChange>
              <a:clrFrom>
                <a:srgbClr val="FFFFFF"/>
              </a:clrFrom>
              <a:clrTo>
                <a:srgbClr val="FFFFFF">
                  <a:alpha val="0"/>
                </a:srgbClr>
              </a:clrTo>
            </a:clrChange>
          </a:blip>
          <a:stretch>
            <a:fillRect/>
          </a:stretch>
        </p:blipFill>
        <p:spPr>
          <a:xfrm>
            <a:off x="9297180" y="1775424"/>
            <a:ext cx="2894820" cy="4343926"/>
          </a:xfrm>
          <a:prstGeom prst="rect">
            <a:avLst/>
          </a:prstGeom>
        </p:spPr>
      </p:pic>
      <p:pic>
        <p:nvPicPr>
          <p:cNvPr id="21" name="Resim 20"/>
          <p:cNvPicPr>
            <a:picLocks noChangeAspect="1"/>
          </p:cNvPicPr>
          <p:nvPr/>
        </p:nvPicPr>
        <p:blipFill>
          <a:blip r:embed="rId5">
            <a:clrChange>
              <a:clrFrom>
                <a:srgbClr val="FFFFFF"/>
              </a:clrFrom>
              <a:clrTo>
                <a:srgbClr val="FFFFFF">
                  <a:alpha val="0"/>
                </a:srgbClr>
              </a:clrTo>
            </a:clrChange>
          </a:blip>
          <a:stretch>
            <a:fillRect/>
          </a:stretch>
        </p:blipFill>
        <p:spPr>
          <a:xfrm>
            <a:off x="3627584" y="2490155"/>
            <a:ext cx="3953028" cy="3117951"/>
          </a:xfrm>
          <a:prstGeom prst="rect">
            <a:avLst/>
          </a:prstGeom>
        </p:spPr>
      </p:pic>
      <p:pic>
        <p:nvPicPr>
          <p:cNvPr id="22" name="Resim 21"/>
          <p:cNvPicPr>
            <a:picLocks noChangeAspect="1"/>
          </p:cNvPicPr>
          <p:nvPr/>
        </p:nvPicPr>
        <p:blipFill>
          <a:blip r:embed="rId6">
            <a:clrChange>
              <a:clrFrom>
                <a:srgbClr val="FFFFFF"/>
              </a:clrFrom>
              <a:clrTo>
                <a:srgbClr val="FFFFFF">
                  <a:alpha val="0"/>
                </a:srgbClr>
              </a:clrTo>
            </a:clrChange>
          </a:blip>
          <a:stretch>
            <a:fillRect/>
          </a:stretch>
        </p:blipFill>
        <p:spPr>
          <a:xfrm>
            <a:off x="-722645" y="1849031"/>
            <a:ext cx="5643716" cy="3761008"/>
          </a:xfrm>
          <a:prstGeom prst="rect">
            <a:avLst/>
          </a:prstGeom>
        </p:spPr>
      </p:pic>
      <p:sp>
        <p:nvSpPr>
          <p:cNvPr id="23" name="Dikdörtgen 22"/>
          <p:cNvSpPr/>
          <p:nvPr/>
        </p:nvSpPr>
        <p:spPr>
          <a:xfrm>
            <a:off x="1" y="5634482"/>
            <a:ext cx="12191999" cy="991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6" name="Picture 206" descr="shadow.png"/>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379309" y="6523232"/>
            <a:ext cx="11812691" cy="490755"/>
          </a:xfrm>
          <a:prstGeom prst="rect">
            <a:avLst/>
          </a:prstGeom>
        </p:spPr>
      </p:pic>
      <p:sp>
        <p:nvSpPr>
          <p:cNvPr id="30" name="Rectangle 203"/>
          <p:cNvSpPr/>
          <p:nvPr/>
        </p:nvSpPr>
        <p:spPr>
          <a:xfrm>
            <a:off x="0" y="5608106"/>
            <a:ext cx="12192000" cy="92917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31" name="Rectangle 204"/>
          <p:cNvSpPr/>
          <p:nvPr/>
        </p:nvSpPr>
        <p:spPr>
          <a:xfrm>
            <a:off x="-106350" y="5575459"/>
            <a:ext cx="12191998" cy="923330"/>
          </a:xfrm>
          <a:prstGeom prst="rect">
            <a:avLst/>
          </a:prstGeom>
          <a:noFill/>
          <a:ln w="28575">
            <a:noFill/>
          </a:ln>
        </p:spPr>
        <p:txBody>
          <a:bodyPr wrap="square" anchor="ctr">
            <a:spAutoFit/>
          </a:bodyPr>
          <a:lstStyle/>
          <a:p>
            <a:pPr algn="ctr"/>
            <a:r>
              <a:rPr lang="tr-TR" sz="5400" b="1">
                <a:solidFill>
                  <a:schemeClr val="bg1"/>
                </a:solidFill>
              </a:rPr>
              <a:t>ORTAOKULLAR </a:t>
            </a:r>
            <a:r>
              <a:rPr lang="tr-TR" sz="5400" b="1" smtClean="0">
                <a:solidFill>
                  <a:schemeClr val="bg1"/>
                </a:solidFill>
              </a:rPr>
              <a:t> ve LİSELER</a:t>
            </a:r>
            <a:endParaRPr lang="en-US" sz="5400" b="1" dirty="0">
              <a:solidFill>
                <a:schemeClr val="bg1"/>
              </a:solidFill>
            </a:endParaRPr>
          </a:p>
        </p:txBody>
      </p:sp>
      <p:pic>
        <p:nvPicPr>
          <p:cNvPr id="13" name="Picture 206" descr="shadow.png"/>
          <p:cNvPicPr>
            <a:picLocks noChangeAspect="1"/>
          </p:cNvPicPr>
          <p:nvPr/>
        </p:nvPicPr>
        <p:blipFill>
          <a:blip r:embed="rId7">
            <a:biLevel thresh="75000"/>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7757" y="993502"/>
            <a:ext cx="12077891" cy="443890"/>
          </a:xfrm>
          <a:prstGeom prst="rect">
            <a:avLst/>
          </a:prstGeom>
        </p:spPr>
      </p:pic>
    </p:spTree>
    <p:extLst>
      <p:ext uri="{BB962C8B-B14F-4D97-AF65-F5344CB8AC3E}">
        <p14:creationId xmlns:p14="http://schemas.microsoft.com/office/powerpoint/2010/main" val="3837921063"/>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UGreen">
      <a:dk1>
        <a:sysClr val="windowText" lastClr="000000"/>
      </a:dk1>
      <a:lt1>
        <a:sysClr val="window" lastClr="FFFFFF"/>
      </a:lt1>
      <a:dk2>
        <a:srgbClr val="2D3847"/>
      </a:dk2>
      <a:lt2>
        <a:srgbClr val="E7E6E6"/>
      </a:lt2>
      <a:accent1>
        <a:srgbClr val="1CA841"/>
      </a:accent1>
      <a:accent2>
        <a:srgbClr val="6DC01A"/>
      </a:accent2>
      <a:accent3>
        <a:srgbClr val="5EB408"/>
      </a:accent3>
      <a:accent4>
        <a:srgbClr val="8BBD1D"/>
      </a:accent4>
      <a:accent5>
        <a:srgbClr val="8ABF13"/>
      </a:accent5>
      <a:accent6>
        <a:srgbClr val="ACEB0F"/>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9329</TotalTime>
  <Words>825</Words>
  <Application>Microsoft Office PowerPoint</Application>
  <PresentationFormat>Geniş ekran</PresentationFormat>
  <Paragraphs>224</Paragraphs>
  <Slides>37</Slides>
  <Notes>8</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37</vt:i4>
      </vt:variant>
    </vt:vector>
  </HeadingPairs>
  <TitlesOfParts>
    <vt:vector size="46" baseType="lpstr">
      <vt:lpstr>Microsoft YaHei Light</vt:lpstr>
      <vt:lpstr>Arial</vt:lpstr>
      <vt:lpstr>Arial Black</vt:lpstr>
      <vt:lpstr>Calibri</vt:lpstr>
      <vt:lpstr>Calibri Light</vt:lpstr>
      <vt:lpstr>FZHei-B01S</vt:lpstr>
      <vt:lpstr>Inconsolata</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ÖĞRENCİ ANKET SONUÇLARI  ( 1365 Öğrenci ) </vt:lpstr>
      <vt:lpstr>PowerPoint Sunusu</vt:lpstr>
      <vt:lpstr>PowerPoint Sunusu</vt:lpstr>
      <vt:lpstr>PowerPoint Sunusu</vt:lpstr>
      <vt:lpstr>PowerPoint Sunusu</vt:lpstr>
      <vt:lpstr>ÖĞRETMEN ANKET SONUÇLARI  ( 384 Öğretmen )</vt:lpstr>
      <vt:lpstr>PowerPoint Sunusu</vt:lpstr>
      <vt:lpstr>PowerPoint Sunusu</vt:lpstr>
      <vt:lpstr>PowerPoint Sunusu</vt:lpstr>
      <vt:lpstr>PowerPoint Sunusu</vt:lpstr>
      <vt:lpstr>PowerPoint Sunusu</vt:lpstr>
      <vt:lpstr>PowerPoint Sunusu</vt:lpstr>
      <vt:lpstr>VELİ ANKET SONUÇLARI  ( 1160 Veli )</vt:lpstr>
      <vt:lpstr>PowerPoint Sunusu</vt:lpstr>
      <vt:lpstr>PowerPoint Sunusu</vt:lpstr>
      <vt:lpstr>PowerPoint Sunusu</vt:lpstr>
      <vt:lpstr>PowerPoint Sunusu</vt:lpstr>
      <vt:lpstr>PowerPoint Sunusu</vt:lpstr>
      <vt:lpstr>PowerPoint Sunusu</vt:lpstr>
      <vt:lpstr>DİYANET GENÇLİK MERKEZİ PERSONELİ ANKET SONUÇLARI  ( 119 Gençlik Merkezi Sorumlusu )</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Daswan</dc:creator>
  <cp:lastModifiedBy>MURAT AYDIN</cp:lastModifiedBy>
  <cp:revision>1540</cp:revision>
  <dcterms:created xsi:type="dcterms:W3CDTF">2016-09-22T07:47:15Z</dcterms:created>
  <dcterms:modified xsi:type="dcterms:W3CDTF">2022-08-28T05:08:44Z</dcterms:modified>
</cp:coreProperties>
</file>