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581" r:id="rId3"/>
    <p:sldId id="727" r:id="rId4"/>
    <p:sldId id="346" r:id="rId5"/>
    <p:sldId id="578" r:id="rId6"/>
    <p:sldId id="561" r:id="rId7"/>
    <p:sldId id="734" r:id="rId8"/>
    <p:sldId id="728" r:id="rId9"/>
    <p:sldId id="729" r:id="rId10"/>
    <p:sldId id="730" r:id="rId11"/>
    <p:sldId id="731" r:id="rId12"/>
    <p:sldId id="732" r:id="rId13"/>
    <p:sldId id="574" r:id="rId14"/>
    <p:sldId id="353" r:id="rId15"/>
    <p:sldId id="552" r:id="rId16"/>
    <p:sldId id="565" r:id="rId17"/>
    <p:sldId id="571" r:id="rId18"/>
    <p:sldId id="576" r:id="rId19"/>
    <p:sldId id="733" r:id="rId20"/>
    <p:sldId id="479" r:id="rId21"/>
    <p:sldId id="577" r:id="rId22"/>
    <p:sldId id="485" r:id="rId23"/>
    <p:sldId id="735" r:id="rId24"/>
    <p:sldId id="741" r:id="rId25"/>
    <p:sldId id="678" r:id="rId26"/>
    <p:sldId id="679" r:id="rId27"/>
    <p:sldId id="680" r:id="rId28"/>
    <p:sldId id="681" r:id="rId29"/>
    <p:sldId id="682" r:id="rId30"/>
    <p:sldId id="683" r:id="rId31"/>
    <p:sldId id="684" r:id="rId32"/>
    <p:sldId id="685" r:id="rId33"/>
    <p:sldId id="687" r:id="rId34"/>
    <p:sldId id="688" r:id="rId35"/>
    <p:sldId id="689" r:id="rId36"/>
    <p:sldId id="690" r:id="rId37"/>
    <p:sldId id="691" r:id="rId38"/>
    <p:sldId id="692" r:id="rId39"/>
    <p:sldId id="693" r:id="rId40"/>
    <p:sldId id="694" r:id="rId41"/>
    <p:sldId id="695" r:id="rId42"/>
    <p:sldId id="696" r:id="rId43"/>
    <p:sldId id="697" r:id="rId44"/>
    <p:sldId id="698" r:id="rId45"/>
    <p:sldId id="699" r:id="rId46"/>
    <p:sldId id="700" r:id="rId47"/>
    <p:sldId id="701" r:id="rId48"/>
    <p:sldId id="702" r:id="rId49"/>
    <p:sldId id="703" r:id="rId50"/>
    <p:sldId id="704" r:id="rId51"/>
    <p:sldId id="705" r:id="rId52"/>
    <p:sldId id="706" r:id="rId53"/>
    <p:sldId id="707" r:id="rId54"/>
    <p:sldId id="708" r:id="rId55"/>
    <p:sldId id="710" r:id="rId56"/>
    <p:sldId id="711" r:id="rId57"/>
    <p:sldId id="712" r:id="rId58"/>
    <p:sldId id="713" r:id="rId59"/>
    <p:sldId id="714" r:id="rId60"/>
    <p:sldId id="715" r:id="rId61"/>
    <p:sldId id="716" r:id="rId62"/>
    <p:sldId id="717" r:id="rId63"/>
    <p:sldId id="718" r:id="rId64"/>
    <p:sldId id="719" r:id="rId65"/>
    <p:sldId id="720" r:id="rId66"/>
    <p:sldId id="676" r:id="rId67"/>
    <p:sldId id="749" r:id="rId68"/>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8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1CA841"/>
    <a:srgbClr val="407211"/>
    <a:srgbClr val="FF3399"/>
    <a:srgbClr val="E6E6E6"/>
    <a:srgbClr val="CC3300"/>
    <a:srgbClr val="CC6600"/>
    <a:srgbClr val="00CCFF"/>
    <a:srgbClr val="006CB9"/>
    <a:srgbClr val="5BAE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Koyu Stil 1 - Vurgu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4016" autoAdjust="0"/>
  </p:normalViewPr>
  <p:slideViewPr>
    <p:cSldViewPr snapToGrid="0">
      <p:cViewPr varScale="1">
        <p:scale>
          <a:sx n="109" d="100"/>
          <a:sy n="109" d="100"/>
        </p:scale>
        <p:origin x="834" y="114"/>
      </p:cViewPr>
      <p:guideLst>
        <p:guide pos="3840"/>
        <p:guide orient="horz" pos="2183"/>
      </p:guideLst>
    </p:cSldViewPr>
  </p:slideViewPr>
  <p:notesTextViewPr>
    <p:cViewPr>
      <p:scale>
        <a:sx n="66" d="100"/>
        <a:sy n="66" d="100"/>
      </p:scale>
      <p:origin x="0" y="0"/>
    </p:cViewPr>
  </p:notesTextViewPr>
  <p:sorterViewPr>
    <p:cViewPr varScale="1">
      <p:scale>
        <a:sx n="1" d="1"/>
        <a:sy n="1" d="1"/>
      </p:scale>
      <p:origin x="0" y="0"/>
    </p:cViewPr>
  </p:sorterViewPr>
  <p:notesViewPr>
    <p:cSldViewPr snapToGrid="0" snapToObjects="1">
      <p:cViewPr varScale="1">
        <p:scale>
          <a:sx n="76" d="100"/>
          <a:sy n="76" d="100"/>
        </p:scale>
        <p:origin x="-3368"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 Type="http://schemas.openxmlformats.org/officeDocument/2006/relationships/slide" Target="slides/slide6.xml" /><Relationship Id="rId71"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notesMaster" Target="notesMasters/notesMaster1.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theme" Target="theme/theme1.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FFCBB5-FA95-4227-A48D-347CF3BAE2F6}"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tr-TR"/>
        </a:p>
      </dgm:t>
    </dgm:pt>
    <dgm:pt modelId="{0EF11055-8D53-4596-A2AA-62C5E1FB1809}" type="pres">
      <dgm:prSet presAssocID="{B2FFCBB5-FA95-4227-A48D-347CF3BAE2F6}" presName="CompostProcess" presStyleCnt="0">
        <dgm:presLayoutVars>
          <dgm:dir/>
          <dgm:resizeHandles val="exact"/>
        </dgm:presLayoutVars>
      </dgm:prSet>
      <dgm:spPr/>
    </dgm:pt>
    <dgm:pt modelId="{9C80103F-72D6-4B9D-8CDA-282C4A8E1CC6}" type="pres">
      <dgm:prSet presAssocID="{B2FFCBB5-FA95-4227-A48D-347CF3BAE2F6}" presName="arrow" presStyleLbl="bgShp" presStyleIdx="0" presStyleCnt="1" custLinFactNeighborX="8498" custLinFactNeighborY="1646"/>
      <dgm:spPr>
        <a:solidFill>
          <a:srgbClr val="FFC000"/>
        </a:solidFill>
      </dgm:spPr>
    </dgm:pt>
    <dgm:pt modelId="{5D859B02-815A-4807-8918-7CFB8BA80806}" type="pres">
      <dgm:prSet presAssocID="{B2FFCBB5-FA95-4227-A48D-347CF3BAE2F6}" presName="linearProcess" presStyleCnt="0"/>
      <dgm:spPr/>
    </dgm:pt>
  </dgm:ptLst>
  <dgm:cxnLst>
    <dgm:cxn modelId="{34E2F2B5-AD23-4346-8983-2EB801BA7D49}" type="presOf" srcId="{B2FFCBB5-FA95-4227-A48D-347CF3BAE2F6}" destId="{0EF11055-8D53-4596-A2AA-62C5E1FB1809}" srcOrd="0" destOrd="0" presId="urn:microsoft.com/office/officeart/2005/8/layout/hProcess9"/>
    <dgm:cxn modelId="{6EFF8E37-DD28-49A6-B205-11161A5E407E}" type="presParOf" srcId="{0EF11055-8D53-4596-A2AA-62C5E1FB1809}" destId="{9C80103F-72D6-4B9D-8CDA-282C4A8E1CC6}" srcOrd="0" destOrd="0" presId="urn:microsoft.com/office/officeart/2005/8/layout/hProcess9"/>
    <dgm:cxn modelId="{85DC3AF5-2BDB-4A62-9A42-ECC5FC2A49FD}" type="presParOf" srcId="{0EF11055-8D53-4596-A2AA-62C5E1FB1809}" destId="{5D859B02-815A-4807-8918-7CFB8BA80806}" srcOrd="1" destOrd="0" presId="urn:microsoft.com/office/officeart/2005/8/layout/hProcess9"/>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0103F-72D6-4B9D-8CDA-282C4A8E1CC6}">
      <dsp:nvSpPr>
        <dsp:cNvPr id="0" name=""/>
        <dsp:cNvSpPr/>
      </dsp:nvSpPr>
      <dsp:spPr>
        <a:xfrm>
          <a:off x="1755988" y="0"/>
          <a:ext cx="10137609" cy="3154690"/>
        </a:xfrm>
        <a:prstGeom prst="rightArrow">
          <a:avLst/>
        </a:prstGeom>
        <a:solidFill>
          <a:srgbClr val="FFC000"/>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E503A6-76F1-D84D-A704-12A3B0676AA3}" type="datetimeFigureOut">
              <a:rPr lang="en-US" smtClean="0"/>
              <a:t>4/4/2023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6DD9EA-4B62-EE47-9230-6FB581498C6F}" type="slidenum">
              <a:rPr lang="en-US" smtClean="0"/>
              <a:t>‹#›</a:t>
            </a:fld>
            <a:endParaRPr lang="en-US" dirty="0"/>
          </a:p>
        </p:txBody>
      </p:sp>
    </p:spTree>
    <p:extLst>
      <p:ext uri="{BB962C8B-B14F-4D97-AF65-F5344CB8AC3E}">
        <p14:creationId xmlns:p14="http://schemas.microsoft.com/office/powerpoint/2010/main" val="29481604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 /><Relationship Id="rId1" Type="http://schemas.openxmlformats.org/officeDocument/2006/relationships/notesMaster" Target="../notesMasters/notesMaster1.xml" /></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6DD9EA-4B62-EE47-9230-6FB581498C6F}" type="slidenum">
              <a:rPr lang="en-US" smtClean="0"/>
              <a:t>1</a:t>
            </a:fld>
            <a:endParaRPr lang="en-US" dirty="0"/>
          </a:p>
        </p:txBody>
      </p:sp>
    </p:spTree>
    <p:extLst>
      <p:ext uri="{BB962C8B-B14F-4D97-AF65-F5344CB8AC3E}">
        <p14:creationId xmlns:p14="http://schemas.microsoft.com/office/powerpoint/2010/main" val="848067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71450" indent="-171450">
              <a:buFont typeface="Wingdings" panose="05000000000000000000" pitchFamily="2" charset="2"/>
              <a:buChar char="v"/>
            </a:pPr>
            <a:r>
              <a:rPr lang="tr-TR" sz="1200" baseline="0" dirty="0"/>
              <a:t>   Değerler Kitapçığı, diyanet gençlik merkezlerinde haftalık gerçekleştirilecek çalışmaların tamamının adım adım yer alacağı müfredatı kapsar.  </a:t>
            </a:r>
          </a:p>
          <a:p>
            <a:pPr marL="171450" indent="-171450">
              <a:buFont typeface="Wingdings" panose="05000000000000000000" pitchFamily="2" charset="2"/>
              <a:buChar char="v"/>
            </a:pPr>
            <a:r>
              <a:rPr lang="tr-TR" sz="1200" dirty="0"/>
              <a:t>   Mentörlük çalışması, üniversite öğrencileri ve imam hatip lisesi öğrencilerinden</a:t>
            </a:r>
            <a:r>
              <a:rPr lang="tr-TR" sz="1200" baseline="0" dirty="0"/>
              <a:t> oluşan gençlik rehberleri ile</a:t>
            </a:r>
            <a:r>
              <a:rPr lang="tr-TR" sz="1200" dirty="0"/>
              <a:t> değerler kulübü öğrencileri arasında gerçekleştirilen çalışmaları kapsar.  </a:t>
            </a:r>
          </a:p>
          <a:p>
            <a:pPr marL="285750" indent="-285750">
              <a:buFont typeface="Wingdings" panose="05000000000000000000" pitchFamily="2" charset="2"/>
              <a:buChar char="v"/>
            </a:pPr>
            <a:r>
              <a:rPr lang="tr-TR" sz="1200" dirty="0"/>
              <a:t>Akran kaynaşması, değerler kulübü öğrencilerinin kendi aralarında bire bir kardeş yapılarak gerçekleştirilen değerler etkinliklerini kapsar.  </a:t>
            </a:r>
          </a:p>
          <a:p>
            <a:pPr marL="285750" indent="-285750">
              <a:buFont typeface="Wingdings" panose="05000000000000000000" pitchFamily="2" charset="2"/>
              <a:buChar char="v"/>
            </a:pPr>
            <a:r>
              <a:rPr lang="tr-TR" sz="1200" dirty="0"/>
              <a:t>Kardeş okul değerler kaynaşması,</a:t>
            </a:r>
            <a:r>
              <a:rPr lang="tr-TR" sz="1200" baseline="0" dirty="0"/>
              <a:t> d</a:t>
            </a:r>
            <a:r>
              <a:rPr lang="tr-TR" sz="1200" dirty="0"/>
              <a:t>eğerler kulübü başkanları ile diğer okul başkanlarının aylık buluşmaları</a:t>
            </a:r>
            <a:r>
              <a:rPr lang="tr-TR" sz="1200" baseline="0" dirty="0"/>
              <a:t> ile planlanacak olan okullar arası değerler çalışmalarını kapsar.</a:t>
            </a:r>
            <a:r>
              <a:rPr lang="tr-TR" sz="1200" dirty="0"/>
              <a:t>  </a:t>
            </a:r>
          </a:p>
          <a:p>
            <a:endParaRPr lang="tr-TR" dirty="0"/>
          </a:p>
        </p:txBody>
      </p:sp>
      <p:sp>
        <p:nvSpPr>
          <p:cNvPr id="4" name="Slayt Numarası Yer Tutucusu 3"/>
          <p:cNvSpPr>
            <a:spLocks noGrp="1"/>
          </p:cNvSpPr>
          <p:nvPr>
            <p:ph type="sldNum" sz="quarter" idx="10"/>
          </p:nvPr>
        </p:nvSpPr>
        <p:spPr/>
        <p:txBody>
          <a:bodyPr/>
          <a:lstStyle/>
          <a:p>
            <a:fld id="{4F6DD9EA-4B62-EE47-9230-6FB581498C6F}" type="slidenum">
              <a:rPr lang="en-US" smtClean="0"/>
              <a:t>15</a:t>
            </a:fld>
            <a:endParaRPr lang="en-US" dirty="0"/>
          </a:p>
        </p:txBody>
      </p:sp>
    </p:spTree>
    <p:extLst>
      <p:ext uri="{BB962C8B-B14F-4D97-AF65-F5344CB8AC3E}">
        <p14:creationId xmlns:p14="http://schemas.microsoft.com/office/powerpoint/2010/main" val="4198343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sz="1200" b="1" dirty="0">
                <a:solidFill>
                  <a:srgbClr val="002060"/>
                </a:solidFill>
              </a:rPr>
              <a:t>. Diyanet İşleri Başkanlığı tarafından, manevi haftalardan</a:t>
            </a:r>
            <a:r>
              <a:rPr lang="tr-TR" sz="1200" b="1" baseline="0" dirty="0">
                <a:solidFill>
                  <a:srgbClr val="002060"/>
                </a:solidFill>
              </a:rPr>
              <a:t> birinde,</a:t>
            </a:r>
            <a:r>
              <a:rPr lang="tr-TR" sz="1200" b="1" dirty="0">
                <a:solidFill>
                  <a:srgbClr val="002060"/>
                </a:solidFill>
              </a:rPr>
              <a:t> camii avlularında gerçekleştirilecek olan bu şenliklere tüm öğrenciler davet edilecektir</a:t>
            </a:r>
          </a:p>
          <a:p>
            <a:endParaRPr lang="tr-TR" dirty="0"/>
          </a:p>
        </p:txBody>
      </p:sp>
      <p:sp>
        <p:nvSpPr>
          <p:cNvPr id="4" name="Slayt Numarası Yer Tutucusu 3"/>
          <p:cNvSpPr>
            <a:spLocks noGrp="1"/>
          </p:cNvSpPr>
          <p:nvPr>
            <p:ph type="sldNum" sz="quarter" idx="10"/>
          </p:nvPr>
        </p:nvSpPr>
        <p:spPr/>
        <p:txBody>
          <a:bodyPr/>
          <a:lstStyle/>
          <a:p>
            <a:fld id="{4F6DD9EA-4B62-EE47-9230-6FB581498C6F}" type="slidenum">
              <a:rPr lang="en-US" smtClean="0"/>
              <a:t>16</a:t>
            </a:fld>
            <a:endParaRPr lang="en-US" dirty="0"/>
          </a:p>
        </p:txBody>
      </p:sp>
    </p:spTree>
    <p:extLst>
      <p:ext uri="{BB962C8B-B14F-4D97-AF65-F5344CB8AC3E}">
        <p14:creationId xmlns:p14="http://schemas.microsoft.com/office/powerpoint/2010/main" val="1029802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sz="1200" b="1" dirty="0">
                <a:solidFill>
                  <a:srgbClr val="002060"/>
                </a:solidFill>
              </a:rPr>
              <a:t>. Diyanet İşleri Başkanlığı tarafından, manevi haftalardan</a:t>
            </a:r>
            <a:r>
              <a:rPr lang="tr-TR" sz="1200" b="1" baseline="0" dirty="0">
                <a:solidFill>
                  <a:srgbClr val="002060"/>
                </a:solidFill>
              </a:rPr>
              <a:t> birinde,</a:t>
            </a:r>
            <a:r>
              <a:rPr lang="tr-TR" sz="1200" b="1" dirty="0">
                <a:solidFill>
                  <a:srgbClr val="002060"/>
                </a:solidFill>
              </a:rPr>
              <a:t> camii avlularında gerçekleştirilecek olan bu şenliklere tüm öğrenciler davet edilecektir</a:t>
            </a:r>
          </a:p>
          <a:p>
            <a:endParaRPr lang="tr-TR" dirty="0"/>
          </a:p>
        </p:txBody>
      </p:sp>
      <p:sp>
        <p:nvSpPr>
          <p:cNvPr id="4" name="Slayt Numarası Yer Tutucusu 3"/>
          <p:cNvSpPr>
            <a:spLocks noGrp="1"/>
          </p:cNvSpPr>
          <p:nvPr>
            <p:ph type="sldNum" sz="quarter" idx="10"/>
          </p:nvPr>
        </p:nvSpPr>
        <p:spPr/>
        <p:txBody>
          <a:bodyPr/>
          <a:lstStyle/>
          <a:p>
            <a:fld id="{4F6DD9EA-4B62-EE47-9230-6FB581498C6F}" type="slidenum">
              <a:rPr lang="en-US" smtClean="0"/>
              <a:t>17</a:t>
            </a:fld>
            <a:endParaRPr lang="en-US" dirty="0"/>
          </a:p>
        </p:txBody>
      </p:sp>
    </p:spTree>
    <p:extLst>
      <p:ext uri="{BB962C8B-B14F-4D97-AF65-F5344CB8AC3E}">
        <p14:creationId xmlns:p14="http://schemas.microsoft.com/office/powerpoint/2010/main" val="107606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4FBAAE-2F6C-45B0-8459-41765635C1CB}" type="slidenum">
              <a:rPr lang="en-US" smtClean="0"/>
              <a:pPr/>
              <a:t>19</a:t>
            </a:fld>
            <a:endParaRPr lang="en-US" dirty="0"/>
          </a:p>
        </p:txBody>
      </p:sp>
    </p:spTree>
    <p:extLst>
      <p:ext uri="{BB962C8B-B14F-4D97-AF65-F5344CB8AC3E}">
        <p14:creationId xmlns:p14="http://schemas.microsoft.com/office/powerpoint/2010/main" val="3771336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25</a:t>
            </a:fld>
            <a:endParaRPr lang="en-US" dirty="0"/>
          </a:p>
        </p:txBody>
      </p:sp>
    </p:spTree>
    <p:extLst>
      <p:ext uri="{BB962C8B-B14F-4D97-AF65-F5344CB8AC3E}">
        <p14:creationId xmlns:p14="http://schemas.microsoft.com/office/powerpoint/2010/main" val="3074671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26</a:t>
            </a:fld>
            <a:endParaRPr lang="en-US" dirty="0"/>
          </a:p>
        </p:txBody>
      </p:sp>
    </p:spTree>
    <p:extLst>
      <p:ext uri="{BB962C8B-B14F-4D97-AF65-F5344CB8AC3E}">
        <p14:creationId xmlns:p14="http://schemas.microsoft.com/office/powerpoint/2010/main" val="402214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27</a:t>
            </a:fld>
            <a:endParaRPr lang="en-US" dirty="0"/>
          </a:p>
        </p:txBody>
      </p:sp>
    </p:spTree>
    <p:extLst>
      <p:ext uri="{BB962C8B-B14F-4D97-AF65-F5344CB8AC3E}">
        <p14:creationId xmlns:p14="http://schemas.microsoft.com/office/powerpoint/2010/main" val="1231055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8F6036-E835-44CB-A25A-34C755DFD5D4}" type="slidenum">
              <a:rPr lang="en-US" smtClean="0"/>
              <a:pPr/>
              <a:t>28</a:t>
            </a:fld>
            <a:endParaRPr lang="en-US" dirty="0"/>
          </a:p>
        </p:txBody>
      </p:sp>
    </p:spTree>
    <p:extLst>
      <p:ext uri="{BB962C8B-B14F-4D97-AF65-F5344CB8AC3E}">
        <p14:creationId xmlns:p14="http://schemas.microsoft.com/office/powerpoint/2010/main" val="19059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29</a:t>
            </a:fld>
            <a:endParaRPr lang="en-US" dirty="0"/>
          </a:p>
        </p:txBody>
      </p:sp>
    </p:spTree>
    <p:extLst>
      <p:ext uri="{BB962C8B-B14F-4D97-AF65-F5344CB8AC3E}">
        <p14:creationId xmlns:p14="http://schemas.microsoft.com/office/powerpoint/2010/main" val="3105129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30</a:t>
            </a:fld>
            <a:endParaRPr lang="en-US" dirty="0"/>
          </a:p>
        </p:txBody>
      </p:sp>
    </p:spTree>
    <p:extLst>
      <p:ext uri="{BB962C8B-B14F-4D97-AF65-F5344CB8AC3E}">
        <p14:creationId xmlns:p14="http://schemas.microsoft.com/office/powerpoint/2010/main" val="1831069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 </a:t>
            </a:r>
            <a:endParaRPr lang="en-US" dirty="0"/>
          </a:p>
        </p:txBody>
      </p:sp>
      <p:sp>
        <p:nvSpPr>
          <p:cNvPr id="4" name="Slide Number Placeholder 3"/>
          <p:cNvSpPr>
            <a:spLocks noGrp="1"/>
          </p:cNvSpPr>
          <p:nvPr>
            <p:ph type="sldNum" sz="quarter" idx="10"/>
          </p:nvPr>
        </p:nvSpPr>
        <p:spPr/>
        <p:txBody>
          <a:bodyPr/>
          <a:lstStyle/>
          <a:p>
            <a:fld id="{4F6DD9EA-4B62-EE47-9230-6FB581498C6F}" type="slidenum">
              <a:rPr lang="en-US" smtClean="0"/>
              <a:t>4</a:t>
            </a:fld>
            <a:endParaRPr lang="en-US" dirty="0"/>
          </a:p>
        </p:txBody>
      </p:sp>
    </p:spTree>
    <p:extLst>
      <p:ext uri="{BB962C8B-B14F-4D97-AF65-F5344CB8AC3E}">
        <p14:creationId xmlns:p14="http://schemas.microsoft.com/office/powerpoint/2010/main" val="1863292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31</a:t>
            </a:fld>
            <a:endParaRPr lang="en-US" dirty="0"/>
          </a:p>
        </p:txBody>
      </p:sp>
    </p:spTree>
    <p:extLst>
      <p:ext uri="{BB962C8B-B14F-4D97-AF65-F5344CB8AC3E}">
        <p14:creationId xmlns:p14="http://schemas.microsoft.com/office/powerpoint/2010/main" val="2285832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32</a:t>
            </a:fld>
            <a:endParaRPr lang="en-US" dirty="0"/>
          </a:p>
        </p:txBody>
      </p:sp>
    </p:spTree>
    <p:extLst>
      <p:ext uri="{BB962C8B-B14F-4D97-AF65-F5344CB8AC3E}">
        <p14:creationId xmlns:p14="http://schemas.microsoft.com/office/powerpoint/2010/main" val="211595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33</a:t>
            </a:fld>
            <a:endParaRPr lang="en-US" dirty="0"/>
          </a:p>
        </p:txBody>
      </p:sp>
    </p:spTree>
    <p:extLst>
      <p:ext uri="{BB962C8B-B14F-4D97-AF65-F5344CB8AC3E}">
        <p14:creationId xmlns:p14="http://schemas.microsoft.com/office/powerpoint/2010/main" val="2993363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34</a:t>
            </a:fld>
            <a:endParaRPr lang="en-US" dirty="0"/>
          </a:p>
        </p:txBody>
      </p:sp>
    </p:spTree>
    <p:extLst>
      <p:ext uri="{BB962C8B-B14F-4D97-AF65-F5344CB8AC3E}">
        <p14:creationId xmlns:p14="http://schemas.microsoft.com/office/powerpoint/2010/main" val="1923821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35</a:t>
            </a:fld>
            <a:endParaRPr lang="en-US" dirty="0"/>
          </a:p>
        </p:txBody>
      </p:sp>
    </p:spTree>
    <p:extLst>
      <p:ext uri="{BB962C8B-B14F-4D97-AF65-F5344CB8AC3E}">
        <p14:creationId xmlns:p14="http://schemas.microsoft.com/office/powerpoint/2010/main" val="2491856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36</a:t>
            </a:fld>
            <a:endParaRPr lang="en-US" dirty="0"/>
          </a:p>
        </p:txBody>
      </p:sp>
    </p:spTree>
    <p:extLst>
      <p:ext uri="{BB962C8B-B14F-4D97-AF65-F5344CB8AC3E}">
        <p14:creationId xmlns:p14="http://schemas.microsoft.com/office/powerpoint/2010/main" val="42250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37</a:t>
            </a:fld>
            <a:endParaRPr lang="en-US" dirty="0"/>
          </a:p>
        </p:txBody>
      </p:sp>
    </p:spTree>
    <p:extLst>
      <p:ext uri="{BB962C8B-B14F-4D97-AF65-F5344CB8AC3E}">
        <p14:creationId xmlns:p14="http://schemas.microsoft.com/office/powerpoint/2010/main" val="1683196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38</a:t>
            </a:fld>
            <a:endParaRPr lang="en-US" dirty="0"/>
          </a:p>
        </p:txBody>
      </p:sp>
    </p:spTree>
    <p:extLst>
      <p:ext uri="{BB962C8B-B14F-4D97-AF65-F5344CB8AC3E}">
        <p14:creationId xmlns:p14="http://schemas.microsoft.com/office/powerpoint/2010/main" val="1918561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39</a:t>
            </a:fld>
            <a:endParaRPr lang="en-US" dirty="0"/>
          </a:p>
        </p:txBody>
      </p:sp>
    </p:spTree>
    <p:extLst>
      <p:ext uri="{BB962C8B-B14F-4D97-AF65-F5344CB8AC3E}">
        <p14:creationId xmlns:p14="http://schemas.microsoft.com/office/powerpoint/2010/main" val="1392052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40</a:t>
            </a:fld>
            <a:endParaRPr lang="en-US" dirty="0"/>
          </a:p>
        </p:txBody>
      </p:sp>
    </p:spTree>
    <p:extLst>
      <p:ext uri="{BB962C8B-B14F-4D97-AF65-F5344CB8AC3E}">
        <p14:creationId xmlns:p14="http://schemas.microsoft.com/office/powerpoint/2010/main" val="416143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 do ask you to reach out very intentionally to the charitable sector and </a:t>
            </a:r>
            <a:r>
              <a:rPr lang="en-US" i="1" dirty="0"/>
              <a:t>make us your ally</a:t>
            </a:r>
            <a:r>
              <a:rPr lang="en-US" dirty="0"/>
              <a:t>. Business has a different way of engaging with social problems, and I respect that. But we have experience and perspective that you might lack. We also have huge levels of trust and goodwill with the American public, as we discovered in a poll that we released just a few days ago:</a:t>
            </a:r>
          </a:p>
          <a:p>
            <a:pPr lvl="0"/>
            <a:endParaRPr lang="en-US" dirty="0"/>
          </a:p>
          <a:p>
            <a:pPr lvl="0"/>
            <a:r>
              <a:rPr lang="en-US" dirty="0"/>
              <a:t>75% of voters would rather give money to charities than to government</a:t>
            </a:r>
          </a:p>
          <a:p>
            <a:pPr lvl="0"/>
            <a:r>
              <a:rPr lang="en-US" dirty="0"/>
              <a:t>69% of voters want government to more actively partner with charities to solve social problems</a:t>
            </a:r>
          </a:p>
          <a:p>
            <a:pPr lvl="0"/>
            <a:r>
              <a:rPr lang="en-US" dirty="0"/>
              <a:t>85% of voters believe charities should be subjected to the same lobbying rules as everybody else [NEXT]</a:t>
            </a:r>
          </a:p>
          <a:p>
            <a:endParaRPr lang="en-US" dirty="0"/>
          </a:p>
        </p:txBody>
      </p:sp>
      <p:sp>
        <p:nvSpPr>
          <p:cNvPr id="4" name="Slide Number Placeholder 3"/>
          <p:cNvSpPr>
            <a:spLocks noGrp="1"/>
          </p:cNvSpPr>
          <p:nvPr>
            <p:ph type="sldNum" sz="quarter" idx="10"/>
          </p:nvPr>
        </p:nvSpPr>
        <p:spPr/>
        <p:txBody>
          <a:bodyPr/>
          <a:lstStyle/>
          <a:p>
            <a:fld id="{4F6DD9EA-4B62-EE47-9230-6FB581498C6F}" type="slidenum">
              <a:rPr lang="en-US" smtClean="0"/>
              <a:t>6</a:t>
            </a:fld>
            <a:endParaRPr lang="en-US" dirty="0"/>
          </a:p>
        </p:txBody>
      </p:sp>
    </p:spTree>
    <p:extLst>
      <p:ext uri="{BB962C8B-B14F-4D97-AF65-F5344CB8AC3E}">
        <p14:creationId xmlns:p14="http://schemas.microsoft.com/office/powerpoint/2010/main" val="103763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41</a:t>
            </a:fld>
            <a:endParaRPr lang="en-US" dirty="0"/>
          </a:p>
        </p:txBody>
      </p:sp>
    </p:spTree>
    <p:extLst>
      <p:ext uri="{BB962C8B-B14F-4D97-AF65-F5344CB8AC3E}">
        <p14:creationId xmlns:p14="http://schemas.microsoft.com/office/powerpoint/2010/main" val="1147156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42</a:t>
            </a:fld>
            <a:endParaRPr lang="en-US" dirty="0"/>
          </a:p>
        </p:txBody>
      </p:sp>
    </p:spTree>
    <p:extLst>
      <p:ext uri="{BB962C8B-B14F-4D97-AF65-F5344CB8AC3E}">
        <p14:creationId xmlns:p14="http://schemas.microsoft.com/office/powerpoint/2010/main" val="2900346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43</a:t>
            </a:fld>
            <a:endParaRPr lang="en-US" dirty="0"/>
          </a:p>
        </p:txBody>
      </p:sp>
    </p:spTree>
    <p:extLst>
      <p:ext uri="{BB962C8B-B14F-4D97-AF65-F5344CB8AC3E}">
        <p14:creationId xmlns:p14="http://schemas.microsoft.com/office/powerpoint/2010/main" val="1207747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44</a:t>
            </a:fld>
            <a:endParaRPr lang="en-US" dirty="0"/>
          </a:p>
        </p:txBody>
      </p:sp>
    </p:spTree>
    <p:extLst>
      <p:ext uri="{BB962C8B-B14F-4D97-AF65-F5344CB8AC3E}">
        <p14:creationId xmlns:p14="http://schemas.microsoft.com/office/powerpoint/2010/main" val="1926550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45</a:t>
            </a:fld>
            <a:endParaRPr lang="en-US" dirty="0"/>
          </a:p>
        </p:txBody>
      </p:sp>
    </p:spTree>
    <p:extLst>
      <p:ext uri="{BB962C8B-B14F-4D97-AF65-F5344CB8AC3E}">
        <p14:creationId xmlns:p14="http://schemas.microsoft.com/office/powerpoint/2010/main" val="1983739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46</a:t>
            </a:fld>
            <a:endParaRPr lang="en-US" dirty="0"/>
          </a:p>
        </p:txBody>
      </p:sp>
    </p:spTree>
    <p:extLst>
      <p:ext uri="{BB962C8B-B14F-4D97-AF65-F5344CB8AC3E}">
        <p14:creationId xmlns:p14="http://schemas.microsoft.com/office/powerpoint/2010/main" val="3107285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47</a:t>
            </a:fld>
            <a:endParaRPr lang="en-US" dirty="0"/>
          </a:p>
        </p:txBody>
      </p:sp>
    </p:spTree>
    <p:extLst>
      <p:ext uri="{BB962C8B-B14F-4D97-AF65-F5344CB8AC3E}">
        <p14:creationId xmlns:p14="http://schemas.microsoft.com/office/powerpoint/2010/main" val="3857407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48</a:t>
            </a:fld>
            <a:endParaRPr lang="en-US" dirty="0"/>
          </a:p>
        </p:txBody>
      </p:sp>
    </p:spTree>
    <p:extLst>
      <p:ext uri="{BB962C8B-B14F-4D97-AF65-F5344CB8AC3E}">
        <p14:creationId xmlns:p14="http://schemas.microsoft.com/office/powerpoint/2010/main" val="3517726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49</a:t>
            </a:fld>
            <a:endParaRPr lang="en-US" dirty="0"/>
          </a:p>
        </p:txBody>
      </p:sp>
    </p:spTree>
    <p:extLst>
      <p:ext uri="{BB962C8B-B14F-4D97-AF65-F5344CB8AC3E}">
        <p14:creationId xmlns:p14="http://schemas.microsoft.com/office/powerpoint/2010/main" val="33092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50</a:t>
            </a:fld>
            <a:endParaRPr lang="en-US" dirty="0"/>
          </a:p>
        </p:txBody>
      </p:sp>
    </p:spTree>
    <p:extLst>
      <p:ext uri="{BB962C8B-B14F-4D97-AF65-F5344CB8AC3E}">
        <p14:creationId xmlns:p14="http://schemas.microsoft.com/office/powerpoint/2010/main" val="289395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 do ask you to reach out very intentionally to the charitable sector and </a:t>
            </a:r>
            <a:r>
              <a:rPr lang="en-US" i="1" dirty="0"/>
              <a:t>make us your ally</a:t>
            </a:r>
            <a:r>
              <a:rPr lang="en-US" dirty="0"/>
              <a:t>. Business has a different way of engaging with social problems, and I respect that. But we have experience and perspective that you might lack. We also have huge levels of trust and goodwill with the American public, as we discovered in a poll that we released just a few days ago:</a:t>
            </a:r>
          </a:p>
          <a:p>
            <a:pPr lvl="0"/>
            <a:endParaRPr lang="en-US" dirty="0"/>
          </a:p>
          <a:p>
            <a:pPr lvl="0"/>
            <a:r>
              <a:rPr lang="en-US" dirty="0"/>
              <a:t>75% of voters would rather give money to charities than to government</a:t>
            </a:r>
          </a:p>
          <a:p>
            <a:pPr lvl="0"/>
            <a:r>
              <a:rPr lang="en-US" dirty="0"/>
              <a:t>69% of voters want government to more actively partner with charities to solve social problems</a:t>
            </a:r>
          </a:p>
          <a:p>
            <a:pPr lvl="0"/>
            <a:r>
              <a:rPr lang="en-US" dirty="0"/>
              <a:t>85% of voters believe charities should be subjected to the same lobbying rules as everybody else [NEXT]</a:t>
            </a:r>
          </a:p>
          <a:p>
            <a:endParaRPr lang="en-US" dirty="0"/>
          </a:p>
        </p:txBody>
      </p:sp>
      <p:sp>
        <p:nvSpPr>
          <p:cNvPr id="4" name="Slide Number Placeholder 3"/>
          <p:cNvSpPr>
            <a:spLocks noGrp="1"/>
          </p:cNvSpPr>
          <p:nvPr>
            <p:ph type="sldNum" sz="quarter" idx="10"/>
          </p:nvPr>
        </p:nvSpPr>
        <p:spPr/>
        <p:txBody>
          <a:bodyPr/>
          <a:lstStyle/>
          <a:p>
            <a:fld id="{4F6DD9EA-4B62-EE47-9230-6FB581498C6F}" type="slidenum">
              <a:rPr lang="en-US" smtClean="0"/>
              <a:t>7</a:t>
            </a:fld>
            <a:endParaRPr lang="en-US" dirty="0"/>
          </a:p>
        </p:txBody>
      </p:sp>
    </p:spTree>
    <p:extLst>
      <p:ext uri="{BB962C8B-B14F-4D97-AF65-F5344CB8AC3E}">
        <p14:creationId xmlns:p14="http://schemas.microsoft.com/office/powerpoint/2010/main" val="2754226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51</a:t>
            </a:fld>
            <a:endParaRPr lang="en-US" dirty="0"/>
          </a:p>
        </p:txBody>
      </p:sp>
    </p:spTree>
    <p:extLst>
      <p:ext uri="{BB962C8B-B14F-4D97-AF65-F5344CB8AC3E}">
        <p14:creationId xmlns:p14="http://schemas.microsoft.com/office/powerpoint/2010/main" val="2148344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52</a:t>
            </a:fld>
            <a:endParaRPr lang="en-US" dirty="0"/>
          </a:p>
        </p:txBody>
      </p:sp>
    </p:spTree>
    <p:extLst>
      <p:ext uri="{BB962C8B-B14F-4D97-AF65-F5344CB8AC3E}">
        <p14:creationId xmlns:p14="http://schemas.microsoft.com/office/powerpoint/2010/main" val="997719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53</a:t>
            </a:fld>
            <a:endParaRPr lang="en-US" dirty="0"/>
          </a:p>
        </p:txBody>
      </p:sp>
    </p:spTree>
    <p:extLst>
      <p:ext uri="{BB962C8B-B14F-4D97-AF65-F5344CB8AC3E}">
        <p14:creationId xmlns:p14="http://schemas.microsoft.com/office/powerpoint/2010/main" val="676976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54</a:t>
            </a:fld>
            <a:endParaRPr lang="en-US" dirty="0"/>
          </a:p>
        </p:txBody>
      </p:sp>
    </p:spTree>
    <p:extLst>
      <p:ext uri="{BB962C8B-B14F-4D97-AF65-F5344CB8AC3E}">
        <p14:creationId xmlns:p14="http://schemas.microsoft.com/office/powerpoint/2010/main" val="3822704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55</a:t>
            </a:fld>
            <a:endParaRPr lang="en-US" dirty="0"/>
          </a:p>
        </p:txBody>
      </p:sp>
    </p:spTree>
    <p:extLst>
      <p:ext uri="{BB962C8B-B14F-4D97-AF65-F5344CB8AC3E}">
        <p14:creationId xmlns:p14="http://schemas.microsoft.com/office/powerpoint/2010/main" val="3556314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56</a:t>
            </a:fld>
            <a:endParaRPr lang="en-US" dirty="0"/>
          </a:p>
        </p:txBody>
      </p:sp>
    </p:spTree>
    <p:extLst>
      <p:ext uri="{BB962C8B-B14F-4D97-AF65-F5344CB8AC3E}">
        <p14:creationId xmlns:p14="http://schemas.microsoft.com/office/powerpoint/2010/main" val="26135859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57</a:t>
            </a:fld>
            <a:endParaRPr lang="en-US" dirty="0"/>
          </a:p>
        </p:txBody>
      </p:sp>
    </p:spTree>
    <p:extLst>
      <p:ext uri="{BB962C8B-B14F-4D97-AF65-F5344CB8AC3E}">
        <p14:creationId xmlns:p14="http://schemas.microsoft.com/office/powerpoint/2010/main" val="2544372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58</a:t>
            </a:fld>
            <a:endParaRPr lang="en-US" dirty="0"/>
          </a:p>
        </p:txBody>
      </p:sp>
    </p:spTree>
    <p:extLst>
      <p:ext uri="{BB962C8B-B14F-4D97-AF65-F5344CB8AC3E}">
        <p14:creationId xmlns:p14="http://schemas.microsoft.com/office/powerpoint/2010/main" val="7129850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59</a:t>
            </a:fld>
            <a:endParaRPr lang="en-US" dirty="0"/>
          </a:p>
        </p:txBody>
      </p:sp>
    </p:spTree>
    <p:extLst>
      <p:ext uri="{BB962C8B-B14F-4D97-AF65-F5344CB8AC3E}">
        <p14:creationId xmlns:p14="http://schemas.microsoft.com/office/powerpoint/2010/main" val="4496611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60</a:t>
            </a:fld>
            <a:endParaRPr lang="en-US" dirty="0"/>
          </a:p>
        </p:txBody>
      </p:sp>
    </p:spTree>
    <p:extLst>
      <p:ext uri="{BB962C8B-B14F-4D97-AF65-F5344CB8AC3E}">
        <p14:creationId xmlns:p14="http://schemas.microsoft.com/office/powerpoint/2010/main" val="1933982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F6DD9EA-4B62-EE47-9230-6FB581498C6F}" type="slidenum">
              <a:rPr lang="en-US" smtClean="0"/>
              <a:t>9</a:t>
            </a:fld>
            <a:endParaRPr lang="en-US" dirty="0"/>
          </a:p>
        </p:txBody>
      </p:sp>
    </p:spTree>
    <p:extLst>
      <p:ext uri="{BB962C8B-B14F-4D97-AF65-F5344CB8AC3E}">
        <p14:creationId xmlns:p14="http://schemas.microsoft.com/office/powerpoint/2010/main" val="15513673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61</a:t>
            </a:fld>
            <a:endParaRPr lang="en-US" dirty="0"/>
          </a:p>
        </p:txBody>
      </p:sp>
    </p:spTree>
    <p:extLst>
      <p:ext uri="{BB962C8B-B14F-4D97-AF65-F5344CB8AC3E}">
        <p14:creationId xmlns:p14="http://schemas.microsoft.com/office/powerpoint/2010/main" val="29535681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62</a:t>
            </a:fld>
            <a:endParaRPr lang="en-US" dirty="0"/>
          </a:p>
        </p:txBody>
      </p:sp>
    </p:spTree>
    <p:extLst>
      <p:ext uri="{BB962C8B-B14F-4D97-AF65-F5344CB8AC3E}">
        <p14:creationId xmlns:p14="http://schemas.microsoft.com/office/powerpoint/2010/main" val="23546456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63</a:t>
            </a:fld>
            <a:endParaRPr lang="en-US" dirty="0"/>
          </a:p>
        </p:txBody>
      </p:sp>
    </p:spTree>
    <p:extLst>
      <p:ext uri="{BB962C8B-B14F-4D97-AF65-F5344CB8AC3E}">
        <p14:creationId xmlns:p14="http://schemas.microsoft.com/office/powerpoint/2010/main" val="27063031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64</a:t>
            </a:fld>
            <a:endParaRPr lang="en-US" dirty="0"/>
          </a:p>
        </p:txBody>
      </p:sp>
    </p:spTree>
    <p:extLst>
      <p:ext uri="{BB962C8B-B14F-4D97-AF65-F5344CB8AC3E}">
        <p14:creationId xmlns:p14="http://schemas.microsoft.com/office/powerpoint/2010/main" val="40373767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65</a:t>
            </a:fld>
            <a:endParaRPr lang="en-US" dirty="0"/>
          </a:p>
        </p:txBody>
      </p:sp>
    </p:spTree>
    <p:extLst>
      <p:ext uri="{BB962C8B-B14F-4D97-AF65-F5344CB8AC3E}">
        <p14:creationId xmlns:p14="http://schemas.microsoft.com/office/powerpoint/2010/main" val="3164233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66</a:t>
            </a:fld>
            <a:endParaRPr lang="en-US" dirty="0"/>
          </a:p>
        </p:txBody>
      </p:sp>
    </p:spTree>
    <p:extLst>
      <p:ext uri="{BB962C8B-B14F-4D97-AF65-F5344CB8AC3E}">
        <p14:creationId xmlns:p14="http://schemas.microsoft.com/office/powerpoint/2010/main" val="178075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9 trends, which we identified with the help of Monitor Deloitte, fell into 3 big buckets. [NEXT]</a:t>
            </a:r>
          </a:p>
          <a:p>
            <a:endParaRPr lang="en-US" dirty="0"/>
          </a:p>
        </p:txBody>
      </p:sp>
      <p:sp>
        <p:nvSpPr>
          <p:cNvPr id="4" name="Slide Number Placeholder 3"/>
          <p:cNvSpPr>
            <a:spLocks noGrp="1"/>
          </p:cNvSpPr>
          <p:nvPr>
            <p:ph type="sldNum" sz="quarter" idx="10"/>
          </p:nvPr>
        </p:nvSpPr>
        <p:spPr/>
        <p:txBody>
          <a:bodyPr/>
          <a:lstStyle/>
          <a:p>
            <a:fld id="{4F6DD9EA-4B62-EE47-9230-6FB581498C6F}" type="slidenum">
              <a:rPr lang="en-US" smtClean="0"/>
              <a:t>10</a:t>
            </a:fld>
            <a:endParaRPr lang="en-US" dirty="0"/>
          </a:p>
        </p:txBody>
      </p:sp>
    </p:spTree>
    <p:extLst>
      <p:ext uri="{BB962C8B-B14F-4D97-AF65-F5344CB8AC3E}">
        <p14:creationId xmlns:p14="http://schemas.microsoft.com/office/powerpoint/2010/main" val="2669370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charitable world, Independent Sector is going to take the lead in making this pivot toward real solutions rather than palliative measures. In the corporate world, we are interested in finding allies who want to have a serious conversation about that. I think there are 3 big questions that will drive that conversation:</a:t>
            </a:r>
          </a:p>
          <a:p>
            <a:endParaRPr lang="en-US" dirty="0"/>
          </a:p>
          <a:p>
            <a:r>
              <a:rPr lang="en-US" dirty="0"/>
              <a:t>CLICK</a:t>
            </a:r>
          </a:p>
          <a:p>
            <a:r>
              <a:rPr lang="en-US" dirty="0"/>
              <a:t>CLICK</a:t>
            </a:r>
          </a:p>
          <a:p>
            <a:r>
              <a:rPr lang="en-US" dirty="0"/>
              <a:t>CLICK</a:t>
            </a:r>
          </a:p>
          <a:p>
            <a:r>
              <a:rPr lang="en-US" dirty="0"/>
              <a:t> </a:t>
            </a:r>
          </a:p>
          <a:p>
            <a:r>
              <a:rPr lang="en-US" dirty="0"/>
              <a:t>If those are questions that interest you, let’s talk. We have a board seat open. We have sponsorship opportunities at our national conference. We have branding opportunities at the national level and programmatic opportunities locally. We truly want to explore innovative and impactful ways to partner with the business community. [NEXT]</a:t>
            </a:r>
          </a:p>
          <a:p>
            <a:endParaRPr lang="en-US" dirty="0"/>
          </a:p>
        </p:txBody>
      </p:sp>
      <p:sp>
        <p:nvSpPr>
          <p:cNvPr id="4" name="Slide Number Placeholder 3"/>
          <p:cNvSpPr>
            <a:spLocks noGrp="1"/>
          </p:cNvSpPr>
          <p:nvPr>
            <p:ph type="sldNum" sz="quarter" idx="10"/>
          </p:nvPr>
        </p:nvSpPr>
        <p:spPr/>
        <p:txBody>
          <a:bodyPr/>
          <a:lstStyle/>
          <a:p>
            <a:fld id="{4F6DD9EA-4B62-EE47-9230-6FB581498C6F}" type="slidenum">
              <a:rPr lang="en-US" smtClean="0"/>
              <a:t>11</a:t>
            </a:fld>
            <a:endParaRPr lang="en-US" dirty="0"/>
          </a:p>
        </p:txBody>
      </p:sp>
    </p:spTree>
    <p:extLst>
      <p:ext uri="{BB962C8B-B14F-4D97-AF65-F5344CB8AC3E}">
        <p14:creationId xmlns:p14="http://schemas.microsoft.com/office/powerpoint/2010/main" val="555786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tr-TR" sz="1200" dirty="0">
                <a:solidFill>
                  <a:srgbClr val="FF0000"/>
                </a:solidFill>
                <a:ea typeface="Microsoft YaHei Light" panose="020B0502040204020203" pitchFamily="34" charset="-122"/>
              </a:rPr>
              <a:t>Koordinatörler, il mem şube müdürleriyle birlikte belirlenir. </a:t>
            </a:r>
          </a:p>
          <a:p>
            <a:pPr marL="228600" indent="-228600">
              <a:buAutoNum type="arabicPeriod"/>
            </a:pPr>
            <a:r>
              <a:rPr lang="tr-TR" dirty="0"/>
              <a:t>DKAB</a:t>
            </a:r>
            <a:r>
              <a:rPr lang="tr-TR" baseline="0" dirty="0"/>
              <a:t> </a:t>
            </a:r>
            <a:r>
              <a:rPr lang="tr-TR" dirty="0"/>
              <a:t>öğretmenleri</a:t>
            </a:r>
            <a:r>
              <a:rPr lang="tr-TR" baseline="0" dirty="0"/>
              <a:t> tarafından </a:t>
            </a:r>
            <a:r>
              <a:rPr lang="tr-TR" dirty="0"/>
              <a:t>8</a:t>
            </a:r>
            <a:r>
              <a:rPr lang="tr-TR" baseline="0" dirty="0"/>
              <a:t> kız </a:t>
            </a:r>
            <a:r>
              <a:rPr lang="tr-TR" dirty="0"/>
              <a:t>8</a:t>
            </a:r>
            <a:r>
              <a:rPr lang="tr-TR" baseline="0" dirty="0"/>
              <a:t> erkekten oluşan değerler kulübü oluşturulur.</a:t>
            </a:r>
          </a:p>
          <a:p>
            <a:pPr marL="228600" indent="-228600">
              <a:buAutoNum type="arabicPeriod"/>
            </a:pPr>
            <a:r>
              <a:rPr lang="tr-TR" baseline="0" dirty="0"/>
              <a:t>DKAB öğretmeni, değerler kulübü öğrencileri ile birlikte veli izin belgesi alınarak diyanet gençlik merkezi ziyareti yapar.</a:t>
            </a:r>
          </a:p>
          <a:p>
            <a:pPr marL="228600" indent="-228600">
              <a:buAutoNum type="arabicPeriod"/>
            </a:pPr>
            <a:r>
              <a:rPr lang="tr-TR" baseline="0" dirty="0"/>
              <a:t>Değerler kulübü tarafından, diyanet gençlik merkezleri ile ortak çalışma yapma kararı alınarak faaliyet planı oluşturulur.</a:t>
            </a:r>
          </a:p>
          <a:p>
            <a:pPr marL="228600" indent="-228600">
              <a:buAutoNum type="arabicPeriod"/>
            </a:pPr>
            <a:endParaRPr lang="tr-TR" baseline="0" dirty="0"/>
          </a:p>
        </p:txBody>
      </p:sp>
      <p:sp>
        <p:nvSpPr>
          <p:cNvPr id="4" name="Slayt Numarası Yer Tutucusu 3"/>
          <p:cNvSpPr>
            <a:spLocks noGrp="1"/>
          </p:cNvSpPr>
          <p:nvPr>
            <p:ph type="sldNum" sz="quarter" idx="10"/>
          </p:nvPr>
        </p:nvSpPr>
        <p:spPr/>
        <p:txBody>
          <a:bodyPr/>
          <a:lstStyle/>
          <a:p>
            <a:fld id="{4F6DD9EA-4B62-EE47-9230-6FB581498C6F}" type="slidenum">
              <a:rPr lang="en-US" smtClean="0"/>
              <a:t>12</a:t>
            </a:fld>
            <a:endParaRPr lang="en-US" dirty="0"/>
          </a:p>
        </p:txBody>
      </p:sp>
    </p:spTree>
    <p:extLst>
      <p:ext uri="{BB962C8B-B14F-4D97-AF65-F5344CB8AC3E}">
        <p14:creationId xmlns:p14="http://schemas.microsoft.com/office/powerpoint/2010/main" val="69886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F6DD9EA-4B62-EE47-9230-6FB581498C6F}" type="slidenum">
              <a:rPr lang="en-US" smtClean="0"/>
              <a:t>14</a:t>
            </a:fld>
            <a:endParaRPr lang="en-US" dirty="0"/>
          </a:p>
        </p:txBody>
      </p:sp>
    </p:spTree>
    <p:extLst>
      <p:ext uri="{BB962C8B-B14F-4D97-AF65-F5344CB8AC3E}">
        <p14:creationId xmlns:p14="http://schemas.microsoft.com/office/powerpoint/2010/main" val="1738319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jpeg" /><Relationship Id="rId1" Type="http://schemas.openxmlformats.org/officeDocument/2006/relationships/slideMaster" Target="../slideMasters/slideMaster1.xml" /><Relationship Id="rId4" Type="http://schemas.openxmlformats.org/officeDocument/2006/relationships/image" Target="../media/image6.png"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lvl1pPr marL="0" indent="0">
              <a:buNone/>
              <a:defRPr sz="1800"/>
            </a:lvl1pPr>
          </a:lstStyle>
          <a:p>
            <a:endParaRPr lang="en-US" dirty="0"/>
          </a:p>
        </p:txBody>
      </p:sp>
    </p:spTree>
    <p:extLst>
      <p:ext uri="{BB962C8B-B14F-4D97-AF65-F5344CB8AC3E}">
        <p14:creationId xmlns:p14="http://schemas.microsoft.com/office/powerpoint/2010/main" val="27099577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235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0" y="0"/>
            <a:ext cx="3804160" cy="1884552"/>
          </a:xfrm>
          <a:prstGeom prst="rect">
            <a:avLst/>
          </a:prstGeom>
        </p:spPr>
        <p:txBody>
          <a:bodyPr/>
          <a:lstStyle>
            <a:lvl1pPr marL="0" indent="0">
              <a:buFont typeface="Arial" panose="020B0604020202020204" pitchFamily="34" charset="0"/>
              <a:buNone/>
              <a:defRPr sz="1200"/>
            </a:lvl1pPr>
          </a:lstStyle>
          <a:p>
            <a:endParaRPr lang="en-US" dirty="0"/>
          </a:p>
        </p:txBody>
      </p:sp>
      <p:sp>
        <p:nvSpPr>
          <p:cNvPr id="13" name="Picture Placeholder 2"/>
          <p:cNvSpPr>
            <a:spLocks noGrp="1"/>
          </p:cNvSpPr>
          <p:nvPr>
            <p:ph type="pic" sz="quarter" idx="11"/>
          </p:nvPr>
        </p:nvSpPr>
        <p:spPr>
          <a:xfrm>
            <a:off x="3804160" y="-6765"/>
            <a:ext cx="2743681" cy="1884552"/>
          </a:xfrm>
          <a:prstGeom prst="rect">
            <a:avLst/>
          </a:prstGeom>
        </p:spPr>
        <p:txBody>
          <a:bodyPr/>
          <a:lstStyle>
            <a:lvl1pPr marL="0" indent="0">
              <a:buFont typeface="Arial" panose="020B0604020202020204" pitchFamily="34" charset="0"/>
              <a:buNone/>
              <a:defRPr sz="1200"/>
            </a:lvl1pPr>
          </a:lstStyle>
          <a:p>
            <a:endParaRPr lang="en-US" dirty="0"/>
          </a:p>
        </p:txBody>
      </p:sp>
      <p:sp>
        <p:nvSpPr>
          <p:cNvPr id="14" name="Picture Placeholder 2"/>
          <p:cNvSpPr>
            <a:spLocks noGrp="1"/>
          </p:cNvSpPr>
          <p:nvPr>
            <p:ph type="pic" sz="quarter" idx="12"/>
          </p:nvPr>
        </p:nvSpPr>
        <p:spPr>
          <a:xfrm>
            <a:off x="6537923" y="-6765"/>
            <a:ext cx="2770799" cy="1884552"/>
          </a:xfrm>
          <a:prstGeom prst="rect">
            <a:avLst/>
          </a:prstGeom>
        </p:spPr>
        <p:txBody>
          <a:bodyPr/>
          <a:lstStyle>
            <a:lvl1pPr marL="0" indent="0">
              <a:buFont typeface="Arial" panose="020B0604020202020204" pitchFamily="34" charset="0"/>
              <a:buNone/>
              <a:defRPr sz="1200"/>
            </a:lvl1pPr>
          </a:lstStyle>
          <a:p>
            <a:endParaRPr lang="en-US" dirty="0"/>
          </a:p>
        </p:txBody>
      </p:sp>
      <p:sp>
        <p:nvSpPr>
          <p:cNvPr id="15" name="Picture Placeholder 2"/>
          <p:cNvSpPr>
            <a:spLocks noGrp="1"/>
          </p:cNvSpPr>
          <p:nvPr>
            <p:ph type="pic" sz="quarter" idx="13"/>
          </p:nvPr>
        </p:nvSpPr>
        <p:spPr>
          <a:xfrm>
            <a:off x="9298711" y="-6765"/>
            <a:ext cx="2893290" cy="1884552"/>
          </a:xfrm>
          <a:prstGeom prst="rect">
            <a:avLst/>
          </a:prstGeom>
        </p:spPr>
        <p:txBody>
          <a:bodyPr/>
          <a:lstStyle>
            <a:lvl1pPr marL="0" indent="0">
              <a:buFont typeface="Arial" panose="020B0604020202020204" pitchFamily="34" charset="0"/>
              <a:buNone/>
              <a:defRPr sz="1200"/>
            </a:lvl1pPr>
          </a:lstStyle>
          <a:p>
            <a:endParaRPr lang="en-US" dirty="0"/>
          </a:p>
        </p:txBody>
      </p:sp>
      <p:sp>
        <p:nvSpPr>
          <p:cNvPr id="16" name="Picture Placeholder 2"/>
          <p:cNvSpPr>
            <a:spLocks noGrp="1"/>
          </p:cNvSpPr>
          <p:nvPr>
            <p:ph type="pic" sz="quarter" idx="14"/>
          </p:nvPr>
        </p:nvSpPr>
        <p:spPr>
          <a:xfrm>
            <a:off x="8841656" y="1875330"/>
            <a:ext cx="3335479" cy="1854384"/>
          </a:xfrm>
          <a:prstGeom prst="rect">
            <a:avLst/>
          </a:prstGeom>
        </p:spPr>
        <p:txBody>
          <a:bodyPr/>
          <a:lstStyle>
            <a:lvl1pPr marL="0" indent="0">
              <a:buFont typeface="Arial" panose="020B0604020202020204" pitchFamily="34" charset="0"/>
              <a:buNone/>
              <a:defRPr sz="1200"/>
            </a:lvl1pPr>
          </a:lstStyle>
          <a:p>
            <a:endParaRPr lang="en-US" dirty="0"/>
          </a:p>
        </p:txBody>
      </p:sp>
      <p:sp>
        <p:nvSpPr>
          <p:cNvPr id="17" name="Picture Placeholder 2"/>
          <p:cNvSpPr>
            <a:spLocks noGrp="1"/>
          </p:cNvSpPr>
          <p:nvPr>
            <p:ph type="pic" sz="quarter" idx="15"/>
          </p:nvPr>
        </p:nvSpPr>
        <p:spPr>
          <a:xfrm>
            <a:off x="6415432" y="1875330"/>
            <a:ext cx="2426223" cy="1854384"/>
          </a:xfrm>
          <a:prstGeom prst="rect">
            <a:avLst/>
          </a:prstGeom>
        </p:spPr>
        <p:txBody>
          <a:bodyPr/>
          <a:lstStyle>
            <a:lvl1pPr marL="0" indent="0">
              <a:buFont typeface="Arial" panose="020B0604020202020204" pitchFamily="34" charset="0"/>
              <a:buNone/>
              <a:defRPr sz="1200"/>
            </a:lvl1pPr>
          </a:lstStyle>
          <a:p>
            <a:endParaRPr lang="en-US" dirty="0"/>
          </a:p>
        </p:txBody>
      </p:sp>
      <p:sp>
        <p:nvSpPr>
          <p:cNvPr id="18" name="Picture Placeholder 2"/>
          <p:cNvSpPr>
            <a:spLocks noGrp="1"/>
          </p:cNvSpPr>
          <p:nvPr>
            <p:ph type="pic" sz="quarter" idx="16"/>
          </p:nvPr>
        </p:nvSpPr>
        <p:spPr>
          <a:xfrm>
            <a:off x="3347887" y="1875330"/>
            <a:ext cx="3077149" cy="1854384"/>
          </a:xfrm>
          <a:prstGeom prst="rect">
            <a:avLst/>
          </a:prstGeom>
        </p:spPr>
        <p:txBody>
          <a:bodyPr/>
          <a:lstStyle>
            <a:lvl1pPr marL="0" indent="0">
              <a:buFont typeface="Arial" panose="020B0604020202020204" pitchFamily="34" charset="0"/>
              <a:buNone/>
              <a:defRPr sz="1200"/>
            </a:lvl1pPr>
          </a:lstStyle>
          <a:p>
            <a:endParaRPr lang="en-US" dirty="0"/>
          </a:p>
        </p:txBody>
      </p:sp>
      <p:sp>
        <p:nvSpPr>
          <p:cNvPr id="19" name="Picture Placeholder 2"/>
          <p:cNvSpPr>
            <a:spLocks noGrp="1"/>
          </p:cNvSpPr>
          <p:nvPr>
            <p:ph type="pic" sz="quarter" idx="17"/>
          </p:nvPr>
        </p:nvSpPr>
        <p:spPr>
          <a:xfrm>
            <a:off x="0" y="1875330"/>
            <a:ext cx="3367095" cy="1854384"/>
          </a:xfrm>
          <a:prstGeom prst="rect">
            <a:avLst/>
          </a:prstGeom>
        </p:spPr>
        <p:txBody>
          <a:bodyPr/>
          <a:lstStyle>
            <a:lvl1pPr marL="0" indent="0">
              <a:buFont typeface="Arial" panose="020B0604020202020204" pitchFamily="34" charset="0"/>
              <a:buNone/>
              <a:defRPr sz="1200"/>
            </a:lvl1pPr>
          </a:lstStyle>
          <a:p>
            <a:endParaRPr lang="en-US" dirty="0"/>
          </a:p>
        </p:txBody>
      </p:sp>
    </p:spTree>
    <p:extLst>
      <p:ext uri="{BB962C8B-B14F-4D97-AF65-F5344CB8AC3E}">
        <p14:creationId xmlns:p14="http://schemas.microsoft.com/office/powerpoint/2010/main" val="1543071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2670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9981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0" y="-1"/>
            <a:ext cx="12192000" cy="3183467"/>
          </a:xfrm>
          <a:prstGeom prst="rect">
            <a:avLst/>
          </a:prstGeom>
        </p:spPr>
        <p:txBody>
          <a:bodyPr/>
          <a:lstStyle>
            <a:lvl1pPr marL="0" indent="0">
              <a:buFont typeface="Arial" panose="020B0604020202020204" pitchFamily="34" charset="0"/>
              <a:buNone/>
              <a:defRPr sz="1200"/>
            </a:lvl1pPr>
          </a:lstStyle>
          <a:p>
            <a:endParaRPr lang="en-US" dirty="0"/>
          </a:p>
        </p:txBody>
      </p:sp>
    </p:spTree>
    <p:extLst>
      <p:ext uri="{BB962C8B-B14F-4D97-AF65-F5344CB8AC3E}">
        <p14:creationId xmlns:p14="http://schemas.microsoft.com/office/powerpoint/2010/main" val="2964663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0741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8F5902-B506-47C0-A259-77A845A4E92A}" type="datetimeFigureOut">
              <a:rPr lang="en-US" smtClean="0"/>
              <a:pPr/>
              <a:t>4/4/2023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2CD93D-1166-476A-B020-9A4FA88CAB97}" type="slidenum">
              <a:rPr lang="en-US" smtClean="0"/>
              <a:pPr/>
              <a:t>‹#›</a:t>
            </a:fld>
            <a:endParaRPr lang="en-US" dirty="0"/>
          </a:p>
        </p:txBody>
      </p:sp>
    </p:spTree>
    <p:extLst>
      <p:ext uri="{BB962C8B-B14F-4D97-AF65-F5344CB8AC3E}">
        <p14:creationId xmlns:p14="http://schemas.microsoft.com/office/powerpoint/2010/main" val="40749955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2"/>
            <a:ext cx="12192000" cy="6856196"/>
          </a:xfrm>
          <a:prstGeom prst="rect">
            <a:avLst/>
          </a:prstGeom>
        </p:spPr>
      </p:pic>
      <p:sp>
        <p:nvSpPr>
          <p:cNvPr id="3" name="Content Placeholder 2"/>
          <p:cNvSpPr txBox="1">
            <a:spLocks/>
          </p:cNvSpPr>
          <p:nvPr userDrawn="1"/>
        </p:nvSpPr>
        <p:spPr>
          <a:xfrm>
            <a:off x="6096000" y="5794376"/>
            <a:ext cx="4470400" cy="3747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933" spc="400" dirty="0">
                <a:solidFill>
                  <a:srgbClr val="72B942"/>
                </a:solidFill>
                <a:latin typeface="+mj-lt"/>
              </a:rPr>
              <a:t>degerlerimesahipcikiyorum@gmail.com</a:t>
            </a:r>
            <a:endParaRPr lang="id-ID" sz="933" spc="400" dirty="0">
              <a:solidFill>
                <a:srgbClr val="72B942"/>
              </a:solidFill>
              <a:latin typeface="+mj-lt"/>
            </a:endParaRPr>
          </a:p>
        </p:txBody>
      </p:sp>
      <p:pic>
        <p:nvPicPr>
          <p:cNvPr id="4" name="Resim 3"/>
          <p:cNvPicPr>
            <a:picLocks noChangeAspect="1"/>
          </p:cNvPicPr>
          <p:nvPr userDrawn="1"/>
        </p:nvPicPr>
        <p:blipFill>
          <a:blip r:embed="rId3">
            <a:clrChange>
              <a:clrFrom>
                <a:srgbClr val="FFFFFF"/>
              </a:clrFrom>
              <a:clrTo>
                <a:srgbClr val="FFFFFF">
                  <a:alpha val="0"/>
                </a:srgbClr>
              </a:clrTo>
            </a:clrChange>
          </a:blip>
          <a:stretch>
            <a:fillRect/>
          </a:stretch>
        </p:blipFill>
        <p:spPr>
          <a:xfrm>
            <a:off x="10160000" y="5238801"/>
            <a:ext cx="711200" cy="823087"/>
          </a:xfrm>
          <a:prstGeom prst="rect">
            <a:avLst/>
          </a:prstGeom>
        </p:spPr>
      </p:pic>
      <p:pic>
        <p:nvPicPr>
          <p:cNvPr id="5" name="Picture 2" descr="Arapça 5. sınıf 1.ünite"/>
          <p:cNvPicPr>
            <a:picLocks noChangeAspect="1" noChangeArrowheads="1"/>
          </p:cNvPicPr>
          <p:nvPr userDrawn="1"/>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19200" y="5238800"/>
            <a:ext cx="609600" cy="804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4822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3.pn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image" Target="../media/image2.png"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image" Target="../media/image1.png" /><Relationship Id="rId5" Type="http://schemas.openxmlformats.org/officeDocument/2006/relationships/slideLayout" Target="../slideLayouts/slideLayout5.xml" /><Relationship Id="rId10" Type="http://schemas.openxmlformats.org/officeDocument/2006/relationships/theme" Target="../theme/theme1.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tent Placeholder 2"/>
          <p:cNvSpPr txBox="1">
            <a:spLocks/>
          </p:cNvSpPr>
          <p:nvPr userDrawn="1"/>
        </p:nvSpPr>
        <p:spPr>
          <a:xfrm>
            <a:off x="2732201" y="6452662"/>
            <a:ext cx="6644910" cy="2810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1400" spc="300" dirty="0">
                <a:solidFill>
                  <a:srgbClr val="72B942"/>
                </a:solidFill>
                <a:latin typeface="+mj-lt"/>
              </a:rPr>
              <a:t>degerlerimesahipcikiyorum@gmail.com</a:t>
            </a:r>
            <a:endParaRPr lang="id-ID" sz="1400" spc="300" dirty="0">
              <a:solidFill>
                <a:srgbClr val="72B942"/>
              </a:solidFill>
              <a:latin typeface="+mj-lt"/>
            </a:endParaRPr>
          </a:p>
        </p:txBody>
      </p:sp>
      <p:pic>
        <p:nvPicPr>
          <p:cNvPr id="18" name="Picture 2" descr="Arapça 5. sınıf 1.ünite"/>
          <p:cNvPicPr>
            <a:picLocks noChangeAspect="1" noChangeArrowheads="1"/>
          </p:cNvPicPr>
          <p:nvPr userDrawn="1"/>
        </p:nvPicPr>
        <p:blipFill>
          <a:blip r:embed="rId11"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6849" y="5759776"/>
            <a:ext cx="738066" cy="973943"/>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userDrawn="1"/>
        </p:nvPicPr>
        <p:blipFill>
          <a:blip r:embed="rId12"/>
          <a:stretch>
            <a:fillRect/>
          </a:stretch>
        </p:blipFill>
        <p:spPr>
          <a:xfrm>
            <a:off x="10953947" y="5552031"/>
            <a:ext cx="1018096" cy="1181688"/>
          </a:xfrm>
          <a:prstGeom prst="rect">
            <a:avLst/>
          </a:prstGeom>
        </p:spPr>
      </p:pic>
      <p:sp>
        <p:nvSpPr>
          <p:cNvPr id="10" name="Dikdörtgen 9"/>
          <p:cNvSpPr/>
          <p:nvPr userDrawn="1"/>
        </p:nvSpPr>
        <p:spPr>
          <a:xfrm>
            <a:off x="0" y="5094514"/>
            <a:ext cx="1245996" cy="176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Dikdörtgen 10"/>
          <p:cNvSpPr/>
          <p:nvPr userDrawn="1"/>
        </p:nvSpPr>
        <p:spPr>
          <a:xfrm>
            <a:off x="10946004" y="5094514"/>
            <a:ext cx="1245996" cy="176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Dikdörtgen 11"/>
          <p:cNvSpPr/>
          <p:nvPr userDrawn="1"/>
        </p:nvSpPr>
        <p:spPr>
          <a:xfrm>
            <a:off x="3713457" y="6129494"/>
            <a:ext cx="4717110" cy="728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8" name="Resim 7"/>
          <p:cNvPicPr>
            <a:picLocks noChangeAspect="1"/>
          </p:cNvPicPr>
          <p:nvPr userDrawn="1"/>
        </p:nvPicPr>
        <p:blipFill>
          <a:blip r:embed="rId13"/>
          <a:stretch>
            <a:fillRect/>
          </a:stretch>
        </p:blipFill>
        <p:spPr>
          <a:xfrm>
            <a:off x="10145486" y="5268684"/>
            <a:ext cx="808318" cy="764319"/>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8429927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2" r:id="rId5"/>
    <p:sldLayoutId id="2147483662" r:id="rId6"/>
    <p:sldLayoutId id="2147483669" r:id="rId7"/>
    <p:sldLayoutId id="2147483670" r:id="rId8"/>
    <p:sldLayoutId id="2147483672" r:id="rId9"/>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1.xml" /><Relationship Id="rId1" Type="http://schemas.openxmlformats.org/officeDocument/2006/relationships/slideLayout" Target="../slideLayouts/slideLayout1.xml" /><Relationship Id="rId4" Type="http://schemas.openxmlformats.org/officeDocument/2006/relationships/image" Target="../media/image8.png" /></Relationships>
</file>

<file path=ppt/slides/_rels/slide10.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notesSlide" Target="../notesSlides/notesSlide6.xml" /><Relationship Id="rId1" Type="http://schemas.openxmlformats.org/officeDocument/2006/relationships/slideLayout" Target="../slideLayouts/slideLayout1.xml" /><Relationship Id="rId4" Type="http://schemas.openxmlformats.org/officeDocument/2006/relationships/image" Target="../media/image10.png" /></Relationships>
</file>

<file path=ppt/slides/_rels/slide11.xml.rels><?xml version="1.0" encoding="UTF-8" standalone="yes"?>
<Relationships xmlns="http://schemas.openxmlformats.org/package/2006/relationships"><Relationship Id="rId8" Type="http://schemas.microsoft.com/office/2007/relationships/hdphoto" Target="../media/hdphoto1.wdp" /><Relationship Id="rId3" Type="http://schemas.openxmlformats.org/officeDocument/2006/relationships/image" Target="../media/image22.png" /><Relationship Id="rId7" Type="http://schemas.openxmlformats.org/officeDocument/2006/relationships/image" Target="../media/image20.png" /><Relationship Id="rId2" Type="http://schemas.openxmlformats.org/officeDocument/2006/relationships/notesSlide" Target="../notesSlides/notesSlide7.xml" /><Relationship Id="rId1" Type="http://schemas.openxmlformats.org/officeDocument/2006/relationships/slideLayout" Target="../slideLayouts/slideLayout1.xml" /><Relationship Id="rId6" Type="http://schemas.openxmlformats.org/officeDocument/2006/relationships/image" Target="../media/image25.png" /><Relationship Id="rId5" Type="http://schemas.openxmlformats.org/officeDocument/2006/relationships/image" Target="../media/image24.png" /><Relationship Id="rId4" Type="http://schemas.openxmlformats.org/officeDocument/2006/relationships/image" Target="../media/image23.png" /><Relationship Id="rId9" Type="http://schemas.openxmlformats.org/officeDocument/2006/relationships/image" Target="../media/image10.png" /></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 /><Relationship Id="rId3" Type="http://schemas.openxmlformats.org/officeDocument/2006/relationships/image" Target="../media/image20.png" /><Relationship Id="rId7" Type="http://schemas.openxmlformats.org/officeDocument/2006/relationships/diagramQuickStyle" Target="../diagrams/quickStyle1.xml" /><Relationship Id="rId2" Type="http://schemas.openxmlformats.org/officeDocument/2006/relationships/notesSlide" Target="../notesSlides/notesSlide8.xml" /><Relationship Id="rId1" Type="http://schemas.openxmlformats.org/officeDocument/2006/relationships/slideLayout" Target="../slideLayouts/slideLayout6.xml" /><Relationship Id="rId6" Type="http://schemas.openxmlformats.org/officeDocument/2006/relationships/diagramLayout" Target="../diagrams/layout1.xml" /><Relationship Id="rId5" Type="http://schemas.openxmlformats.org/officeDocument/2006/relationships/diagramData" Target="../diagrams/data1.xml" /><Relationship Id="rId10" Type="http://schemas.openxmlformats.org/officeDocument/2006/relationships/image" Target="../media/image10.png" /><Relationship Id="rId4" Type="http://schemas.microsoft.com/office/2007/relationships/hdphoto" Target="../media/hdphoto1.wdp" /><Relationship Id="rId9" Type="http://schemas.microsoft.com/office/2007/relationships/diagramDrawing" Target="../diagrams/drawing1.xml" /></Relationships>
</file>

<file path=ppt/slides/_rels/slide13.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26.png" /><Relationship Id="rId1" Type="http://schemas.openxmlformats.org/officeDocument/2006/relationships/slideLayout" Target="../slideLayouts/slideLayout4.xml" /><Relationship Id="rId5" Type="http://schemas.openxmlformats.org/officeDocument/2006/relationships/image" Target="../media/image10.png" /><Relationship Id="rId4" Type="http://schemas.microsoft.com/office/2007/relationships/hdphoto" Target="../media/hdphoto1.wdp" /></Relationships>
</file>

<file path=ppt/slides/_rels/slide14.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notesSlide" Target="../notesSlides/notesSlide9.xml" /><Relationship Id="rId1" Type="http://schemas.openxmlformats.org/officeDocument/2006/relationships/slideLayout" Target="../slideLayouts/slideLayout1.xml" /><Relationship Id="rId5" Type="http://schemas.openxmlformats.org/officeDocument/2006/relationships/image" Target="../media/image10.png" /><Relationship Id="rId4" Type="http://schemas.microsoft.com/office/2007/relationships/hdphoto" Target="../media/hdphoto1.wdp" /></Relationships>
</file>

<file path=ppt/slides/_rels/slide15.xml.rels><?xml version="1.0" encoding="UTF-8" standalone="yes"?>
<Relationships xmlns="http://schemas.openxmlformats.org/package/2006/relationships"><Relationship Id="rId8" Type="http://schemas.openxmlformats.org/officeDocument/2006/relationships/image" Target="../media/image10.png" /><Relationship Id="rId3" Type="http://schemas.openxmlformats.org/officeDocument/2006/relationships/image" Target="../media/image27.png" /><Relationship Id="rId7" Type="http://schemas.microsoft.com/office/2007/relationships/hdphoto" Target="../media/hdphoto1.wdp" /><Relationship Id="rId2" Type="http://schemas.openxmlformats.org/officeDocument/2006/relationships/notesSlide" Target="../notesSlides/notesSlide10.xml" /><Relationship Id="rId1" Type="http://schemas.openxmlformats.org/officeDocument/2006/relationships/slideLayout" Target="../slideLayouts/slideLayout7.xml" /><Relationship Id="rId6" Type="http://schemas.openxmlformats.org/officeDocument/2006/relationships/image" Target="../media/image20.png" /><Relationship Id="rId5" Type="http://schemas.openxmlformats.org/officeDocument/2006/relationships/image" Target="../media/image29.jpeg" /><Relationship Id="rId4" Type="http://schemas.openxmlformats.org/officeDocument/2006/relationships/image" Target="../media/image28.jpeg" /></Relationships>
</file>

<file path=ppt/slides/_rels/slide16.xml.rels><?xml version="1.0" encoding="UTF-8" standalone="yes"?>
<Relationships xmlns="http://schemas.openxmlformats.org/package/2006/relationships"><Relationship Id="rId8" Type="http://schemas.openxmlformats.org/officeDocument/2006/relationships/image" Target="../media/image10.png" /><Relationship Id="rId3" Type="http://schemas.openxmlformats.org/officeDocument/2006/relationships/image" Target="../media/image20.png" /><Relationship Id="rId7" Type="http://schemas.openxmlformats.org/officeDocument/2006/relationships/image" Target="../media/image32.jpeg" /><Relationship Id="rId2" Type="http://schemas.openxmlformats.org/officeDocument/2006/relationships/notesSlide" Target="../notesSlides/notesSlide11.xml" /><Relationship Id="rId1" Type="http://schemas.openxmlformats.org/officeDocument/2006/relationships/slideLayout" Target="../slideLayouts/slideLayout7.xml" /><Relationship Id="rId6" Type="http://schemas.openxmlformats.org/officeDocument/2006/relationships/image" Target="../media/image31.png" /><Relationship Id="rId5" Type="http://schemas.openxmlformats.org/officeDocument/2006/relationships/image" Target="../media/image30.png" /><Relationship Id="rId4" Type="http://schemas.microsoft.com/office/2007/relationships/hdphoto" Target="../media/hdphoto1.wdp" /></Relationships>
</file>

<file path=ppt/slides/_rels/slide17.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notesSlide" Target="../notesSlides/notesSlide12.xml" /><Relationship Id="rId1" Type="http://schemas.openxmlformats.org/officeDocument/2006/relationships/slideLayout" Target="../slideLayouts/slideLayout7.xml" /><Relationship Id="rId5" Type="http://schemas.openxmlformats.org/officeDocument/2006/relationships/image" Target="../media/image10.png" /><Relationship Id="rId4" Type="http://schemas.microsoft.com/office/2007/relationships/hdphoto" Target="../media/hdphoto1.wdp" /></Relationships>
</file>

<file path=ppt/slides/_rels/slide18.xml.rels><?xml version="1.0" encoding="UTF-8" standalone="yes"?>
<Relationships xmlns="http://schemas.openxmlformats.org/package/2006/relationships"><Relationship Id="rId3" Type="http://schemas.openxmlformats.org/officeDocument/2006/relationships/image" Target="../media/image33.jpeg" /><Relationship Id="rId2" Type="http://schemas.openxmlformats.org/officeDocument/2006/relationships/image" Target="../media/image30.png" /><Relationship Id="rId1" Type="http://schemas.openxmlformats.org/officeDocument/2006/relationships/slideLayout" Target="../slideLayouts/slideLayout4.xml" /><Relationship Id="rId6" Type="http://schemas.openxmlformats.org/officeDocument/2006/relationships/image" Target="../media/image10.png" /><Relationship Id="rId5" Type="http://schemas.microsoft.com/office/2007/relationships/hdphoto" Target="../media/hdphoto1.wdp" /><Relationship Id="rId4" Type="http://schemas.openxmlformats.org/officeDocument/2006/relationships/image" Target="../media/image20.png" /></Relationships>
</file>

<file path=ppt/slides/_rels/slide19.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notesSlide" Target="../notesSlides/notesSlide13.xml" /><Relationship Id="rId1" Type="http://schemas.openxmlformats.org/officeDocument/2006/relationships/slideLayout" Target="../slideLayouts/slideLayout8.xml" /><Relationship Id="rId4" Type="http://schemas.microsoft.com/office/2007/relationships/hdphoto" Target="../media/hdphoto1.wdp" /></Relationships>
</file>

<file path=ppt/slides/_rels/slide2.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image" Target="../media/image34.png"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20.png" /><Relationship Id="rId1" Type="http://schemas.openxmlformats.org/officeDocument/2006/relationships/slideLayout" Target="../slideLayouts/slideLayout4.xml" /><Relationship Id="rId6" Type="http://schemas.openxmlformats.org/officeDocument/2006/relationships/image" Target="../media/image10.png" /><Relationship Id="rId5" Type="http://schemas.openxmlformats.org/officeDocument/2006/relationships/image" Target="../media/image36.jpeg" /><Relationship Id="rId4" Type="http://schemas.openxmlformats.org/officeDocument/2006/relationships/image" Target="../media/image35.jpeg" /></Relationships>
</file>

<file path=ppt/slides/_rels/slide22.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37.png" /><Relationship Id="rId1" Type="http://schemas.openxmlformats.org/officeDocument/2006/relationships/slideLayout" Target="../slideLayouts/slideLayout8.xml" /><Relationship Id="rId5" Type="http://schemas.microsoft.com/office/2007/relationships/hdphoto" Target="../media/hdphoto1.wdp" /><Relationship Id="rId4" Type="http://schemas.openxmlformats.org/officeDocument/2006/relationships/image" Target="../media/image20.png" /></Relationships>
</file>

<file path=ppt/slides/_rels/slide23.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8.xml" /></Relationships>
</file>

<file path=ppt/slides/_rels/slide24.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8.xml" /></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9.xml" /></Relationships>
</file>

<file path=ppt/slides/_rels/slide26.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notesSlide" Target="../notesSlides/notesSlide15.xml" /><Relationship Id="rId1" Type="http://schemas.openxmlformats.org/officeDocument/2006/relationships/slideLayout" Target="../slideLayouts/slideLayout9.xml" /><Relationship Id="rId4" Type="http://schemas.openxmlformats.org/officeDocument/2006/relationships/image" Target="../media/image42.png" /></Relationships>
</file>

<file path=ppt/slides/_rels/slide27.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notesSlide" Target="../notesSlides/notesSlide16.xml" /><Relationship Id="rId1" Type="http://schemas.openxmlformats.org/officeDocument/2006/relationships/slideLayout" Target="../slideLayouts/slideLayout9.xml" /></Relationships>
</file>

<file path=ppt/slides/_rels/slide28.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notesSlide" Target="../notesSlides/notesSlide17.xml" /><Relationship Id="rId1" Type="http://schemas.openxmlformats.org/officeDocument/2006/relationships/slideLayout" Target="../slideLayouts/slideLayout9.xml" /></Relationships>
</file>

<file path=ppt/slides/_rels/slide29.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notesSlide" Target="../notesSlides/notesSlide18.xml" /><Relationship Id="rId1" Type="http://schemas.openxmlformats.org/officeDocument/2006/relationships/slideLayout" Target="../slideLayouts/slideLayout9.xml" /></Relationships>
</file>

<file path=ppt/slides/_rels/slide3.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4.xml" /></Relationships>
</file>

<file path=ppt/slides/_rels/slide30.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notesSlide" Target="../notesSlides/notesSlide19.xml" /><Relationship Id="rId1" Type="http://schemas.openxmlformats.org/officeDocument/2006/relationships/slideLayout" Target="../slideLayouts/slideLayout9.xml" /><Relationship Id="rId4" Type="http://schemas.openxmlformats.org/officeDocument/2006/relationships/image" Target="../media/image47.png" /></Relationships>
</file>

<file path=ppt/slides/_rels/slide31.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notesSlide" Target="../notesSlides/notesSlide20.xml" /><Relationship Id="rId1" Type="http://schemas.openxmlformats.org/officeDocument/2006/relationships/slideLayout" Target="../slideLayouts/slideLayout9.xml" /></Relationships>
</file>

<file path=ppt/slides/_rels/slide32.xml.rels><?xml version="1.0" encoding="UTF-8" standalone="yes"?>
<Relationships xmlns="http://schemas.openxmlformats.org/package/2006/relationships"><Relationship Id="rId3" Type="http://schemas.openxmlformats.org/officeDocument/2006/relationships/image" Target="../media/image49.png" /><Relationship Id="rId2" Type="http://schemas.openxmlformats.org/officeDocument/2006/relationships/notesSlide" Target="../notesSlides/notesSlide21.xml" /><Relationship Id="rId1" Type="http://schemas.openxmlformats.org/officeDocument/2006/relationships/slideLayout" Target="../slideLayouts/slideLayout9.xml" /></Relationships>
</file>

<file path=ppt/slides/_rels/slide33.xml.rels><?xml version="1.0" encoding="UTF-8" standalone="yes"?>
<Relationships xmlns="http://schemas.openxmlformats.org/package/2006/relationships"><Relationship Id="rId3" Type="http://schemas.openxmlformats.org/officeDocument/2006/relationships/image" Target="../media/image50.jpeg" /><Relationship Id="rId2" Type="http://schemas.openxmlformats.org/officeDocument/2006/relationships/notesSlide" Target="../notesSlides/notesSlide22.xml" /><Relationship Id="rId1" Type="http://schemas.openxmlformats.org/officeDocument/2006/relationships/slideLayout" Target="../slideLayouts/slideLayout9.xml" /></Relationships>
</file>

<file path=ppt/slides/_rels/slide34.xml.rels><?xml version="1.0" encoding="UTF-8" standalone="yes"?>
<Relationships xmlns="http://schemas.openxmlformats.org/package/2006/relationships"><Relationship Id="rId3" Type="http://schemas.openxmlformats.org/officeDocument/2006/relationships/image" Target="../media/image51.jpeg" /><Relationship Id="rId2" Type="http://schemas.openxmlformats.org/officeDocument/2006/relationships/notesSlide" Target="../notesSlides/notesSlide23.xml" /><Relationship Id="rId1" Type="http://schemas.openxmlformats.org/officeDocument/2006/relationships/slideLayout" Target="../slideLayouts/slideLayout9.xml" /></Relationships>
</file>

<file path=ppt/slides/_rels/slide35.xml.rels><?xml version="1.0" encoding="UTF-8" standalone="yes"?>
<Relationships xmlns="http://schemas.openxmlformats.org/package/2006/relationships"><Relationship Id="rId3" Type="http://schemas.openxmlformats.org/officeDocument/2006/relationships/image" Target="../media/image52.jpeg" /><Relationship Id="rId2" Type="http://schemas.openxmlformats.org/officeDocument/2006/relationships/notesSlide" Target="../notesSlides/notesSlide24.xml" /><Relationship Id="rId1" Type="http://schemas.openxmlformats.org/officeDocument/2006/relationships/slideLayout" Target="../slideLayouts/slideLayout9.xml" /></Relationships>
</file>

<file path=ppt/slides/_rels/slide36.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notesSlide" Target="../notesSlides/notesSlide25.xml" /><Relationship Id="rId1" Type="http://schemas.openxmlformats.org/officeDocument/2006/relationships/slideLayout" Target="../slideLayouts/slideLayout9.xml" /></Relationships>
</file>

<file path=ppt/slides/_rels/slide37.xml.rels><?xml version="1.0" encoding="UTF-8" standalone="yes"?>
<Relationships xmlns="http://schemas.openxmlformats.org/package/2006/relationships"><Relationship Id="rId3" Type="http://schemas.openxmlformats.org/officeDocument/2006/relationships/image" Target="../media/image54.jpeg" /><Relationship Id="rId2" Type="http://schemas.openxmlformats.org/officeDocument/2006/relationships/notesSlide" Target="../notesSlides/notesSlide26.xml" /><Relationship Id="rId1" Type="http://schemas.openxmlformats.org/officeDocument/2006/relationships/slideLayout" Target="../slideLayouts/slideLayout9.xml" /></Relationships>
</file>

<file path=ppt/slides/_rels/slide38.xml.rels><?xml version="1.0" encoding="UTF-8" standalone="yes"?>
<Relationships xmlns="http://schemas.openxmlformats.org/package/2006/relationships"><Relationship Id="rId3" Type="http://schemas.openxmlformats.org/officeDocument/2006/relationships/image" Target="../media/image55.png" /><Relationship Id="rId2" Type="http://schemas.openxmlformats.org/officeDocument/2006/relationships/notesSlide" Target="../notesSlides/notesSlide27.xml" /><Relationship Id="rId1" Type="http://schemas.openxmlformats.org/officeDocument/2006/relationships/slideLayout" Target="../slideLayouts/slideLayout9.xml" /></Relationships>
</file>

<file path=ppt/slides/_rels/slide39.xml.rels><?xml version="1.0" encoding="UTF-8" standalone="yes"?>
<Relationships xmlns="http://schemas.openxmlformats.org/package/2006/relationships"><Relationship Id="rId3" Type="http://schemas.openxmlformats.org/officeDocument/2006/relationships/image" Target="../media/image56.jpeg" /><Relationship Id="rId2" Type="http://schemas.openxmlformats.org/officeDocument/2006/relationships/notesSlide" Target="../notesSlides/notesSlide28.xml" /><Relationship Id="rId1" Type="http://schemas.openxmlformats.org/officeDocument/2006/relationships/slideLayout" Target="../slideLayouts/slideLayout9.xml" /></Relationships>
</file>

<file path=ppt/slides/_rels/slide4.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2.xml" /><Relationship Id="rId1" Type="http://schemas.openxmlformats.org/officeDocument/2006/relationships/slideLayout" Target="../slideLayouts/slideLayout1.xml" /><Relationship Id="rId6" Type="http://schemas.openxmlformats.org/officeDocument/2006/relationships/image" Target="../media/image14.png" /><Relationship Id="rId5" Type="http://schemas.openxmlformats.org/officeDocument/2006/relationships/image" Target="../media/image13.png" /><Relationship Id="rId4" Type="http://schemas.openxmlformats.org/officeDocument/2006/relationships/image" Target="../media/image12.png" /></Relationships>
</file>

<file path=ppt/slides/_rels/slide40.xml.rels><?xml version="1.0" encoding="UTF-8" standalone="yes"?>
<Relationships xmlns="http://schemas.openxmlformats.org/package/2006/relationships"><Relationship Id="rId3" Type="http://schemas.openxmlformats.org/officeDocument/2006/relationships/image" Target="../media/image57.jpeg" /><Relationship Id="rId2" Type="http://schemas.openxmlformats.org/officeDocument/2006/relationships/notesSlide" Target="../notesSlides/notesSlide29.xml" /><Relationship Id="rId1" Type="http://schemas.openxmlformats.org/officeDocument/2006/relationships/slideLayout" Target="../slideLayouts/slideLayout9.xml" /></Relationships>
</file>

<file path=ppt/slides/_rels/slide41.xml.rels><?xml version="1.0" encoding="UTF-8" standalone="yes"?>
<Relationships xmlns="http://schemas.openxmlformats.org/package/2006/relationships"><Relationship Id="rId3" Type="http://schemas.openxmlformats.org/officeDocument/2006/relationships/image" Target="../media/image58.jpeg" /><Relationship Id="rId2" Type="http://schemas.openxmlformats.org/officeDocument/2006/relationships/notesSlide" Target="../notesSlides/notesSlide30.xml" /><Relationship Id="rId1" Type="http://schemas.openxmlformats.org/officeDocument/2006/relationships/slideLayout" Target="../slideLayouts/slideLayout9.xml" /></Relationships>
</file>

<file path=ppt/slides/_rels/slide42.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notesSlide" Target="../notesSlides/notesSlide31.xml" /><Relationship Id="rId1" Type="http://schemas.openxmlformats.org/officeDocument/2006/relationships/slideLayout" Target="../slideLayouts/slideLayout9.xml" /><Relationship Id="rId4" Type="http://schemas.openxmlformats.org/officeDocument/2006/relationships/image" Target="../media/image60.jpeg" /></Relationships>
</file>

<file path=ppt/slides/_rels/slide43.xml.rels><?xml version="1.0" encoding="UTF-8" standalone="yes"?>
<Relationships xmlns="http://schemas.openxmlformats.org/package/2006/relationships"><Relationship Id="rId3" Type="http://schemas.openxmlformats.org/officeDocument/2006/relationships/image" Target="../media/image61.jpeg" /><Relationship Id="rId2" Type="http://schemas.openxmlformats.org/officeDocument/2006/relationships/notesSlide" Target="../notesSlides/notesSlide32.xml" /><Relationship Id="rId1" Type="http://schemas.openxmlformats.org/officeDocument/2006/relationships/slideLayout" Target="../slideLayouts/slideLayout9.xml" /></Relationships>
</file>

<file path=ppt/slides/_rels/slide44.xml.rels><?xml version="1.0" encoding="UTF-8" standalone="yes"?>
<Relationships xmlns="http://schemas.openxmlformats.org/package/2006/relationships"><Relationship Id="rId3" Type="http://schemas.openxmlformats.org/officeDocument/2006/relationships/image" Target="../media/image62.jpeg" /><Relationship Id="rId2" Type="http://schemas.openxmlformats.org/officeDocument/2006/relationships/notesSlide" Target="../notesSlides/notesSlide33.xml" /><Relationship Id="rId1" Type="http://schemas.openxmlformats.org/officeDocument/2006/relationships/slideLayout" Target="../slideLayouts/slideLayout9.xml" /></Relationships>
</file>

<file path=ppt/slides/_rels/slide45.xml.rels><?xml version="1.0" encoding="UTF-8" standalone="yes"?>
<Relationships xmlns="http://schemas.openxmlformats.org/package/2006/relationships"><Relationship Id="rId3" Type="http://schemas.openxmlformats.org/officeDocument/2006/relationships/image" Target="../media/image63.jpeg" /><Relationship Id="rId2" Type="http://schemas.openxmlformats.org/officeDocument/2006/relationships/notesSlide" Target="../notesSlides/notesSlide34.xml" /><Relationship Id="rId1" Type="http://schemas.openxmlformats.org/officeDocument/2006/relationships/slideLayout" Target="../slideLayouts/slideLayout9.xml" /><Relationship Id="rId4" Type="http://schemas.openxmlformats.org/officeDocument/2006/relationships/image" Target="../media/image64.jpeg" /></Relationships>
</file>

<file path=ppt/slides/_rels/slide46.xml.rels><?xml version="1.0" encoding="UTF-8" standalone="yes"?>
<Relationships xmlns="http://schemas.openxmlformats.org/package/2006/relationships"><Relationship Id="rId3" Type="http://schemas.openxmlformats.org/officeDocument/2006/relationships/image" Target="../media/image65.jpeg" /><Relationship Id="rId2" Type="http://schemas.openxmlformats.org/officeDocument/2006/relationships/notesSlide" Target="../notesSlides/notesSlide35.xml" /><Relationship Id="rId1" Type="http://schemas.openxmlformats.org/officeDocument/2006/relationships/slideLayout" Target="../slideLayouts/slideLayout9.xml" /></Relationships>
</file>

<file path=ppt/slides/_rels/slide47.xml.rels><?xml version="1.0" encoding="UTF-8" standalone="yes"?>
<Relationships xmlns="http://schemas.openxmlformats.org/package/2006/relationships"><Relationship Id="rId3" Type="http://schemas.openxmlformats.org/officeDocument/2006/relationships/image" Target="../media/image66.jpeg" /><Relationship Id="rId2" Type="http://schemas.openxmlformats.org/officeDocument/2006/relationships/notesSlide" Target="../notesSlides/notesSlide36.xml" /><Relationship Id="rId1" Type="http://schemas.openxmlformats.org/officeDocument/2006/relationships/slideLayout" Target="../slideLayouts/slideLayout9.xml" /></Relationships>
</file>

<file path=ppt/slides/_rels/slide48.xml.rels><?xml version="1.0" encoding="UTF-8" standalone="yes"?>
<Relationships xmlns="http://schemas.openxmlformats.org/package/2006/relationships"><Relationship Id="rId3" Type="http://schemas.openxmlformats.org/officeDocument/2006/relationships/image" Target="../media/image67.jpeg" /><Relationship Id="rId2" Type="http://schemas.openxmlformats.org/officeDocument/2006/relationships/notesSlide" Target="../notesSlides/notesSlide37.xml" /><Relationship Id="rId1" Type="http://schemas.openxmlformats.org/officeDocument/2006/relationships/slideLayout" Target="../slideLayouts/slideLayout9.xml" /></Relationships>
</file>

<file path=ppt/slides/_rels/slide49.xml.rels><?xml version="1.0" encoding="UTF-8" standalone="yes"?>
<Relationships xmlns="http://schemas.openxmlformats.org/package/2006/relationships"><Relationship Id="rId3" Type="http://schemas.openxmlformats.org/officeDocument/2006/relationships/image" Target="../media/image68.jpeg" /><Relationship Id="rId2" Type="http://schemas.openxmlformats.org/officeDocument/2006/relationships/notesSlide" Target="../notesSlides/notesSlide38.xml" /><Relationship Id="rId1" Type="http://schemas.openxmlformats.org/officeDocument/2006/relationships/slideLayout" Target="../slideLayouts/slideLayout9.xml" /></Relationships>
</file>

<file path=ppt/slides/_rels/slide5.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3" Type="http://schemas.openxmlformats.org/officeDocument/2006/relationships/image" Target="../media/image69.jpeg" /><Relationship Id="rId2" Type="http://schemas.openxmlformats.org/officeDocument/2006/relationships/notesSlide" Target="../notesSlides/notesSlide39.xml" /><Relationship Id="rId1" Type="http://schemas.openxmlformats.org/officeDocument/2006/relationships/slideLayout" Target="../slideLayouts/slideLayout9.xml" /></Relationships>
</file>

<file path=ppt/slides/_rels/slide51.xml.rels><?xml version="1.0" encoding="UTF-8" standalone="yes"?>
<Relationships xmlns="http://schemas.openxmlformats.org/package/2006/relationships"><Relationship Id="rId3" Type="http://schemas.openxmlformats.org/officeDocument/2006/relationships/image" Target="../media/image70.png" /><Relationship Id="rId2" Type="http://schemas.openxmlformats.org/officeDocument/2006/relationships/notesSlide" Target="../notesSlides/notesSlide40.xml" /><Relationship Id="rId1" Type="http://schemas.openxmlformats.org/officeDocument/2006/relationships/slideLayout" Target="../slideLayouts/slideLayout9.xml" /></Relationships>
</file>

<file path=ppt/slides/_rels/slide52.xml.rels><?xml version="1.0" encoding="UTF-8" standalone="yes"?>
<Relationships xmlns="http://schemas.openxmlformats.org/package/2006/relationships"><Relationship Id="rId3" Type="http://schemas.openxmlformats.org/officeDocument/2006/relationships/image" Target="../media/image71.jpeg" /><Relationship Id="rId2" Type="http://schemas.openxmlformats.org/officeDocument/2006/relationships/notesSlide" Target="../notesSlides/notesSlide41.xml" /><Relationship Id="rId1" Type="http://schemas.openxmlformats.org/officeDocument/2006/relationships/slideLayout" Target="../slideLayouts/slideLayout9.xml" /></Relationships>
</file>

<file path=ppt/slides/_rels/slide53.xml.rels><?xml version="1.0" encoding="UTF-8" standalone="yes"?>
<Relationships xmlns="http://schemas.openxmlformats.org/package/2006/relationships"><Relationship Id="rId3" Type="http://schemas.openxmlformats.org/officeDocument/2006/relationships/image" Target="../media/image72.png" /><Relationship Id="rId2" Type="http://schemas.openxmlformats.org/officeDocument/2006/relationships/notesSlide" Target="../notesSlides/notesSlide42.xml" /><Relationship Id="rId1" Type="http://schemas.openxmlformats.org/officeDocument/2006/relationships/slideLayout" Target="../slideLayouts/slideLayout9.xml" /></Relationships>
</file>

<file path=ppt/slides/_rels/slide54.xml.rels><?xml version="1.0" encoding="UTF-8" standalone="yes"?>
<Relationships xmlns="http://schemas.openxmlformats.org/package/2006/relationships"><Relationship Id="rId3" Type="http://schemas.openxmlformats.org/officeDocument/2006/relationships/image" Target="../media/image73.jpeg" /><Relationship Id="rId2" Type="http://schemas.openxmlformats.org/officeDocument/2006/relationships/notesSlide" Target="../notesSlides/notesSlide43.xml" /><Relationship Id="rId1" Type="http://schemas.openxmlformats.org/officeDocument/2006/relationships/slideLayout" Target="../slideLayouts/slideLayout9.xml" /></Relationships>
</file>

<file path=ppt/slides/_rels/slide55.xml.rels><?xml version="1.0" encoding="UTF-8" standalone="yes"?>
<Relationships xmlns="http://schemas.openxmlformats.org/package/2006/relationships"><Relationship Id="rId3" Type="http://schemas.openxmlformats.org/officeDocument/2006/relationships/image" Target="../media/image74.png" /><Relationship Id="rId2" Type="http://schemas.openxmlformats.org/officeDocument/2006/relationships/notesSlide" Target="../notesSlides/notesSlide44.xml" /><Relationship Id="rId1" Type="http://schemas.openxmlformats.org/officeDocument/2006/relationships/slideLayout" Target="../slideLayouts/slideLayout9.xml" /></Relationships>
</file>

<file path=ppt/slides/_rels/slide56.xml.rels><?xml version="1.0" encoding="UTF-8" standalone="yes"?>
<Relationships xmlns="http://schemas.openxmlformats.org/package/2006/relationships"><Relationship Id="rId3" Type="http://schemas.openxmlformats.org/officeDocument/2006/relationships/image" Target="../media/image75.jpeg" /><Relationship Id="rId2" Type="http://schemas.openxmlformats.org/officeDocument/2006/relationships/notesSlide" Target="../notesSlides/notesSlide45.xml" /><Relationship Id="rId1" Type="http://schemas.openxmlformats.org/officeDocument/2006/relationships/slideLayout" Target="../slideLayouts/slideLayout9.xml" /></Relationships>
</file>

<file path=ppt/slides/_rels/slide57.xml.rels><?xml version="1.0" encoding="UTF-8" standalone="yes"?>
<Relationships xmlns="http://schemas.openxmlformats.org/package/2006/relationships"><Relationship Id="rId3" Type="http://schemas.openxmlformats.org/officeDocument/2006/relationships/image" Target="../media/image76.png" /><Relationship Id="rId2" Type="http://schemas.openxmlformats.org/officeDocument/2006/relationships/notesSlide" Target="../notesSlides/notesSlide46.xml" /><Relationship Id="rId1" Type="http://schemas.openxmlformats.org/officeDocument/2006/relationships/slideLayout" Target="../slideLayouts/slideLayout9.xml" /></Relationships>
</file>

<file path=ppt/slides/_rels/slide58.xml.rels><?xml version="1.0" encoding="UTF-8" standalone="yes"?>
<Relationships xmlns="http://schemas.openxmlformats.org/package/2006/relationships"><Relationship Id="rId3" Type="http://schemas.openxmlformats.org/officeDocument/2006/relationships/image" Target="../media/image77.gif" /><Relationship Id="rId2" Type="http://schemas.openxmlformats.org/officeDocument/2006/relationships/notesSlide" Target="../notesSlides/notesSlide47.xml" /><Relationship Id="rId1" Type="http://schemas.openxmlformats.org/officeDocument/2006/relationships/slideLayout" Target="../slideLayouts/slideLayout9.xml" /><Relationship Id="rId4" Type="http://schemas.openxmlformats.org/officeDocument/2006/relationships/image" Target="../media/image78.jpeg" /></Relationships>
</file>

<file path=ppt/slides/_rels/slide59.xml.rels><?xml version="1.0" encoding="UTF-8" standalone="yes"?>
<Relationships xmlns="http://schemas.openxmlformats.org/package/2006/relationships"><Relationship Id="rId3" Type="http://schemas.openxmlformats.org/officeDocument/2006/relationships/image" Target="../media/image79.jpeg" /><Relationship Id="rId2" Type="http://schemas.openxmlformats.org/officeDocument/2006/relationships/notesSlide" Target="../notesSlides/notesSlide48.xml" /><Relationship Id="rId1" Type="http://schemas.openxmlformats.org/officeDocument/2006/relationships/slideLayout" Target="../slideLayouts/slideLayout9.xml" /><Relationship Id="rId4" Type="http://schemas.openxmlformats.org/officeDocument/2006/relationships/image" Target="../media/image80.jpeg" /></Relationships>
</file>

<file path=ppt/slides/_rels/slide6.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notesSlide" Target="../notesSlides/notesSlide3.xml"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Relationship Id="rId3" Type="http://schemas.openxmlformats.org/officeDocument/2006/relationships/image" Target="../media/image81.jpeg" /><Relationship Id="rId2" Type="http://schemas.openxmlformats.org/officeDocument/2006/relationships/notesSlide" Target="../notesSlides/notesSlide49.xml" /><Relationship Id="rId1" Type="http://schemas.openxmlformats.org/officeDocument/2006/relationships/slideLayout" Target="../slideLayouts/slideLayout9.xml" /></Relationships>
</file>

<file path=ppt/slides/_rels/slide61.xml.rels><?xml version="1.0" encoding="UTF-8" standalone="yes"?>
<Relationships xmlns="http://schemas.openxmlformats.org/package/2006/relationships"><Relationship Id="rId3" Type="http://schemas.openxmlformats.org/officeDocument/2006/relationships/image" Target="../media/image82.jpeg" /><Relationship Id="rId2" Type="http://schemas.openxmlformats.org/officeDocument/2006/relationships/notesSlide" Target="../notesSlides/notesSlide50.xml" /><Relationship Id="rId1" Type="http://schemas.openxmlformats.org/officeDocument/2006/relationships/slideLayout" Target="../slideLayouts/slideLayout9.xml" /></Relationships>
</file>

<file path=ppt/slides/_rels/slide62.xml.rels><?xml version="1.0" encoding="UTF-8" standalone="yes"?>
<Relationships xmlns="http://schemas.openxmlformats.org/package/2006/relationships"><Relationship Id="rId3" Type="http://schemas.openxmlformats.org/officeDocument/2006/relationships/image" Target="../media/image83.png" /><Relationship Id="rId2" Type="http://schemas.openxmlformats.org/officeDocument/2006/relationships/notesSlide" Target="../notesSlides/notesSlide51.xml" /><Relationship Id="rId1" Type="http://schemas.openxmlformats.org/officeDocument/2006/relationships/slideLayout" Target="../slideLayouts/slideLayout9.xml" /></Relationships>
</file>

<file path=ppt/slides/_rels/slide63.xml.rels><?xml version="1.0" encoding="UTF-8" standalone="yes"?>
<Relationships xmlns="http://schemas.openxmlformats.org/package/2006/relationships"><Relationship Id="rId3" Type="http://schemas.openxmlformats.org/officeDocument/2006/relationships/image" Target="../media/image84.jpeg" /><Relationship Id="rId2" Type="http://schemas.openxmlformats.org/officeDocument/2006/relationships/notesSlide" Target="../notesSlides/notesSlide52.xml" /><Relationship Id="rId1" Type="http://schemas.openxmlformats.org/officeDocument/2006/relationships/slideLayout" Target="../slideLayouts/slideLayout9.xml" /></Relationships>
</file>

<file path=ppt/slides/_rels/slide64.xml.rels><?xml version="1.0" encoding="UTF-8" standalone="yes"?>
<Relationships xmlns="http://schemas.openxmlformats.org/package/2006/relationships"><Relationship Id="rId3" Type="http://schemas.openxmlformats.org/officeDocument/2006/relationships/image" Target="../media/image85.png" /><Relationship Id="rId2" Type="http://schemas.openxmlformats.org/officeDocument/2006/relationships/notesSlide" Target="../notesSlides/notesSlide53.xml" /><Relationship Id="rId1" Type="http://schemas.openxmlformats.org/officeDocument/2006/relationships/slideLayout" Target="../slideLayouts/slideLayout9.xml" /></Relationships>
</file>

<file path=ppt/slides/_rels/slide65.xml.rels><?xml version="1.0" encoding="UTF-8" standalone="yes"?>
<Relationships xmlns="http://schemas.openxmlformats.org/package/2006/relationships"><Relationship Id="rId3" Type="http://schemas.openxmlformats.org/officeDocument/2006/relationships/image" Target="../media/image86.jpeg" /><Relationship Id="rId2" Type="http://schemas.openxmlformats.org/officeDocument/2006/relationships/notesSlide" Target="../notesSlides/notesSlide54.xml" /><Relationship Id="rId1" Type="http://schemas.openxmlformats.org/officeDocument/2006/relationships/slideLayout" Target="../slideLayouts/slideLayout9.xml" /></Relationships>
</file>

<file path=ppt/slides/_rels/slide66.xml.rels><?xml version="1.0" encoding="UTF-8" standalone="yes"?>
<Relationships xmlns="http://schemas.openxmlformats.org/package/2006/relationships"><Relationship Id="rId3" Type="http://schemas.openxmlformats.org/officeDocument/2006/relationships/image" Target="../media/image87.png" /><Relationship Id="rId2" Type="http://schemas.openxmlformats.org/officeDocument/2006/relationships/notesSlide" Target="../notesSlides/notesSlide55.xml" /><Relationship Id="rId1" Type="http://schemas.openxmlformats.org/officeDocument/2006/relationships/slideLayout" Target="../slideLayouts/slideLayout9.xml" /></Relationships>
</file>

<file path=ppt/slides/_rels/slide67.xml.rels><?xml version="1.0" encoding="UTF-8" standalone="yes"?>
<Relationships xmlns="http://schemas.openxmlformats.org/package/2006/relationships"><Relationship Id="rId2" Type="http://schemas.openxmlformats.org/officeDocument/2006/relationships/image" Target="../media/image88.png" /><Relationship Id="rId1" Type="http://schemas.openxmlformats.org/officeDocument/2006/relationships/slideLayout" Target="../slideLayouts/slideLayout8.xml" /></Relationships>
</file>

<file path=ppt/slides/_rels/slide7.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4.xml"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4.xml" /></Relationships>
</file>

<file path=ppt/slides/_rels/slide9.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5.xml" /><Relationship Id="rId1" Type="http://schemas.openxmlformats.org/officeDocument/2006/relationships/slideLayout" Target="../slideLayouts/slideLayout4.xml" /><Relationship Id="rId6" Type="http://schemas.openxmlformats.org/officeDocument/2006/relationships/image" Target="../media/image21.png" /><Relationship Id="rId5" Type="http://schemas.microsoft.com/office/2007/relationships/hdphoto" Target="../media/hdphoto1.wdp" /><Relationship Id="rId4" Type="http://schemas.openxmlformats.org/officeDocument/2006/relationships/image" Target="../media/image20.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metin içeren bir resim&#10;&#10;Açıklama otomatik olarak oluşturuldu">
            <a:extLst>
              <a:ext uri="{FF2B5EF4-FFF2-40B4-BE49-F238E27FC236}">
                <a16:creationId xmlns:a16="http://schemas.microsoft.com/office/drawing/2014/main" id="{F2350F9B-DA1B-56A9-BAA9-76A5EDC431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4" y="0"/>
            <a:ext cx="12189532" cy="6858000"/>
          </a:xfrm>
          <a:prstGeom prst="rect">
            <a:avLst/>
          </a:prstGeom>
        </p:spPr>
      </p:pic>
      <p:pic>
        <p:nvPicPr>
          <p:cNvPr id="3" name="Resim 2">
            <a:extLst>
              <a:ext uri="{FF2B5EF4-FFF2-40B4-BE49-F238E27FC236}">
                <a16:creationId xmlns:a16="http://schemas.microsoft.com/office/drawing/2014/main" id="{1F24EF4D-9BF2-BE03-59CF-2BAFBD7B0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7385" y="493762"/>
            <a:ext cx="1535815" cy="675578"/>
          </a:xfrm>
          <a:prstGeom prst="rect">
            <a:avLst/>
          </a:prstGeom>
        </p:spPr>
      </p:pic>
    </p:spTree>
    <p:extLst>
      <p:ext uri="{BB962C8B-B14F-4D97-AF65-F5344CB8AC3E}">
        <p14:creationId xmlns:p14="http://schemas.microsoft.com/office/powerpoint/2010/main" val="118220259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05"/>
          <p:cNvGrpSpPr/>
          <p:nvPr/>
        </p:nvGrpSpPr>
        <p:grpSpPr>
          <a:xfrm>
            <a:off x="0" y="80570"/>
            <a:ext cx="12192000" cy="1164210"/>
            <a:chOff x="1260583" y="2420237"/>
            <a:chExt cx="9492084" cy="3878471"/>
          </a:xfrm>
        </p:grpSpPr>
        <p:pic>
          <p:nvPicPr>
            <p:cNvPr id="31" name="Picture 206" descr="shadow.png"/>
            <p:cNvPicPr>
              <a:picLocks noChangeAspect="1"/>
            </p:cNvPicPr>
            <p:nvPr/>
          </p:nvPicPr>
          <p:blipFill>
            <a:blip r:embed="rId3">
              <a:biLevel thresh="75000"/>
            </a:blip>
            <a:stretch>
              <a:fillRect/>
            </a:stretch>
          </p:blipFill>
          <p:spPr>
            <a:xfrm>
              <a:off x="1357552" y="4904886"/>
              <a:ext cx="9395113" cy="1393822"/>
            </a:xfrm>
            <a:prstGeom prst="rect">
              <a:avLst/>
            </a:prstGeom>
          </p:spPr>
        </p:pic>
        <p:sp>
          <p:nvSpPr>
            <p:cNvPr id="32" name="Rectangle 207"/>
            <p:cNvSpPr/>
            <p:nvPr/>
          </p:nvSpPr>
          <p:spPr>
            <a:xfrm>
              <a:off x="1260583" y="2565997"/>
              <a:ext cx="9492084" cy="249116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33" name="Rectangle 208"/>
            <p:cNvSpPr/>
            <p:nvPr/>
          </p:nvSpPr>
          <p:spPr>
            <a:xfrm>
              <a:off x="1260583" y="2420237"/>
              <a:ext cx="9492083" cy="2768399"/>
            </a:xfrm>
            <a:prstGeom prst="rect">
              <a:avLst/>
            </a:prstGeom>
            <a:noFill/>
            <a:ln w="28575">
              <a:noFill/>
            </a:ln>
          </p:spPr>
          <p:txBody>
            <a:bodyPr wrap="square" anchor="ctr">
              <a:spAutoFit/>
            </a:bodyPr>
            <a:lstStyle/>
            <a:p>
              <a:pPr algn="ctr"/>
              <a:r>
                <a:rPr lang="tr-TR" sz="4800" b="1" dirty="0">
                  <a:solidFill>
                    <a:schemeClr val="bg1"/>
                  </a:solidFill>
                </a:rPr>
                <a:t>2022-2023</a:t>
              </a:r>
            </a:p>
          </p:txBody>
        </p:sp>
      </p:grpSp>
      <p:sp>
        <p:nvSpPr>
          <p:cNvPr id="36" name="Google Shape;362;p23"/>
          <p:cNvSpPr/>
          <p:nvPr/>
        </p:nvSpPr>
        <p:spPr>
          <a:xfrm>
            <a:off x="3807726" y="2458214"/>
            <a:ext cx="805218" cy="777921"/>
          </a:xfrm>
          <a:prstGeom prst="ellipse">
            <a:avLst/>
          </a:prstGeom>
          <a:solidFill>
            <a:srgbClr val="FF0000"/>
          </a:solidFill>
          <a:ln w="152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4400" b="1" dirty="0">
                <a:solidFill>
                  <a:srgbClr val="FFFFFF"/>
                </a:solidFill>
                <a:latin typeface="Inconsolata"/>
                <a:ea typeface="Inconsolata"/>
                <a:cs typeface="Inconsolata"/>
                <a:sym typeface="Inconsolata"/>
              </a:rPr>
              <a:t>1</a:t>
            </a:r>
            <a:endParaRPr sz="4400" b="1" dirty="0">
              <a:solidFill>
                <a:srgbClr val="FFFFFF"/>
              </a:solidFill>
              <a:latin typeface="Inconsolata"/>
              <a:ea typeface="Inconsolata"/>
              <a:cs typeface="Inconsolata"/>
              <a:sym typeface="Inconsolata"/>
            </a:endParaRPr>
          </a:p>
        </p:txBody>
      </p:sp>
      <p:sp>
        <p:nvSpPr>
          <p:cNvPr id="41" name="Google Shape;362;p23"/>
          <p:cNvSpPr/>
          <p:nvPr/>
        </p:nvSpPr>
        <p:spPr>
          <a:xfrm>
            <a:off x="8056303" y="1709860"/>
            <a:ext cx="793844" cy="748354"/>
          </a:xfrm>
          <a:prstGeom prst="ellipse">
            <a:avLst/>
          </a:prstGeom>
          <a:solidFill>
            <a:srgbClr val="00B0F0"/>
          </a:solidFill>
          <a:ln w="152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4400" b="1" dirty="0">
                <a:solidFill>
                  <a:srgbClr val="FFFFFF"/>
                </a:solidFill>
                <a:latin typeface="Inconsolata"/>
                <a:ea typeface="Inconsolata"/>
                <a:cs typeface="Inconsolata"/>
                <a:sym typeface="Inconsolata"/>
              </a:rPr>
              <a:t>2</a:t>
            </a:r>
            <a:endParaRPr sz="4400" b="1" dirty="0">
              <a:solidFill>
                <a:srgbClr val="FFFFFF"/>
              </a:solidFill>
              <a:latin typeface="Inconsolata"/>
              <a:ea typeface="Inconsolata"/>
              <a:cs typeface="Inconsolata"/>
              <a:sym typeface="Inconsolata"/>
            </a:endParaRPr>
          </a:p>
        </p:txBody>
      </p:sp>
      <p:sp>
        <p:nvSpPr>
          <p:cNvPr id="2" name="Yuvarlatılmış Dikdörtgen 1"/>
          <p:cNvSpPr/>
          <p:nvPr/>
        </p:nvSpPr>
        <p:spPr>
          <a:xfrm>
            <a:off x="2715904" y="3386262"/>
            <a:ext cx="3043451" cy="257942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4" name="Yuvarlatılmış Dikdörtgen 43"/>
          <p:cNvSpPr/>
          <p:nvPr/>
        </p:nvSpPr>
        <p:spPr>
          <a:xfrm>
            <a:off x="7033146" y="2628665"/>
            <a:ext cx="3043451" cy="257942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5" name="Rectangle 38"/>
          <p:cNvSpPr/>
          <p:nvPr/>
        </p:nvSpPr>
        <p:spPr>
          <a:xfrm>
            <a:off x="2820419" y="3887473"/>
            <a:ext cx="2780676" cy="1446550"/>
          </a:xfrm>
          <a:prstGeom prst="rect">
            <a:avLst/>
          </a:prstGeom>
          <a:noFill/>
          <a:ln w="28575">
            <a:noFill/>
          </a:ln>
        </p:spPr>
        <p:txBody>
          <a:bodyPr wrap="square" anchor="ctr">
            <a:spAutoFit/>
          </a:bodyPr>
          <a:lstStyle/>
          <a:p>
            <a:pPr algn="ctr"/>
            <a:r>
              <a:rPr lang="en-US" sz="4000" b="1" dirty="0">
                <a:solidFill>
                  <a:schemeClr val="bg1"/>
                </a:solidFill>
              </a:rPr>
              <a:t>20</a:t>
            </a:r>
            <a:r>
              <a:rPr lang="tr-TR" sz="4000" b="1" dirty="0">
                <a:solidFill>
                  <a:schemeClr val="bg1"/>
                </a:solidFill>
              </a:rPr>
              <a:t>22’</a:t>
            </a:r>
            <a:r>
              <a:rPr lang="en-US" sz="4000" b="1" dirty="0">
                <a:solidFill>
                  <a:schemeClr val="bg1"/>
                </a:solidFill>
              </a:rPr>
              <a:t>d</a:t>
            </a:r>
            <a:r>
              <a:rPr lang="tr-TR" sz="4000" b="1" dirty="0">
                <a:solidFill>
                  <a:schemeClr val="bg1"/>
                </a:solidFill>
              </a:rPr>
              <a:t>e</a:t>
            </a:r>
            <a:r>
              <a:rPr lang="en-US" sz="4000" b="1" dirty="0">
                <a:solidFill>
                  <a:schemeClr val="bg1"/>
                </a:solidFill>
              </a:rPr>
              <a:t> </a:t>
            </a:r>
            <a:endParaRPr lang="tr-TR" sz="4000" b="1" dirty="0">
              <a:solidFill>
                <a:schemeClr val="bg1"/>
              </a:solidFill>
            </a:endParaRPr>
          </a:p>
          <a:p>
            <a:pPr algn="ctr"/>
            <a:r>
              <a:rPr lang="tr-TR" sz="2400" b="1" dirty="0">
                <a:solidFill>
                  <a:schemeClr val="bg1"/>
                </a:solidFill>
              </a:rPr>
              <a:t>81</a:t>
            </a:r>
            <a:r>
              <a:rPr lang="en-US" sz="2400" b="1" dirty="0">
                <a:solidFill>
                  <a:schemeClr val="bg1"/>
                </a:solidFill>
              </a:rPr>
              <a:t> </a:t>
            </a:r>
            <a:r>
              <a:rPr lang="tr-TR" sz="2400" b="1" dirty="0">
                <a:solidFill>
                  <a:schemeClr val="bg1"/>
                </a:solidFill>
              </a:rPr>
              <a:t>İ</a:t>
            </a:r>
            <a:r>
              <a:rPr lang="en-US" sz="2400" b="1" dirty="0" err="1">
                <a:solidFill>
                  <a:schemeClr val="bg1"/>
                </a:solidFill>
              </a:rPr>
              <a:t>lde</a:t>
            </a:r>
            <a:r>
              <a:rPr lang="tr-TR" sz="2400" b="1" dirty="0">
                <a:solidFill>
                  <a:schemeClr val="bg1"/>
                </a:solidFill>
              </a:rPr>
              <a:t> 703 Okul ile Uygulandı.</a:t>
            </a:r>
            <a:endParaRPr lang="en-US" sz="2400" b="1" dirty="0">
              <a:solidFill>
                <a:schemeClr val="bg1"/>
              </a:solidFill>
            </a:endParaRPr>
          </a:p>
        </p:txBody>
      </p:sp>
      <p:pic>
        <p:nvPicPr>
          <p:cNvPr id="50" name="Picture 206" descr="shadow.png"/>
          <p:cNvPicPr>
            <a:picLocks noChangeAspect="1"/>
          </p:cNvPicPr>
          <p:nvPr/>
        </p:nvPicPr>
        <p:blipFill>
          <a:blip r:embed="rId3">
            <a:biLevel thresh="75000"/>
          </a:blip>
          <a:stretch>
            <a:fillRect/>
          </a:stretch>
        </p:blipFill>
        <p:spPr>
          <a:xfrm>
            <a:off x="2798961" y="5965690"/>
            <a:ext cx="2856412" cy="224268"/>
          </a:xfrm>
          <a:prstGeom prst="rect">
            <a:avLst/>
          </a:prstGeom>
          <a:noFill/>
        </p:spPr>
      </p:pic>
      <p:pic>
        <p:nvPicPr>
          <p:cNvPr id="54" name="Picture 206" descr="shadow.png"/>
          <p:cNvPicPr>
            <a:picLocks noChangeAspect="1"/>
          </p:cNvPicPr>
          <p:nvPr/>
        </p:nvPicPr>
        <p:blipFill>
          <a:blip r:embed="rId3">
            <a:biLevel thresh="75000"/>
          </a:blip>
          <a:stretch>
            <a:fillRect/>
          </a:stretch>
        </p:blipFill>
        <p:spPr>
          <a:xfrm>
            <a:off x="7149257" y="5208092"/>
            <a:ext cx="2927340" cy="229836"/>
          </a:xfrm>
          <a:prstGeom prst="rect">
            <a:avLst/>
          </a:prstGeom>
          <a:noFill/>
        </p:spPr>
      </p:pic>
      <p:sp>
        <p:nvSpPr>
          <p:cNvPr id="14" name="Oval 13"/>
          <p:cNvSpPr/>
          <p:nvPr/>
        </p:nvSpPr>
        <p:spPr>
          <a:xfrm>
            <a:off x="10000343" y="5066089"/>
            <a:ext cx="1190171" cy="1116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2" name="Rectangle 38"/>
          <p:cNvSpPr/>
          <p:nvPr/>
        </p:nvSpPr>
        <p:spPr>
          <a:xfrm>
            <a:off x="7140761" y="3126452"/>
            <a:ext cx="2856412" cy="1508105"/>
          </a:xfrm>
          <a:prstGeom prst="rect">
            <a:avLst/>
          </a:prstGeom>
          <a:noFill/>
          <a:ln w="28575">
            <a:noFill/>
          </a:ln>
        </p:spPr>
        <p:txBody>
          <a:bodyPr wrap="square" anchor="ctr">
            <a:spAutoFit/>
          </a:bodyPr>
          <a:lstStyle/>
          <a:p>
            <a:pPr algn="ctr"/>
            <a:r>
              <a:rPr lang="en-US" sz="4000" b="1" dirty="0">
                <a:solidFill>
                  <a:schemeClr val="bg1"/>
                </a:solidFill>
              </a:rPr>
              <a:t>20</a:t>
            </a:r>
            <a:r>
              <a:rPr lang="tr-TR" sz="4000" b="1" dirty="0">
                <a:solidFill>
                  <a:schemeClr val="bg1"/>
                </a:solidFill>
              </a:rPr>
              <a:t>23’te</a:t>
            </a:r>
            <a:r>
              <a:rPr lang="en-US" sz="4000" b="1" dirty="0">
                <a:solidFill>
                  <a:schemeClr val="bg1"/>
                </a:solidFill>
              </a:rPr>
              <a:t> </a:t>
            </a:r>
            <a:endParaRPr lang="tr-TR" sz="1600" b="1" dirty="0">
              <a:solidFill>
                <a:schemeClr val="bg1"/>
              </a:solidFill>
            </a:endParaRPr>
          </a:p>
          <a:p>
            <a:pPr algn="ctr"/>
            <a:r>
              <a:rPr lang="tr-TR" sz="2400" b="1" dirty="0">
                <a:solidFill>
                  <a:schemeClr val="bg1"/>
                </a:solidFill>
              </a:rPr>
              <a:t>81</a:t>
            </a:r>
            <a:r>
              <a:rPr lang="en-US" sz="2400" b="1" dirty="0">
                <a:solidFill>
                  <a:schemeClr val="bg1"/>
                </a:solidFill>
              </a:rPr>
              <a:t> </a:t>
            </a:r>
            <a:r>
              <a:rPr lang="tr-TR" sz="2400" b="1" dirty="0">
                <a:solidFill>
                  <a:schemeClr val="bg1"/>
                </a:solidFill>
              </a:rPr>
              <a:t>İ</a:t>
            </a:r>
            <a:r>
              <a:rPr lang="en-US" sz="2400" b="1" dirty="0">
                <a:solidFill>
                  <a:schemeClr val="bg1"/>
                </a:solidFill>
              </a:rPr>
              <a:t>lde</a:t>
            </a:r>
            <a:r>
              <a:rPr lang="tr-TR" sz="2400" b="1" dirty="0">
                <a:solidFill>
                  <a:schemeClr val="bg1"/>
                </a:solidFill>
              </a:rPr>
              <a:t>,</a:t>
            </a:r>
            <a:r>
              <a:rPr lang="en-US" sz="2400" b="1" dirty="0">
                <a:solidFill>
                  <a:schemeClr val="bg1"/>
                </a:solidFill>
              </a:rPr>
              <a:t> </a:t>
            </a:r>
            <a:endParaRPr lang="tr-TR" sz="2400" b="1" dirty="0">
              <a:solidFill>
                <a:schemeClr val="bg1"/>
              </a:solidFill>
            </a:endParaRPr>
          </a:p>
          <a:p>
            <a:pPr algn="ctr"/>
            <a:r>
              <a:rPr lang="tr-TR" sz="2800" b="1" u="sng" dirty="0">
                <a:solidFill>
                  <a:schemeClr val="bg1"/>
                </a:solidFill>
              </a:rPr>
              <a:t>Tüm Okullar</a:t>
            </a:r>
            <a:endParaRPr lang="en-US" sz="2800" b="1" u="sng" dirty="0">
              <a:solidFill>
                <a:schemeClr val="bg1"/>
              </a:solidFill>
            </a:endParaRPr>
          </a:p>
        </p:txBody>
      </p:sp>
      <p:pic>
        <p:nvPicPr>
          <p:cNvPr id="3" name="Resim 2">
            <a:extLst>
              <a:ext uri="{FF2B5EF4-FFF2-40B4-BE49-F238E27FC236}">
                <a16:creationId xmlns:a16="http://schemas.microsoft.com/office/drawing/2014/main" id="{B4F6D962-75A0-9955-41C2-B89A3452E3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2677384525"/>
      </p:ext>
    </p:extLst>
  </p:cSld>
  <p:clrMapOvr>
    <a:masterClrMapping/>
  </p:clrMapOvr>
  <p:transition spd="slow" advTm="4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Rectangle 207"/>
          <p:cNvSpPr/>
          <p:nvPr/>
        </p:nvSpPr>
        <p:spPr>
          <a:xfrm>
            <a:off x="0" y="157972"/>
            <a:ext cx="12192000" cy="83831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24" name="Content Placeholder 2"/>
          <p:cNvSpPr txBox="1">
            <a:spLocks/>
          </p:cNvSpPr>
          <p:nvPr/>
        </p:nvSpPr>
        <p:spPr>
          <a:xfrm>
            <a:off x="1783227" y="218951"/>
            <a:ext cx="8487000" cy="4538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5400" b="1" dirty="0">
                <a:solidFill>
                  <a:schemeClr val="bg1"/>
                </a:solidFill>
                <a:latin typeface="Arial" panose="020B0604020202020204" pitchFamily="34" charset="0"/>
                <a:cs typeface="Arial" panose="020B0604020202020204" pitchFamily="34" charset="0"/>
              </a:rPr>
              <a:t>2023</a:t>
            </a:r>
            <a:endParaRPr lang="id-ID" sz="5400" b="1" dirty="0">
              <a:solidFill>
                <a:schemeClr val="bg1"/>
              </a:solidFill>
              <a:latin typeface="Arial" panose="020B0604020202020204" pitchFamily="34" charset="0"/>
              <a:cs typeface="Arial" panose="020B0604020202020204" pitchFamily="34" charset="0"/>
            </a:endParaRPr>
          </a:p>
        </p:txBody>
      </p:sp>
      <p:pic>
        <p:nvPicPr>
          <p:cNvPr id="6" name="Resim 5"/>
          <p:cNvPicPr>
            <a:picLocks noChangeAspect="1"/>
          </p:cNvPicPr>
          <p:nvPr/>
        </p:nvPicPr>
        <p:blipFill>
          <a:blip r:embed="rId3">
            <a:clrChange>
              <a:clrFrom>
                <a:srgbClr val="FFFFFF"/>
              </a:clrFrom>
              <a:clrTo>
                <a:srgbClr val="FFFFFF">
                  <a:alpha val="0"/>
                </a:srgbClr>
              </a:clrTo>
            </a:clrChange>
          </a:blip>
          <a:stretch>
            <a:fillRect/>
          </a:stretch>
        </p:blipFill>
        <p:spPr>
          <a:xfrm>
            <a:off x="6798526" y="1713988"/>
            <a:ext cx="2824672" cy="4508205"/>
          </a:xfrm>
          <a:prstGeom prst="rect">
            <a:avLst/>
          </a:prstGeom>
        </p:spPr>
      </p:pic>
      <p:pic>
        <p:nvPicPr>
          <p:cNvPr id="7" name="Resim 6"/>
          <p:cNvPicPr>
            <a:picLocks noChangeAspect="1"/>
          </p:cNvPicPr>
          <p:nvPr/>
        </p:nvPicPr>
        <p:blipFill>
          <a:blip r:embed="rId4">
            <a:clrChange>
              <a:clrFrom>
                <a:srgbClr val="FFFFFF"/>
              </a:clrFrom>
              <a:clrTo>
                <a:srgbClr val="FFFFFF">
                  <a:alpha val="0"/>
                </a:srgbClr>
              </a:clrTo>
            </a:clrChange>
          </a:blip>
          <a:stretch>
            <a:fillRect/>
          </a:stretch>
        </p:blipFill>
        <p:spPr>
          <a:xfrm>
            <a:off x="9297180" y="1775424"/>
            <a:ext cx="2894820" cy="4343926"/>
          </a:xfrm>
          <a:prstGeom prst="rect">
            <a:avLst/>
          </a:prstGeom>
        </p:spPr>
      </p:pic>
      <p:pic>
        <p:nvPicPr>
          <p:cNvPr id="21" name="Resim 20"/>
          <p:cNvPicPr>
            <a:picLocks noChangeAspect="1"/>
          </p:cNvPicPr>
          <p:nvPr/>
        </p:nvPicPr>
        <p:blipFill>
          <a:blip r:embed="rId5">
            <a:clrChange>
              <a:clrFrom>
                <a:srgbClr val="FFFFFF"/>
              </a:clrFrom>
              <a:clrTo>
                <a:srgbClr val="FFFFFF">
                  <a:alpha val="0"/>
                </a:srgbClr>
              </a:clrTo>
            </a:clrChange>
          </a:blip>
          <a:stretch>
            <a:fillRect/>
          </a:stretch>
        </p:blipFill>
        <p:spPr>
          <a:xfrm>
            <a:off x="3627584" y="2490155"/>
            <a:ext cx="3953028" cy="3117951"/>
          </a:xfrm>
          <a:prstGeom prst="rect">
            <a:avLst/>
          </a:prstGeom>
        </p:spPr>
      </p:pic>
      <p:pic>
        <p:nvPicPr>
          <p:cNvPr id="22" name="Resim 21"/>
          <p:cNvPicPr>
            <a:picLocks noChangeAspect="1"/>
          </p:cNvPicPr>
          <p:nvPr/>
        </p:nvPicPr>
        <p:blipFill>
          <a:blip r:embed="rId6">
            <a:clrChange>
              <a:clrFrom>
                <a:srgbClr val="FFFFFF"/>
              </a:clrFrom>
              <a:clrTo>
                <a:srgbClr val="FFFFFF">
                  <a:alpha val="0"/>
                </a:srgbClr>
              </a:clrTo>
            </a:clrChange>
          </a:blip>
          <a:stretch>
            <a:fillRect/>
          </a:stretch>
        </p:blipFill>
        <p:spPr>
          <a:xfrm>
            <a:off x="-722645" y="1849031"/>
            <a:ext cx="5643716" cy="3761008"/>
          </a:xfrm>
          <a:prstGeom prst="rect">
            <a:avLst/>
          </a:prstGeom>
        </p:spPr>
      </p:pic>
      <p:sp>
        <p:nvSpPr>
          <p:cNvPr id="23" name="Dikdörtgen 22"/>
          <p:cNvSpPr/>
          <p:nvPr/>
        </p:nvSpPr>
        <p:spPr>
          <a:xfrm>
            <a:off x="1" y="5634482"/>
            <a:ext cx="12191999" cy="991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6" name="Picture 206" descr="shadow.png"/>
          <p:cNvPicPr>
            <a:picLocks noChangeAspect="1"/>
          </p:cNvPicPr>
          <p:nvPr/>
        </p:nvPicPr>
        <p:blipFill>
          <a:blip r:embed="rId7">
            <a:biLevel thresh="75000"/>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379309" y="6523232"/>
            <a:ext cx="11812691" cy="490755"/>
          </a:xfrm>
          <a:prstGeom prst="rect">
            <a:avLst/>
          </a:prstGeom>
        </p:spPr>
      </p:pic>
      <p:sp>
        <p:nvSpPr>
          <p:cNvPr id="30" name="Rectangle 203"/>
          <p:cNvSpPr/>
          <p:nvPr/>
        </p:nvSpPr>
        <p:spPr>
          <a:xfrm>
            <a:off x="0" y="5608106"/>
            <a:ext cx="12192000" cy="9291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31" name="Rectangle 204"/>
          <p:cNvSpPr/>
          <p:nvPr/>
        </p:nvSpPr>
        <p:spPr>
          <a:xfrm>
            <a:off x="-106350" y="5713958"/>
            <a:ext cx="12191998" cy="646331"/>
          </a:xfrm>
          <a:prstGeom prst="rect">
            <a:avLst/>
          </a:prstGeom>
          <a:noFill/>
          <a:ln w="28575">
            <a:noFill/>
          </a:ln>
        </p:spPr>
        <p:txBody>
          <a:bodyPr wrap="square" anchor="ctr">
            <a:spAutoFit/>
          </a:bodyPr>
          <a:lstStyle/>
          <a:p>
            <a:pPr algn="ctr"/>
            <a:r>
              <a:rPr lang="tr-TR" sz="3600" b="1" dirty="0">
                <a:solidFill>
                  <a:schemeClr val="bg1"/>
                </a:solidFill>
              </a:rPr>
              <a:t>TÜM OKULLAR</a:t>
            </a:r>
            <a:endParaRPr lang="en-US" sz="3600" b="1" dirty="0">
              <a:solidFill>
                <a:schemeClr val="bg1"/>
              </a:solidFill>
            </a:endParaRPr>
          </a:p>
        </p:txBody>
      </p:sp>
      <p:pic>
        <p:nvPicPr>
          <p:cNvPr id="13" name="Picture 206" descr="shadow.png"/>
          <p:cNvPicPr>
            <a:picLocks noChangeAspect="1"/>
          </p:cNvPicPr>
          <p:nvPr/>
        </p:nvPicPr>
        <p:blipFill>
          <a:blip r:embed="rId7">
            <a:biLevel thresh="75000"/>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7757" y="993502"/>
            <a:ext cx="12077891" cy="443890"/>
          </a:xfrm>
          <a:prstGeom prst="rect">
            <a:avLst/>
          </a:prstGeom>
        </p:spPr>
      </p:pic>
      <p:pic>
        <p:nvPicPr>
          <p:cNvPr id="2" name="Resim 1">
            <a:extLst>
              <a:ext uri="{FF2B5EF4-FFF2-40B4-BE49-F238E27FC236}">
                <a16:creationId xmlns:a16="http://schemas.microsoft.com/office/drawing/2014/main" id="{6351E023-48FA-6AF1-3B49-695780FE52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3837921063"/>
      </p:ext>
    </p:extLst>
  </p:cSld>
  <p:clrMapOvr>
    <a:masterClrMapping/>
  </p:clrMapOvr>
  <p:transition spd="slow" advTm="4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05"/>
          <p:cNvGrpSpPr/>
          <p:nvPr/>
        </p:nvGrpSpPr>
        <p:grpSpPr>
          <a:xfrm>
            <a:off x="0" y="170004"/>
            <a:ext cx="12192000" cy="1191916"/>
            <a:chOff x="1260583" y="2469629"/>
            <a:chExt cx="9492084" cy="3829079"/>
          </a:xfrm>
        </p:grpSpPr>
        <p:pic>
          <p:nvPicPr>
            <p:cNvPr id="31"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357552" y="4904886"/>
              <a:ext cx="9395113" cy="1393822"/>
            </a:xfrm>
            <a:prstGeom prst="rect">
              <a:avLst/>
            </a:prstGeom>
          </p:spPr>
        </p:pic>
        <p:sp>
          <p:nvSpPr>
            <p:cNvPr id="32" name="Rectangle 207"/>
            <p:cNvSpPr/>
            <p:nvPr/>
          </p:nvSpPr>
          <p:spPr>
            <a:xfrm>
              <a:off x="1260583" y="2565997"/>
              <a:ext cx="9492084" cy="24911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33" name="Rectangle 208"/>
            <p:cNvSpPr/>
            <p:nvPr/>
          </p:nvSpPr>
          <p:spPr>
            <a:xfrm>
              <a:off x="1260583" y="2469629"/>
              <a:ext cx="9492083" cy="2669612"/>
            </a:xfrm>
            <a:prstGeom prst="rect">
              <a:avLst/>
            </a:prstGeom>
            <a:noFill/>
            <a:ln w="28575">
              <a:noFill/>
            </a:ln>
          </p:spPr>
          <p:txBody>
            <a:bodyPr wrap="square" anchor="ctr">
              <a:spAutoFit/>
            </a:bodyPr>
            <a:lstStyle/>
            <a:p>
              <a:pPr algn="ctr"/>
              <a:r>
                <a:rPr lang="tr-TR" sz="4800" b="1" dirty="0">
                  <a:solidFill>
                    <a:schemeClr val="bg1"/>
                  </a:solidFill>
                </a:rPr>
                <a:t>İLLERDE HAZIRLIK AŞAMASI</a:t>
              </a:r>
            </a:p>
          </p:txBody>
        </p:sp>
      </p:grpSp>
      <p:sp>
        <p:nvSpPr>
          <p:cNvPr id="25" name="Oval 24"/>
          <p:cNvSpPr/>
          <p:nvPr/>
        </p:nvSpPr>
        <p:spPr>
          <a:xfrm>
            <a:off x="10000343" y="5125372"/>
            <a:ext cx="1190171" cy="1116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26" name="Diyagram 25"/>
          <p:cNvGraphicFramePr/>
          <p:nvPr/>
        </p:nvGraphicFramePr>
        <p:xfrm>
          <a:off x="265401" y="2628396"/>
          <a:ext cx="11926599" cy="31546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Oval 26"/>
          <p:cNvSpPr/>
          <p:nvPr/>
        </p:nvSpPr>
        <p:spPr>
          <a:xfrm>
            <a:off x="1282893" y="2219489"/>
            <a:ext cx="805216" cy="764275"/>
          </a:xfrm>
          <a:prstGeom prst="ellipse">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t>1</a:t>
            </a:r>
          </a:p>
        </p:txBody>
      </p:sp>
      <p:sp>
        <p:nvSpPr>
          <p:cNvPr id="28" name="Oval 27"/>
          <p:cNvSpPr/>
          <p:nvPr/>
        </p:nvSpPr>
        <p:spPr>
          <a:xfrm>
            <a:off x="4817662" y="2246785"/>
            <a:ext cx="818865" cy="764275"/>
          </a:xfrm>
          <a:prstGeom prst="ellipse">
            <a:avLst/>
          </a:prstGeom>
          <a:solidFill>
            <a:srgbClr val="13BDF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t>2</a:t>
            </a:r>
          </a:p>
        </p:txBody>
      </p:sp>
      <p:sp>
        <p:nvSpPr>
          <p:cNvPr id="34" name="Oval 33"/>
          <p:cNvSpPr/>
          <p:nvPr/>
        </p:nvSpPr>
        <p:spPr>
          <a:xfrm>
            <a:off x="8229602" y="2233137"/>
            <a:ext cx="832513" cy="79157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t>3</a:t>
            </a:r>
          </a:p>
        </p:txBody>
      </p:sp>
      <p:sp>
        <p:nvSpPr>
          <p:cNvPr id="35" name="Yuvarlatılmış Dikdörtgen 34"/>
          <p:cNvSpPr/>
          <p:nvPr/>
        </p:nvSpPr>
        <p:spPr>
          <a:xfrm>
            <a:off x="3583575" y="3180316"/>
            <a:ext cx="3285357" cy="2023772"/>
          </a:xfrm>
          <a:prstGeom prst="roundRect">
            <a:avLst/>
          </a:prstGeom>
          <a:solidFill>
            <a:srgbClr val="13BDFD"/>
          </a:solidFill>
        </p:spPr>
        <p:style>
          <a:lnRef idx="2">
            <a:schemeClr val="lt1">
              <a:hueOff val="0"/>
              <a:satOff val="0"/>
              <a:lumOff val="0"/>
              <a:alphaOff val="0"/>
            </a:schemeClr>
          </a:lnRef>
          <a:fillRef idx="1">
            <a:schemeClr val="accent5">
              <a:hueOff val="-58757"/>
              <a:satOff val="4564"/>
              <a:lumOff val="5884"/>
              <a:alphaOff val="0"/>
            </a:schemeClr>
          </a:fillRef>
          <a:effectRef idx="0">
            <a:schemeClr val="accent5">
              <a:hueOff val="-58757"/>
              <a:satOff val="4564"/>
              <a:lumOff val="5884"/>
              <a:alphaOff val="0"/>
            </a:schemeClr>
          </a:effectRef>
          <a:fontRef idx="minor">
            <a:schemeClr val="lt1"/>
          </a:fontRef>
        </p:style>
      </p:sp>
      <p:sp>
        <p:nvSpPr>
          <p:cNvPr id="36" name="Dikdörtgen 35"/>
          <p:cNvSpPr/>
          <p:nvPr/>
        </p:nvSpPr>
        <p:spPr>
          <a:xfrm>
            <a:off x="7510413" y="3557821"/>
            <a:ext cx="2535121" cy="424732"/>
          </a:xfrm>
          <a:prstGeom prst="rect">
            <a:avLst/>
          </a:prstGeom>
        </p:spPr>
        <p:txBody>
          <a:bodyPr wrap="square">
            <a:spAutoFit/>
          </a:bodyPr>
          <a:lstStyle/>
          <a:p>
            <a:pPr lvl="0" algn="ctr" defTabSz="622300">
              <a:lnSpc>
                <a:spcPct val="90000"/>
              </a:lnSpc>
              <a:spcBef>
                <a:spcPct val="0"/>
              </a:spcBef>
              <a:spcAft>
                <a:spcPct val="35000"/>
              </a:spcAft>
            </a:pPr>
            <a:r>
              <a:rPr lang="tr-TR" sz="2400" b="1" dirty="0">
                <a:solidFill>
                  <a:schemeClr val="bg1"/>
                </a:solidFill>
                <a:latin typeface="Microsoft YaHei Light" panose="020B0502040204020203" pitchFamily="34" charset="-122"/>
                <a:ea typeface="Microsoft YaHei Light" panose="020B0502040204020203" pitchFamily="34" charset="-122"/>
              </a:rPr>
              <a:t> </a:t>
            </a:r>
          </a:p>
        </p:txBody>
      </p:sp>
      <p:sp>
        <p:nvSpPr>
          <p:cNvPr id="41" name="Dikdörtgen 40"/>
          <p:cNvSpPr/>
          <p:nvPr/>
        </p:nvSpPr>
        <p:spPr>
          <a:xfrm>
            <a:off x="5960880" y="3761758"/>
            <a:ext cx="247184" cy="348557"/>
          </a:xfrm>
          <a:prstGeom prst="rect">
            <a:avLst/>
          </a:prstGeom>
        </p:spPr>
        <p:txBody>
          <a:bodyPr wrap="none">
            <a:spAutoFit/>
          </a:bodyPr>
          <a:lstStyle/>
          <a:p>
            <a:pPr lvl="0" algn="ctr" defTabSz="622300">
              <a:lnSpc>
                <a:spcPct val="90000"/>
              </a:lnSpc>
              <a:spcBef>
                <a:spcPct val="0"/>
              </a:spcBef>
              <a:spcAft>
                <a:spcPct val="35000"/>
              </a:spcAft>
            </a:pPr>
            <a:r>
              <a:rPr lang="tr-TR" b="1" dirty="0">
                <a:solidFill>
                  <a:schemeClr val="accent3">
                    <a:lumMod val="50000"/>
                  </a:schemeClr>
                </a:solidFill>
                <a:latin typeface="Microsoft YaHei Light" panose="020B0502040204020203" pitchFamily="34" charset="-122"/>
                <a:ea typeface="Microsoft YaHei Light" panose="020B0502040204020203" pitchFamily="34" charset="-122"/>
              </a:rPr>
              <a:t> </a:t>
            </a:r>
          </a:p>
        </p:txBody>
      </p:sp>
      <p:sp>
        <p:nvSpPr>
          <p:cNvPr id="43" name="Dikdörtgen 42"/>
          <p:cNvSpPr/>
          <p:nvPr/>
        </p:nvSpPr>
        <p:spPr>
          <a:xfrm>
            <a:off x="1514273" y="3869254"/>
            <a:ext cx="5151166" cy="348557"/>
          </a:xfrm>
          <a:prstGeom prst="rect">
            <a:avLst/>
          </a:prstGeom>
        </p:spPr>
        <p:txBody>
          <a:bodyPr wrap="square">
            <a:spAutoFit/>
          </a:bodyPr>
          <a:lstStyle/>
          <a:p>
            <a:pPr lvl="0" algn="ctr" defTabSz="577850">
              <a:lnSpc>
                <a:spcPct val="90000"/>
              </a:lnSpc>
              <a:spcBef>
                <a:spcPct val="0"/>
              </a:spcBef>
              <a:spcAft>
                <a:spcPct val="35000"/>
              </a:spcAft>
            </a:pPr>
            <a:r>
              <a:rPr lang="tr-TR" b="1" dirty="0">
                <a:solidFill>
                  <a:schemeClr val="accent3">
                    <a:lumMod val="50000"/>
                  </a:schemeClr>
                </a:solidFill>
                <a:latin typeface="Microsoft YaHei Light" panose="020B0502040204020203" pitchFamily="34" charset="-122"/>
                <a:ea typeface="Microsoft YaHei Light" panose="020B0502040204020203" pitchFamily="34" charset="-122"/>
              </a:rPr>
              <a:t> </a:t>
            </a:r>
          </a:p>
        </p:txBody>
      </p:sp>
      <p:sp>
        <p:nvSpPr>
          <p:cNvPr id="44" name="Dikdörtgen 43"/>
          <p:cNvSpPr/>
          <p:nvPr/>
        </p:nvSpPr>
        <p:spPr>
          <a:xfrm>
            <a:off x="3529145" y="3685423"/>
            <a:ext cx="3413653" cy="979458"/>
          </a:xfrm>
          <a:prstGeom prst="rect">
            <a:avLst/>
          </a:prstGeom>
          <a:noFill/>
        </p:spPr>
        <p:txBody>
          <a:bodyPr wrap="square">
            <a:spAutoFit/>
          </a:bodyPr>
          <a:lstStyle/>
          <a:p>
            <a:pPr algn="ctr" defTabSz="622300">
              <a:spcBef>
                <a:spcPct val="0"/>
              </a:spcBef>
            </a:pPr>
            <a:r>
              <a:rPr lang="tr-TR" sz="2800" b="1" dirty="0">
                <a:solidFill>
                  <a:schemeClr val="bg1"/>
                </a:solidFill>
                <a:latin typeface="Calibri" panose="020F0502020204030204" pitchFamily="34" charset="0"/>
                <a:ea typeface="Microsoft YaHei Light" panose="020B0502040204020203" pitchFamily="34" charset="-122"/>
              </a:rPr>
              <a:t>DEĞERLER KULÜBÜ</a:t>
            </a:r>
          </a:p>
          <a:p>
            <a:pPr algn="ctr" defTabSz="622300">
              <a:spcBef>
                <a:spcPct val="0"/>
              </a:spcBef>
            </a:pPr>
            <a:r>
              <a:rPr lang="tr-TR" sz="2800" b="1" dirty="0">
                <a:solidFill>
                  <a:schemeClr val="bg1"/>
                </a:solidFill>
                <a:latin typeface="Calibri" panose="020F0502020204030204" pitchFamily="34" charset="0"/>
                <a:ea typeface="Microsoft YaHei Light" panose="020B0502040204020203" pitchFamily="34" charset="-122"/>
              </a:rPr>
              <a:t>KURULMASI </a:t>
            </a:r>
          </a:p>
        </p:txBody>
      </p:sp>
      <p:pic>
        <p:nvPicPr>
          <p:cNvPr id="45"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583575" y="5184008"/>
            <a:ext cx="3304794" cy="244448"/>
          </a:xfrm>
          <a:prstGeom prst="rect">
            <a:avLst/>
          </a:prstGeom>
        </p:spPr>
      </p:pic>
      <p:grpSp>
        <p:nvGrpSpPr>
          <p:cNvPr id="47" name="Grup 46"/>
          <p:cNvGrpSpPr/>
          <p:nvPr/>
        </p:nvGrpSpPr>
        <p:grpSpPr>
          <a:xfrm>
            <a:off x="63805" y="3180319"/>
            <a:ext cx="3342964" cy="2046687"/>
            <a:chOff x="4634251" y="1498218"/>
            <a:chExt cx="2688779" cy="2069328"/>
          </a:xfrm>
          <a:solidFill>
            <a:srgbClr val="002060"/>
          </a:solidFill>
        </p:grpSpPr>
        <p:sp>
          <p:nvSpPr>
            <p:cNvPr id="48" name="Yuvarlatılmış Dikdörtgen 47"/>
            <p:cNvSpPr/>
            <p:nvPr/>
          </p:nvSpPr>
          <p:spPr>
            <a:xfrm>
              <a:off x="4650788" y="1498218"/>
              <a:ext cx="2672242" cy="2011680"/>
            </a:xfrm>
            <a:prstGeom prst="roundRect">
              <a:avLst/>
            </a:prstGeom>
            <a:grpFill/>
          </p:spPr>
          <p:style>
            <a:lnRef idx="2">
              <a:schemeClr val="lt1">
                <a:hueOff val="0"/>
                <a:satOff val="0"/>
                <a:lumOff val="0"/>
                <a:alphaOff val="0"/>
              </a:schemeClr>
            </a:lnRef>
            <a:fillRef idx="1">
              <a:schemeClr val="accent5">
                <a:hueOff val="-58757"/>
                <a:satOff val="4564"/>
                <a:lumOff val="5884"/>
                <a:alphaOff val="0"/>
              </a:schemeClr>
            </a:fillRef>
            <a:effectRef idx="0">
              <a:schemeClr val="accent5">
                <a:hueOff val="-58757"/>
                <a:satOff val="4564"/>
                <a:lumOff val="5884"/>
                <a:alphaOff val="0"/>
              </a:schemeClr>
            </a:effectRef>
            <a:fontRef idx="minor">
              <a:schemeClr val="lt1"/>
            </a:fontRef>
          </p:style>
        </p:sp>
        <p:sp>
          <p:nvSpPr>
            <p:cNvPr id="49" name="Yuvarlatılmış Dikdörtgen 4"/>
            <p:cNvSpPr txBox="1"/>
            <p:nvPr/>
          </p:nvSpPr>
          <p:spPr>
            <a:xfrm>
              <a:off x="4634251" y="1539136"/>
              <a:ext cx="2651695" cy="20284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defTabSz="577850">
                <a:spcBef>
                  <a:spcPct val="0"/>
                </a:spcBef>
              </a:pPr>
              <a:r>
                <a:rPr lang="tr-TR" sz="2800" b="1" dirty="0">
                  <a:solidFill>
                    <a:schemeClr val="bg1"/>
                  </a:solidFill>
                  <a:ea typeface="Microsoft YaHei Light" panose="020B0502040204020203" pitchFamily="34" charset="-122"/>
                </a:rPr>
                <a:t>MEM, MÜFTÜLÜK, GSM </a:t>
              </a:r>
            </a:p>
            <a:p>
              <a:pPr lvl="0" algn="ctr" defTabSz="577850">
                <a:spcBef>
                  <a:spcPct val="0"/>
                </a:spcBef>
              </a:pPr>
              <a:r>
                <a:rPr lang="tr-TR" sz="2800" b="1" dirty="0">
                  <a:solidFill>
                    <a:schemeClr val="bg1"/>
                  </a:solidFill>
                  <a:ea typeface="Microsoft YaHei Light" panose="020B0502040204020203" pitchFamily="34" charset="-122"/>
                </a:rPr>
                <a:t>PROJE TANITIMI </a:t>
              </a:r>
            </a:p>
          </p:txBody>
        </p:sp>
      </p:grpSp>
      <p:pic>
        <p:nvPicPr>
          <p:cNvPr id="50"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7103374" y="5223651"/>
            <a:ext cx="3154178" cy="224299"/>
          </a:xfrm>
          <a:prstGeom prst="rect">
            <a:avLst/>
          </a:prstGeom>
        </p:spPr>
      </p:pic>
      <p:pic>
        <p:nvPicPr>
          <p:cNvPr id="51"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94134" y="5161509"/>
            <a:ext cx="3157456" cy="234695"/>
          </a:xfrm>
          <a:prstGeom prst="rect">
            <a:avLst/>
          </a:prstGeom>
        </p:spPr>
      </p:pic>
      <p:sp>
        <p:nvSpPr>
          <p:cNvPr id="52" name="Yuvarlatılmış Dikdörtgen 51"/>
          <p:cNvSpPr/>
          <p:nvPr/>
        </p:nvSpPr>
        <p:spPr>
          <a:xfrm>
            <a:off x="7110484" y="3188481"/>
            <a:ext cx="3261817" cy="203351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3" name="Dikdörtgen 52"/>
          <p:cNvSpPr/>
          <p:nvPr/>
        </p:nvSpPr>
        <p:spPr>
          <a:xfrm>
            <a:off x="6914889" y="2935193"/>
            <a:ext cx="3524215" cy="3077766"/>
          </a:xfrm>
          <a:prstGeom prst="rect">
            <a:avLst/>
          </a:prstGeom>
          <a:noFill/>
        </p:spPr>
        <p:txBody>
          <a:bodyPr wrap="square">
            <a:spAutoFit/>
          </a:bodyPr>
          <a:lstStyle/>
          <a:p>
            <a:pPr lvl="0" algn="ctr" defTabSz="577850">
              <a:spcBef>
                <a:spcPct val="0"/>
              </a:spcBef>
              <a:spcAft>
                <a:spcPct val="35000"/>
              </a:spcAft>
            </a:pPr>
            <a:endParaRPr lang="tr-TR" b="1" dirty="0">
              <a:solidFill>
                <a:schemeClr val="bg1"/>
              </a:solidFill>
              <a:latin typeface="Microsoft YaHei Light" panose="020B0502040204020203" pitchFamily="34" charset="-122"/>
              <a:ea typeface="Microsoft YaHei Light" panose="020B0502040204020203" pitchFamily="34" charset="-122"/>
            </a:endParaRPr>
          </a:p>
          <a:p>
            <a:pPr lvl="0" algn="ctr" defTabSz="577850">
              <a:spcBef>
                <a:spcPct val="0"/>
              </a:spcBef>
              <a:spcAft>
                <a:spcPct val="35000"/>
              </a:spcAft>
            </a:pPr>
            <a:endParaRPr lang="tr-TR" b="1" dirty="0">
              <a:solidFill>
                <a:schemeClr val="bg1"/>
              </a:solidFill>
              <a:latin typeface="Calibri" panose="020F0502020204030204" pitchFamily="34" charset="0"/>
              <a:ea typeface="Microsoft YaHei Light" panose="020B0502040204020203" pitchFamily="34" charset="-122"/>
            </a:endParaRPr>
          </a:p>
          <a:p>
            <a:pPr lvl="0" algn="ctr" defTabSz="577850">
              <a:spcBef>
                <a:spcPct val="0"/>
              </a:spcBef>
              <a:spcAft>
                <a:spcPct val="35000"/>
              </a:spcAft>
            </a:pPr>
            <a:r>
              <a:rPr lang="tr-TR" sz="2800" b="1" dirty="0">
                <a:solidFill>
                  <a:schemeClr val="bg1"/>
                </a:solidFill>
                <a:latin typeface="Calibri" panose="020F0502020204030204" pitchFamily="34" charset="0"/>
                <a:ea typeface="Microsoft YaHei Light" panose="020B0502040204020203" pitchFamily="34" charset="-122"/>
              </a:rPr>
              <a:t>ORTAK FAALİYET PLANININ OLUŞTURULMASI</a:t>
            </a:r>
          </a:p>
          <a:p>
            <a:pPr algn="ctr" defTabSz="622300">
              <a:lnSpc>
                <a:spcPct val="90000"/>
              </a:lnSpc>
              <a:spcBef>
                <a:spcPct val="0"/>
              </a:spcBef>
              <a:spcAft>
                <a:spcPct val="35000"/>
              </a:spcAft>
            </a:pPr>
            <a:endParaRPr lang="tr-TR" sz="2400" b="1" dirty="0">
              <a:solidFill>
                <a:schemeClr val="accent3">
                  <a:lumMod val="50000"/>
                </a:schemeClr>
              </a:solidFill>
              <a:latin typeface="Microsoft YaHei Light" panose="020B0502040204020203" pitchFamily="34" charset="-122"/>
              <a:ea typeface="Microsoft YaHei Light" panose="020B0502040204020203" pitchFamily="34" charset="-122"/>
            </a:endParaRPr>
          </a:p>
          <a:p>
            <a:pPr lvl="0" algn="ctr" defTabSz="577850">
              <a:lnSpc>
                <a:spcPct val="90000"/>
              </a:lnSpc>
              <a:spcBef>
                <a:spcPct val="0"/>
              </a:spcBef>
              <a:spcAft>
                <a:spcPct val="35000"/>
              </a:spcAft>
            </a:pPr>
            <a:endParaRPr lang="tr-TR" sz="2400" b="1" dirty="0">
              <a:solidFill>
                <a:schemeClr val="accent3">
                  <a:lumMod val="50000"/>
                </a:schemeClr>
              </a:solidFill>
              <a:latin typeface="Microsoft YaHei Light" panose="020B0502040204020203" pitchFamily="34" charset="-122"/>
              <a:ea typeface="Microsoft YaHei Light" panose="020B0502040204020203" pitchFamily="34" charset="-122"/>
            </a:endParaRPr>
          </a:p>
        </p:txBody>
      </p:sp>
      <p:pic>
        <p:nvPicPr>
          <p:cNvPr id="2" name="Resim 1">
            <a:extLst>
              <a:ext uri="{FF2B5EF4-FFF2-40B4-BE49-F238E27FC236}">
                <a16:creationId xmlns:a16="http://schemas.microsoft.com/office/drawing/2014/main" id="{0628AE02-E4AE-A0E6-63A0-1B0F1D4110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3734100965"/>
      </p:ext>
    </p:extLst>
  </p:cSld>
  <p:clrMapOvr>
    <a:masterClrMapping/>
  </p:clrMapOvr>
  <p:transition spd="slow" advTm="500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05"/>
          <p:cNvGrpSpPr/>
          <p:nvPr/>
        </p:nvGrpSpPr>
        <p:grpSpPr>
          <a:xfrm>
            <a:off x="0" y="182701"/>
            <a:ext cx="12192001" cy="835316"/>
            <a:chOff x="1260583" y="2565997"/>
            <a:chExt cx="9492084" cy="2491167"/>
          </a:xfrm>
          <a:solidFill>
            <a:srgbClr val="FF9900"/>
          </a:solidFill>
        </p:grpSpPr>
        <p:sp>
          <p:nvSpPr>
            <p:cNvPr id="6" name="Rectangle 207"/>
            <p:cNvSpPr/>
            <p:nvPr/>
          </p:nvSpPr>
          <p:spPr>
            <a:xfrm>
              <a:off x="1260583" y="2565997"/>
              <a:ext cx="9492084" cy="2491167"/>
            </a:xfrm>
            <a:prstGeom prst="rect">
              <a:avLst/>
            </a:prstGeom>
            <a:grpFill/>
            <a:ln>
              <a:solidFill>
                <a:srgbClr val="D1A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7" name="Rectangle 208"/>
            <p:cNvSpPr/>
            <p:nvPr/>
          </p:nvSpPr>
          <p:spPr>
            <a:xfrm>
              <a:off x="1260583" y="2637702"/>
              <a:ext cx="9492083" cy="2333468"/>
            </a:xfrm>
            <a:prstGeom prst="rect">
              <a:avLst/>
            </a:prstGeom>
            <a:grpFill/>
            <a:ln w="28575">
              <a:noFill/>
            </a:ln>
          </p:spPr>
          <p:txBody>
            <a:bodyPr wrap="square" anchor="ctr">
              <a:spAutoFit/>
            </a:bodyPr>
            <a:lstStyle/>
            <a:p>
              <a:pPr algn="ctr"/>
              <a:r>
                <a:rPr lang="tr-TR" sz="4800" b="1" dirty="0">
                  <a:solidFill>
                    <a:schemeClr val="bg1"/>
                  </a:solidFill>
                </a:rPr>
                <a:t> </a:t>
              </a:r>
            </a:p>
          </p:txBody>
        </p:sp>
      </p:grpSp>
      <p:sp>
        <p:nvSpPr>
          <p:cNvPr id="8" name="Metin kutusu 7"/>
          <p:cNvSpPr txBox="1"/>
          <p:nvPr/>
        </p:nvSpPr>
        <p:spPr>
          <a:xfrm>
            <a:off x="1294325" y="94686"/>
            <a:ext cx="9727902" cy="923330"/>
          </a:xfrm>
          <a:prstGeom prst="rect">
            <a:avLst/>
          </a:prstGeom>
          <a:noFill/>
        </p:spPr>
        <p:txBody>
          <a:bodyPr wrap="square" rtlCol="0">
            <a:spAutoFit/>
          </a:bodyPr>
          <a:lstStyle/>
          <a:p>
            <a:r>
              <a:rPr lang="tr-TR" sz="5400" b="1" dirty="0">
                <a:solidFill>
                  <a:schemeClr val="bg1"/>
                </a:solidFill>
              </a:rPr>
              <a:t>  PROJENİN TEMEL DİNAMİKLERİ</a:t>
            </a:r>
          </a:p>
        </p:txBody>
      </p:sp>
      <p:pic>
        <p:nvPicPr>
          <p:cNvPr id="18" name="Resim 17"/>
          <p:cNvPicPr>
            <a:picLocks noChangeAspect="1"/>
          </p:cNvPicPr>
          <p:nvPr/>
        </p:nvPicPr>
        <p:blipFill rotWithShape="1">
          <a:blip r:embed="rId2"/>
          <a:srcRect t="733"/>
          <a:stretch/>
        </p:blipFill>
        <p:spPr>
          <a:xfrm>
            <a:off x="124551" y="2686936"/>
            <a:ext cx="3776091" cy="212636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9" name="Resim 18"/>
          <p:cNvPicPr>
            <a:picLocks noChangeAspect="1"/>
          </p:cNvPicPr>
          <p:nvPr/>
        </p:nvPicPr>
        <p:blipFill rotWithShape="1">
          <a:blip r:embed="rId2"/>
          <a:srcRect t="733"/>
          <a:stretch/>
        </p:blipFill>
        <p:spPr>
          <a:xfrm>
            <a:off x="4038600" y="2686937"/>
            <a:ext cx="4114799" cy="212636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0" name="Resim 19"/>
          <p:cNvPicPr>
            <a:picLocks noChangeAspect="1"/>
          </p:cNvPicPr>
          <p:nvPr/>
        </p:nvPicPr>
        <p:blipFill rotWithShape="1">
          <a:blip r:embed="rId2"/>
          <a:srcRect t="733"/>
          <a:stretch/>
        </p:blipFill>
        <p:spPr>
          <a:xfrm>
            <a:off x="8345537" y="2681478"/>
            <a:ext cx="3776091" cy="212636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1" name="Metin kutusu 20"/>
          <p:cNvSpPr txBox="1"/>
          <p:nvPr/>
        </p:nvSpPr>
        <p:spPr>
          <a:xfrm>
            <a:off x="580611" y="3059636"/>
            <a:ext cx="2863970" cy="1152623"/>
          </a:xfrm>
          <a:prstGeom prst="rect">
            <a:avLst/>
          </a:prstGeom>
          <a:noFill/>
        </p:spPr>
        <p:txBody>
          <a:bodyPr wrap="square" rtlCol="0">
            <a:spAutoFit/>
          </a:bodyPr>
          <a:lstStyle/>
          <a:p>
            <a:pPr algn="ctr">
              <a:lnSpc>
                <a:spcPct val="150000"/>
              </a:lnSpc>
            </a:pPr>
            <a:endParaRPr lang="tr-TR" sz="800" b="1" dirty="0">
              <a:solidFill>
                <a:schemeClr val="bg1"/>
              </a:solidFill>
            </a:endParaRPr>
          </a:p>
          <a:p>
            <a:pPr algn="ctr">
              <a:lnSpc>
                <a:spcPct val="150000"/>
              </a:lnSpc>
            </a:pPr>
            <a:r>
              <a:rPr lang="tr-TR" sz="2000" b="1" dirty="0">
                <a:solidFill>
                  <a:schemeClr val="bg1"/>
                </a:solidFill>
              </a:rPr>
              <a:t>DEĞERLER EĞİTİMİ</a:t>
            </a:r>
          </a:p>
          <a:p>
            <a:pPr algn="ctr">
              <a:lnSpc>
                <a:spcPct val="150000"/>
              </a:lnSpc>
            </a:pPr>
            <a:r>
              <a:rPr lang="tr-TR" sz="2000" b="1" dirty="0">
                <a:solidFill>
                  <a:schemeClr val="bg1"/>
                </a:solidFill>
              </a:rPr>
              <a:t>KILAVUZ KİTABI</a:t>
            </a:r>
          </a:p>
        </p:txBody>
      </p:sp>
      <p:sp>
        <p:nvSpPr>
          <p:cNvPr id="22" name="Metin kutusu 21"/>
          <p:cNvSpPr txBox="1"/>
          <p:nvPr/>
        </p:nvSpPr>
        <p:spPr>
          <a:xfrm>
            <a:off x="8857256" y="3236826"/>
            <a:ext cx="2752651" cy="1015663"/>
          </a:xfrm>
          <a:prstGeom prst="rect">
            <a:avLst/>
          </a:prstGeom>
          <a:noFill/>
        </p:spPr>
        <p:txBody>
          <a:bodyPr wrap="square" rtlCol="0">
            <a:spAutoFit/>
          </a:bodyPr>
          <a:lstStyle/>
          <a:p>
            <a:pPr algn="ctr"/>
            <a:r>
              <a:rPr lang="tr-TR" sz="2000" b="1" dirty="0">
                <a:solidFill>
                  <a:schemeClr val="bg1"/>
                </a:solidFill>
              </a:rPr>
              <a:t>SÜREÇ TAKİBİ </a:t>
            </a:r>
          </a:p>
          <a:p>
            <a:pPr algn="ctr"/>
            <a:r>
              <a:rPr lang="tr-TR" sz="2000" b="1" dirty="0">
                <a:solidFill>
                  <a:schemeClr val="bg1"/>
                </a:solidFill>
              </a:rPr>
              <a:t>VE </a:t>
            </a:r>
          </a:p>
          <a:p>
            <a:pPr algn="ctr"/>
            <a:r>
              <a:rPr lang="tr-TR" sz="2000" b="1" dirty="0">
                <a:solidFill>
                  <a:schemeClr val="bg1"/>
                </a:solidFill>
              </a:rPr>
              <a:t>DEĞERLENDİRME</a:t>
            </a:r>
          </a:p>
        </p:txBody>
      </p:sp>
      <p:sp>
        <p:nvSpPr>
          <p:cNvPr id="23" name="Metin kutusu 22"/>
          <p:cNvSpPr txBox="1"/>
          <p:nvPr/>
        </p:nvSpPr>
        <p:spPr>
          <a:xfrm>
            <a:off x="4268264" y="3491511"/>
            <a:ext cx="3655469" cy="506292"/>
          </a:xfrm>
          <a:prstGeom prst="rect">
            <a:avLst/>
          </a:prstGeom>
          <a:noFill/>
        </p:spPr>
        <p:txBody>
          <a:bodyPr wrap="square" rtlCol="0">
            <a:spAutoFit/>
          </a:bodyPr>
          <a:lstStyle/>
          <a:p>
            <a:pPr algn="ctr">
              <a:lnSpc>
                <a:spcPct val="150000"/>
              </a:lnSpc>
            </a:pPr>
            <a:r>
              <a:rPr lang="tr-TR" sz="2000" b="1" dirty="0">
                <a:solidFill>
                  <a:schemeClr val="bg1"/>
                </a:solidFill>
              </a:rPr>
              <a:t>KÜLTÜREL FAALİYETLER</a:t>
            </a:r>
          </a:p>
        </p:txBody>
      </p:sp>
      <p:pic>
        <p:nvPicPr>
          <p:cNvPr id="13"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62575" y="1007568"/>
            <a:ext cx="12067448" cy="420533"/>
          </a:xfrm>
          <a:prstGeom prst="rect">
            <a:avLst/>
          </a:prstGeom>
        </p:spPr>
      </p:pic>
      <p:pic>
        <p:nvPicPr>
          <p:cNvPr id="2" name="Resim 1">
            <a:extLst>
              <a:ext uri="{FF2B5EF4-FFF2-40B4-BE49-F238E27FC236}">
                <a16:creationId xmlns:a16="http://schemas.microsoft.com/office/drawing/2014/main" id="{25B18ED0-48A3-4AD7-B3B1-9894A0E9DC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3472361490"/>
      </p:ext>
    </p:extLst>
  </p:cSld>
  <p:clrMapOvr>
    <a:masterClrMapping/>
  </p:clrMapOvr>
  <p:transition spd="slow" advTm="300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05"/>
          <p:cNvGrpSpPr/>
          <p:nvPr/>
        </p:nvGrpSpPr>
        <p:grpSpPr>
          <a:xfrm>
            <a:off x="0" y="135163"/>
            <a:ext cx="12192000" cy="987604"/>
            <a:chOff x="1260583" y="2544557"/>
            <a:chExt cx="9492084" cy="3754150"/>
          </a:xfrm>
        </p:grpSpPr>
        <p:pic>
          <p:nvPicPr>
            <p:cNvPr id="38"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357552" y="4904884"/>
              <a:ext cx="9395113" cy="1393823"/>
            </a:xfrm>
            <a:prstGeom prst="rect">
              <a:avLst/>
            </a:prstGeom>
          </p:spPr>
        </p:pic>
        <p:sp>
          <p:nvSpPr>
            <p:cNvPr id="39" name="Rectangle 207"/>
            <p:cNvSpPr/>
            <p:nvPr/>
          </p:nvSpPr>
          <p:spPr>
            <a:xfrm>
              <a:off x="1260583" y="2565997"/>
              <a:ext cx="9492084" cy="249116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42" name="Rectangle 208"/>
            <p:cNvSpPr/>
            <p:nvPr/>
          </p:nvSpPr>
          <p:spPr>
            <a:xfrm>
              <a:off x="1260583" y="2544557"/>
              <a:ext cx="9492083" cy="2519759"/>
            </a:xfrm>
            <a:prstGeom prst="rect">
              <a:avLst/>
            </a:prstGeom>
            <a:noFill/>
            <a:ln w="28575">
              <a:noFill/>
            </a:ln>
          </p:spPr>
          <p:txBody>
            <a:bodyPr wrap="square" anchor="ctr">
              <a:spAutoFit/>
            </a:bodyPr>
            <a:lstStyle/>
            <a:p>
              <a:pPr algn="ctr"/>
              <a:r>
                <a:rPr lang="tr-TR" sz="4800" b="1" dirty="0">
                  <a:solidFill>
                    <a:schemeClr val="bg1"/>
                  </a:solidFill>
                </a:rPr>
                <a:t>ÇALIŞMA ALANLARI</a:t>
              </a:r>
            </a:p>
          </p:txBody>
        </p:sp>
      </p:grpSp>
      <p:pic>
        <p:nvPicPr>
          <p:cNvPr id="28"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44724" y="6522962"/>
            <a:ext cx="2927340" cy="229836"/>
          </a:xfrm>
          <a:prstGeom prst="rect">
            <a:avLst/>
          </a:prstGeom>
        </p:spPr>
      </p:pic>
      <p:sp>
        <p:nvSpPr>
          <p:cNvPr id="36" name="Yuvarlatılmış Dikdörtgen 35"/>
          <p:cNvSpPr/>
          <p:nvPr/>
        </p:nvSpPr>
        <p:spPr>
          <a:xfrm>
            <a:off x="4331054" y="3150650"/>
            <a:ext cx="3432435" cy="310807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7"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552825" y="6252279"/>
            <a:ext cx="2927340" cy="229836"/>
          </a:xfrm>
          <a:prstGeom prst="rect">
            <a:avLst/>
          </a:prstGeom>
        </p:spPr>
      </p:pic>
      <p:sp>
        <p:nvSpPr>
          <p:cNvPr id="49" name="Content Placeholder 2"/>
          <p:cNvSpPr txBox="1">
            <a:spLocks/>
          </p:cNvSpPr>
          <p:nvPr/>
        </p:nvSpPr>
        <p:spPr>
          <a:xfrm>
            <a:off x="4427140" y="3629564"/>
            <a:ext cx="3542989" cy="18938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Kültürel Faaliyetler</a:t>
            </a:r>
          </a:p>
          <a:p>
            <a:pPr>
              <a:lnSpc>
                <a:spcPct val="100000"/>
              </a:lnSpc>
              <a:spcBef>
                <a:spcPts val="0"/>
              </a:spcBef>
            </a:pPr>
            <a:endParaRPr lang="tr-TR" sz="2400" b="1" dirty="0">
              <a:solidFill>
                <a:schemeClr val="bg1"/>
              </a:solidFill>
              <a:latin typeface="Arial" panose="020B0604020202020204" pitchFamily="34" charset="0"/>
              <a:cs typeface="Arial" panose="020B0604020202020204" pitchFamily="34" charset="0"/>
            </a:endParaRPr>
          </a:p>
          <a:p>
            <a:pPr>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Değerler Etkinlikleri</a:t>
            </a:r>
            <a:endParaRPr lang="id-ID" sz="2400" b="1" dirty="0">
              <a:solidFill>
                <a:schemeClr val="bg1"/>
              </a:solidFill>
              <a:latin typeface="Arial" panose="020B0604020202020204" pitchFamily="34" charset="0"/>
              <a:cs typeface="Arial" panose="020B0604020202020204" pitchFamily="34" charset="0"/>
            </a:endParaRPr>
          </a:p>
          <a:p>
            <a:pPr>
              <a:lnSpc>
                <a:spcPct val="100000"/>
              </a:lnSpc>
              <a:spcBef>
                <a:spcPts val="0"/>
              </a:spcBef>
            </a:pPr>
            <a:endParaRPr lang="tr-TR" sz="2400" b="1" dirty="0">
              <a:solidFill>
                <a:schemeClr val="bg1"/>
              </a:solidFill>
              <a:latin typeface="Arial" panose="020B0604020202020204" pitchFamily="34" charset="0"/>
              <a:cs typeface="Arial" panose="020B0604020202020204" pitchFamily="34" charset="0"/>
            </a:endParaRPr>
          </a:p>
          <a:p>
            <a:pPr>
              <a:lnSpc>
                <a:spcPct val="100000"/>
              </a:lnSpc>
              <a:spcBef>
                <a:spcPts val="0"/>
              </a:spcBef>
            </a:pPr>
            <a:r>
              <a:rPr lang="id-ID" sz="2400" b="1" dirty="0">
                <a:solidFill>
                  <a:schemeClr val="bg1"/>
                </a:solidFill>
                <a:latin typeface="Arial" panose="020B0604020202020204" pitchFamily="34" charset="0"/>
                <a:cs typeface="Arial" panose="020B0604020202020204" pitchFamily="34" charset="0"/>
              </a:rPr>
              <a:t>Gençlik Kamplar</a:t>
            </a:r>
            <a:r>
              <a:rPr lang="tr-TR" sz="2400" b="1" dirty="0">
                <a:solidFill>
                  <a:schemeClr val="bg1"/>
                </a:solidFill>
                <a:latin typeface="Arial" panose="020B0604020202020204" pitchFamily="34" charset="0"/>
                <a:cs typeface="Arial" panose="020B0604020202020204" pitchFamily="34" charset="0"/>
              </a:rPr>
              <a:t>ı</a:t>
            </a:r>
          </a:p>
        </p:txBody>
      </p:sp>
      <p:sp>
        <p:nvSpPr>
          <p:cNvPr id="50" name="Yuvarlatılmış Dikdörtgen 49"/>
          <p:cNvSpPr/>
          <p:nvPr/>
        </p:nvSpPr>
        <p:spPr>
          <a:xfrm>
            <a:off x="381941" y="3615886"/>
            <a:ext cx="3461526" cy="310807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7" name="Dikdörtgen 26"/>
          <p:cNvSpPr/>
          <p:nvPr/>
        </p:nvSpPr>
        <p:spPr>
          <a:xfrm>
            <a:off x="492788" y="2691221"/>
            <a:ext cx="3235155" cy="764392"/>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 REHBERLİK</a:t>
            </a:r>
          </a:p>
        </p:txBody>
      </p:sp>
      <p:sp>
        <p:nvSpPr>
          <p:cNvPr id="32" name="Dikdörtgen 31"/>
          <p:cNvSpPr/>
          <p:nvPr/>
        </p:nvSpPr>
        <p:spPr>
          <a:xfrm>
            <a:off x="4398918" y="2233846"/>
            <a:ext cx="3235155" cy="764392"/>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bg1"/>
                </a:solidFill>
                <a:latin typeface="Arial" panose="020B0604020202020204" pitchFamily="34" charset="0"/>
                <a:cs typeface="Arial" panose="020B0604020202020204" pitchFamily="34" charset="0"/>
              </a:rPr>
              <a:t>SOSYAL- KÜLTÜREL</a:t>
            </a:r>
          </a:p>
          <a:p>
            <a:pPr algn="ctr"/>
            <a:r>
              <a:rPr lang="tr-TR" sz="2400" b="1" dirty="0">
                <a:solidFill>
                  <a:schemeClr val="bg1"/>
                </a:solidFill>
                <a:latin typeface="Arial" panose="020B0604020202020204" pitchFamily="34" charset="0"/>
                <a:cs typeface="Arial" panose="020B0604020202020204" pitchFamily="34" charset="0"/>
              </a:rPr>
              <a:t>ETKİNLİKLER</a:t>
            </a:r>
            <a:endParaRPr lang="tr-TR" sz="2400" dirty="0"/>
          </a:p>
        </p:txBody>
      </p:sp>
      <p:sp>
        <p:nvSpPr>
          <p:cNvPr id="19" name="Content Placeholder 2"/>
          <p:cNvSpPr txBox="1">
            <a:spLocks/>
          </p:cNvSpPr>
          <p:nvPr/>
        </p:nvSpPr>
        <p:spPr>
          <a:xfrm>
            <a:off x="408917" y="4117378"/>
            <a:ext cx="3770142" cy="214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Değerler Eylem Planı</a:t>
            </a:r>
          </a:p>
          <a:p>
            <a:pPr algn="just">
              <a:lnSpc>
                <a:spcPct val="100000"/>
              </a:lnSpc>
              <a:spcBef>
                <a:spcPts val="0"/>
              </a:spcBef>
            </a:pPr>
            <a:endParaRPr lang="tr-TR" sz="2400" b="1" dirty="0">
              <a:solidFill>
                <a:schemeClr val="bg1"/>
              </a:solidFill>
              <a:latin typeface="Arial" panose="020B0604020202020204" pitchFamily="34" charset="0"/>
              <a:cs typeface="Arial" panose="020B0604020202020204" pitchFamily="34" charset="0"/>
            </a:endParaRPr>
          </a:p>
          <a:p>
            <a:pPr algn="just">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Gençlik Rehberliği</a:t>
            </a:r>
          </a:p>
          <a:p>
            <a:pPr algn="just">
              <a:lnSpc>
                <a:spcPct val="100000"/>
              </a:lnSpc>
              <a:spcBef>
                <a:spcPts val="0"/>
              </a:spcBef>
            </a:pPr>
            <a:endParaRPr lang="tr-TR" sz="2400" b="1" dirty="0">
              <a:solidFill>
                <a:schemeClr val="bg1"/>
              </a:solidFill>
              <a:latin typeface="Arial" panose="020B0604020202020204" pitchFamily="34" charset="0"/>
              <a:cs typeface="Arial" panose="020B0604020202020204" pitchFamily="34" charset="0"/>
            </a:endParaRPr>
          </a:p>
          <a:p>
            <a:pPr algn="just">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Akran Kaynaşması </a:t>
            </a:r>
          </a:p>
          <a:p>
            <a:pPr marL="0" indent="0">
              <a:lnSpc>
                <a:spcPct val="100000"/>
              </a:lnSpc>
              <a:spcBef>
                <a:spcPts val="0"/>
              </a:spcBef>
              <a:buNone/>
            </a:pPr>
            <a:endParaRPr lang="id-ID" sz="2400" b="1" dirty="0">
              <a:solidFill>
                <a:schemeClr val="bg1"/>
              </a:solidFill>
              <a:latin typeface="Arial" panose="020B0604020202020204" pitchFamily="34" charset="0"/>
              <a:cs typeface="Arial" panose="020B0604020202020204" pitchFamily="34" charset="0"/>
            </a:endParaRPr>
          </a:p>
          <a:p>
            <a:pPr lvl="1">
              <a:lnSpc>
                <a:spcPct val="100000"/>
              </a:lnSpc>
              <a:spcBef>
                <a:spcPts val="0"/>
              </a:spcBef>
              <a:buFont typeface="Wingdings" panose="05000000000000000000" pitchFamily="2" charset="2"/>
              <a:buChar char="v"/>
            </a:pPr>
            <a:endParaRPr lang="id-ID" sz="1400" b="1" dirty="0">
              <a:solidFill>
                <a:schemeClr val="bg1"/>
              </a:solidFill>
              <a:latin typeface="Arial" panose="020B0604020202020204" pitchFamily="34" charset="0"/>
              <a:cs typeface="Arial" panose="020B0604020202020204" pitchFamily="34" charset="0"/>
            </a:endParaRPr>
          </a:p>
        </p:txBody>
      </p:sp>
      <p:sp>
        <p:nvSpPr>
          <p:cNvPr id="20" name="Google Shape;362;p23"/>
          <p:cNvSpPr/>
          <p:nvPr/>
        </p:nvSpPr>
        <p:spPr>
          <a:xfrm>
            <a:off x="1705971" y="1910685"/>
            <a:ext cx="682386" cy="655093"/>
          </a:xfrm>
          <a:prstGeom prst="ellipse">
            <a:avLst/>
          </a:prstGeom>
          <a:solidFill>
            <a:srgbClr val="006CB9"/>
          </a:solidFill>
          <a:ln w="152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4400" b="1" dirty="0">
                <a:solidFill>
                  <a:srgbClr val="FFFFFF"/>
                </a:solidFill>
                <a:latin typeface="Inconsolata"/>
                <a:ea typeface="Inconsolata"/>
                <a:cs typeface="Inconsolata"/>
                <a:sym typeface="Inconsolata"/>
              </a:rPr>
              <a:t>1</a:t>
            </a:r>
            <a:endParaRPr sz="4400" b="1" dirty="0">
              <a:solidFill>
                <a:srgbClr val="FFFFFF"/>
              </a:solidFill>
              <a:latin typeface="Inconsolata"/>
              <a:ea typeface="Inconsolata"/>
              <a:cs typeface="Inconsolata"/>
              <a:sym typeface="Inconsolata"/>
            </a:endParaRPr>
          </a:p>
        </p:txBody>
      </p:sp>
      <p:sp>
        <p:nvSpPr>
          <p:cNvPr id="21" name="Google Shape;362;p23"/>
          <p:cNvSpPr/>
          <p:nvPr/>
        </p:nvSpPr>
        <p:spPr>
          <a:xfrm>
            <a:off x="5661740" y="1479893"/>
            <a:ext cx="682386" cy="655093"/>
          </a:xfrm>
          <a:prstGeom prst="ellipse">
            <a:avLst/>
          </a:prstGeom>
          <a:solidFill>
            <a:srgbClr val="F70000"/>
          </a:solidFill>
          <a:ln w="152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4400" b="1" dirty="0">
                <a:solidFill>
                  <a:srgbClr val="FFFFFF"/>
                </a:solidFill>
                <a:latin typeface="Inconsolata"/>
                <a:ea typeface="Inconsolata"/>
                <a:cs typeface="Inconsolata"/>
                <a:sym typeface="Inconsolata"/>
              </a:rPr>
              <a:t>2</a:t>
            </a:r>
            <a:endParaRPr sz="4400" b="1" dirty="0">
              <a:solidFill>
                <a:srgbClr val="FFFFFF"/>
              </a:solidFill>
              <a:latin typeface="Inconsolata"/>
              <a:ea typeface="Inconsolata"/>
              <a:cs typeface="Inconsolata"/>
              <a:sym typeface="Inconsolata"/>
            </a:endParaRPr>
          </a:p>
        </p:txBody>
      </p:sp>
      <p:pic>
        <p:nvPicPr>
          <p:cNvPr id="26"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44724" y="6722276"/>
            <a:ext cx="2927340" cy="229836"/>
          </a:xfrm>
          <a:prstGeom prst="rect">
            <a:avLst/>
          </a:prstGeom>
          <a:noFill/>
        </p:spPr>
      </p:pic>
      <p:sp>
        <p:nvSpPr>
          <p:cNvPr id="23" name="Oval 22"/>
          <p:cNvSpPr/>
          <p:nvPr/>
        </p:nvSpPr>
        <p:spPr>
          <a:xfrm>
            <a:off x="10000343" y="5066089"/>
            <a:ext cx="1190171" cy="1116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4" name="Yuvarlatılmış Dikdörtgen 23"/>
          <p:cNvSpPr/>
          <p:nvPr/>
        </p:nvSpPr>
        <p:spPr>
          <a:xfrm>
            <a:off x="8274120" y="2704806"/>
            <a:ext cx="3469253" cy="3017385"/>
          </a:xfrm>
          <a:prstGeom prst="roundRect">
            <a:avLst/>
          </a:prstGeom>
          <a:solidFill>
            <a:srgbClr val="2E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5"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8535065" y="5722191"/>
            <a:ext cx="2927340" cy="229836"/>
          </a:xfrm>
          <a:prstGeom prst="rect">
            <a:avLst/>
          </a:prstGeom>
          <a:noFill/>
        </p:spPr>
      </p:pic>
      <p:sp>
        <p:nvSpPr>
          <p:cNvPr id="31" name="Content Placeholder 2"/>
          <p:cNvSpPr txBox="1">
            <a:spLocks/>
          </p:cNvSpPr>
          <p:nvPr/>
        </p:nvSpPr>
        <p:spPr>
          <a:xfrm>
            <a:off x="8403536" y="3150650"/>
            <a:ext cx="3565795" cy="183851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Eğitim Seminerleri</a:t>
            </a:r>
          </a:p>
          <a:p>
            <a:pPr>
              <a:lnSpc>
                <a:spcPct val="100000"/>
              </a:lnSpc>
              <a:spcBef>
                <a:spcPts val="0"/>
              </a:spcBef>
            </a:pPr>
            <a:endParaRPr lang="tr-TR" sz="2400" b="1" dirty="0">
              <a:solidFill>
                <a:schemeClr val="bg1"/>
              </a:solidFill>
              <a:latin typeface="Arial" panose="020B0604020202020204" pitchFamily="34" charset="0"/>
              <a:cs typeface="Arial" panose="020B0604020202020204" pitchFamily="34" charset="0"/>
            </a:endParaRPr>
          </a:p>
          <a:p>
            <a:pPr>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Süreç Takibi</a:t>
            </a:r>
          </a:p>
          <a:p>
            <a:pPr>
              <a:lnSpc>
                <a:spcPct val="100000"/>
              </a:lnSpc>
              <a:spcBef>
                <a:spcPts val="0"/>
              </a:spcBef>
            </a:pPr>
            <a:endParaRPr lang="tr-TR" sz="2400" b="1" dirty="0">
              <a:solidFill>
                <a:schemeClr val="bg1"/>
              </a:solidFill>
              <a:latin typeface="Arial" panose="020B0604020202020204" pitchFamily="34" charset="0"/>
              <a:cs typeface="Arial" panose="020B0604020202020204" pitchFamily="34" charset="0"/>
            </a:endParaRPr>
          </a:p>
          <a:p>
            <a:pPr>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Değerlendirme </a:t>
            </a:r>
          </a:p>
          <a:p>
            <a:pPr>
              <a:lnSpc>
                <a:spcPct val="100000"/>
              </a:lnSpc>
              <a:spcBef>
                <a:spcPts val="0"/>
              </a:spcBef>
              <a:buFont typeface="Wingdings" panose="05000000000000000000" pitchFamily="2" charset="2"/>
              <a:buChar char="v"/>
            </a:pPr>
            <a:endParaRPr lang="tr-TR" sz="2400" dirty="0">
              <a:solidFill>
                <a:schemeClr val="bg1"/>
              </a:solidFill>
              <a:latin typeface="Arial" panose="020B0604020202020204" pitchFamily="34" charset="0"/>
              <a:cs typeface="Arial" panose="020B0604020202020204" pitchFamily="34" charset="0"/>
            </a:endParaRPr>
          </a:p>
        </p:txBody>
      </p:sp>
      <p:sp>
        <p:nvSpPr>
          <p:cNvPr id="33" name="Dikdörtgen 32"/>
          <p:cNvSpPr/>
          <p:nvPr/>
        </p:nvSpPr>
        <p:spPr>
          <a:xfrm>
            <a:off x="8381158" y="1807440"/>
            <a:ext cx="3235155" cy="764392"/>
          </a:xfrm>
          <a:prstGeom prst="rect">
            <a:avLst/>
          </a:prstGeom>
          <a:solidFill>
            <a:srgbClr val="2E5B0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bg1"/>
                </a:solidFill>
                <a:latin typeface="Arial" panose="020B0604020202020204" pitchFamily="34" charset="0"/>
                <a:cs typeface="Arial" panose="020B0604020202020204" pitchFamily="34" charset="0"/>
              </a:rPr>
              <a:t>EĞİTİM VE KOORDİNASYON</a:t>
            </a:r>
            <a:endParaRPr lang="tr-TR" sz="2400" dirty="0"/>
          </a:p>
        </p:txBody>
      </p:sp>
      <p:sp>
        <p:nvSpPr>
          <p:cNvPr id="34" name="Google Shape;362;p23"/>
          <p:cNvSpPr/>
          <p:nvPr/>
        </p:nvSpPr>
        <p:spPr>
          <a:xfrm>
            <a:off x="9639870" y="1028131"/>
            <a:ext cx="682386" cy="655093"/>
          </a:xfrm>
          <a:prstGeom prst="ellipse">
            <a:avLst/>
          </a:prstGeom>
          <a:solidFill>
            <a:srgbClr val="2C580A"/>
          </a:solidFill>
          <a:ln w="152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4400" b="1" dirty="0">
                <a:solidFill>
                  <a:srgbClr val="FFFFFF"/>
                </a:solidFill>
                <a:latin typeface="Inconsolata"/>
                <a:ea typeface="Inconsolata"/>
                <a:cs typeface="Inconsolata"/>
                <a:sym typeface="Inconsolata"/>
              </a:rPr>
              <a:t>3</a:t>
            </a:r>
            <a:endParaRPr sz="4400" b="1" dirty="0">
              <a:solidFill>
                <a:srgbClr val="FFFFFF"/>
              </a:solidFill>
              <a:latin typeface="Inconsolata"/>
              <a:ea typeface="Inconsolata"/>
              <a:cs typeface="Inconsolata"/>
              <a:sym typeface="Inconsolata"/>
            </a:endParaRPr>
          </a:p>
        </p:txBody>
      </p:sp>
      <p:pic>
        <p:nvPicPr>
          <p:cNvPr id="2" name="Resim 1">
            <a:extLst>
              <a:ext uri="{FF2B5EF4-FFF2-40B4-BE49-F238E27FC236}">
                <a16:creationId xmlns:a16="http://schemas.microsoft.com/office/drawing/2014/main" id="{C1864559-FDBD-8B8C-478B-BBED211A25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1627573559"/>
      </p:ext>
    </p:extLst>
  </p:cSld>
  <p:clrMapOvr>
    <a:masterClrMapping/>
  </p:clrMapOvr>
  <p:transition spd="slow" advTm="4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Dikdörtgen 50"/>
          <p:cNvSpPr/>
          <p:nvPr/>
        </p:nvSpPr>
        <p:spPr>
          <a:xfrm>
            <a:off x="664028" y="1377798"/>
            <a:ext cx="3187883" cy="853773"/>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DEĞERLER PLANI UYGULAMALARI</a:t>
            </a:r>
          </a:p>
        </p:txBody>
      </p:sp>
      <p:sp>
        <p:nvSpPr>
          <p:cNvPr id="10" name="Dikdörtgen 9"/>
          <p:cNvSpPr/>
          <p:nvPr/>
        </p:nvSpPr>
        <p:spPr>
          <a:xfrm>
            <a:off x="4474029" y="1378363"/>
            <a:ext cx="3320142" cy="853773"/>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GENÇLİK REHBERLİĞİ ÇALIŞMALARI</a:t>
            </a:r>
          </a:p>
        </p:txBody>
      </p:sp>
      <p:sp>
        <p:nvSpPr>
          <p:cNvPr id="15" name="Dikdörtgen 14"/>
          <p:cNvSpPr/>
          <p:nvPr/>
        </p:nvSpPr>
        <p:spPr>
          <a:xfrm>
            <a:off x="3713457" y="6129494"/>
            <a:ext cx="4717110" cy="728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6" name="Resim 15"/>
          <p:cNvPicPr>
            <a:picLocks noChangeAspect="1"/>
          </p:cNvPicPr>
          <p:nvPr/>
        </p:nvPicPr>
        <p:blipFill rotWithShape="1">
          <a:blip r:embed="rId3">
            <a:clrChange>
              <a:clrFrom>
                <a:srgbClr val="FFFFFF"/>
              </a:clrFrom>
              <a:clrTo>
                <a:srgbClr val="FFFFFF">
                  <a:alpha val="0"/>
                </a:srgbClr>
              </a:clrTo>
            </a:clrChange>
          </a:blip>
          <a:srcRect b="4845"/>
          <a:stretch/>
        </p:blipFill>
        <p:spPr>
          <a:xfrm>
            <a:off x="0" y="2625745"/>
            <a:ext cx="7246962" cy="3908944"/>
          </a:xfrm>
          <a:prstGeom prst="rect">
            <a:avLst/>
          </a:prstGeom>
        </p:spPr>
      </p:pic>
      <p:pic>
        <p:nvPicPr>
          <p:cNvPr id="1034" name="Picture 10" descr="Amerika Miami'den abiler ablalar abiler Tampa Bay, Inc ablalar Çocuk büyük  Kardeş, Büyük Kardeş. Organizasyon - kardeşlerim şeffaf PNG görüntüsü"/>
          <p:cNvPicPr>
            <a:picLocks noChangeAspect="1" noChangeArrowheads="1"/>
          </p:cNvPicPr>
          <p:nvPr/>
        </p:nvPicPr>
        <p:blipFill rotWithShape="1">
          <a:blip r:embed="rId4">
            <a:clrChange>
              <a:clrFrom>
                <a:srgbClr val="EFEFEF"/>
              </a:clrFrom>
              <a:clrTo>
                <a:srgbClr val="EFEFEF">
                  <a:alpha val="0"/>
                </a:srgbClr>
              </a:clrTo>
            </a:clrChange>
            <a:extLst>
              <a:ext uri="{28A0092B-C50C-407E-A947-70E740481C1C}">
                <a14:useLocalDpi xmlns:a14="http://schemas.microsoft.com/office/drawing/2010/main" val="0"/>
              </a:ext>
            </a:extLst>
          </a:blip>
          <a:srcRect l="33478" r="31592" b="35047"/>
          <a:stretch/>
        </p:blipFill>
        <p:spPr bwMode="auto">
          <a:xfrm>
            <a:off x="4474029" y="2353734"/>
            <a:ext cx="3537857" cy="4245607"/>
          </a:xfrm>
          <a:prstGeom prst="rect">
            <a:avLst/>
          </a:prstGeom>
          <a:noFill/>
          <a:extLst>
            <a:ext uri="{909E8E84-426E-40DD-AFC4-6F175D3DCCD1}">
              <a14:hiddenFill xmlns:a14="http://schemas.microsoft.com/office/drawing/2010/main">
                <a:solidFill>
                  <a:srgbClr val="FFFFFF"/>
                </a:solidFill>
              </a14:hiddenFill>
            </a:ext>
          </a:extLst>
        </p:spPr>
      </p:pic>
      <p:sp>
        <p:nvSpPr>
          <p:cNvPr id="13" name="Dikdörtgen 12"/>
          <p:cNvSpPr/>
          <p:nvPr/>
        </p:nvSpPr>
        <p:spPr>
          <a:xfrm>
            <a:off x="8416290" y="1377798"/>
            <a:ext cx="3329046" cy="853773"/>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AKRAN KAYNAŞMALARI</a:t>
            </a:r>
          </a:p>
        </p:txBody>
      </p:sp>
      <p:pic>
        <p:nvPicPr>
          <p:cNvPr id="3" name="Resim 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6290" y="2025712"/>
            <a:ext cx="3329045" cy="4438726"/>
          </a:xfrm>
          <a:prstGeom prst="rect">
            <a:avLst/>
          </a:prstGeom>
        </p:spPr>
      </p:pic>
      <p:grpSp>
        <p:nvGrpSpPr>
          <p:cNvPr id="11" name="Group 205"/>
          <p:cNvGrpSpPr/>
          <p:nvPr/>
        </p:nvGrpSpPr>
        <p:grpSpPr>
          <a:xfrm>
            <a:off x="0" y="108031"/>
            <a:ext cx="12287567" cy="1148734"/>
            <a:chOff x="1260583" y="2222064"/>
            <a:chExt cx="9566488" cy="4111180"/>
          </a:xfrm>
        </p:grpSpPr>
        <p:pic>
          <p:nvPicPr>
            <p:cNvPr id="12" name="Picture 206" descr="shadow.png"/>
            <p:cNvPicPr>
              <a:picLocks noChangeAspect="1"/>
            </p:cNvPicPr>
            <p:nvPr/>
          </p:nvPicPr>
          <p:blipFill>
            <a:blip r:embed="rId6">
              <a:biLevel thresh="75000"/>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1431958" y="4939421"/>
              <a:ext cx="9395113" cy="1393823"/>
            </a:xfrm>
            <a:prstGeom prst="rect">
              <a:avLst/>
            </a:prstGeom>
          </p:spPr>
        </p:pic>
        <p:sp>
          <p:nvSpPr>
            <p:cNvPr id="18" name="Rectangle 207"/>
            <p:cNvSpPr/>
            <p:nvPr/>
          </p:nvSpPr>
          <p:spPr>
            <a:xfrm>
              <a:off x="1260583" y="2565997"/>
              <a:ext cx="9492084" cy="24911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19" name="Rectangle 208"/>
            <p:cNvSpPr/>
            <p:nvPr/>
          </p:nvSpPr>
          <p:spPr>
            <a:xfrm>
              <a:off x="1260583" y="2222064"/>
              <a:ext cx="9492083" cy="3164748"/>
            </a:xfrm>
            <a:prstGeom prst="rect">
              <a:avLst/>
            </a:prstGeom>
            <a:noFill/>
            <a:ln w="28575">
              <a:noFill/>
            </a:ln>
          </p:spPr>
          <p:txBody>
            <a:bodyPr wrap="square" anchor="ctr">
              <a:spAutoFit/>
            </a:bodyPr>
            <a:lstStyle/>
            <a:p>
              <a:pPr algn="ctr"/>
              <a:r>
                <a:rPr lang="tr-TR" sz="4800" b="1" dirty="0">
                  <a:solidFill>
                    <a:schemeClr val="bg1"/>
                  </a:solidFill>
                </a:rPr>
                <a:t>REHBERLİK</a:t>
              </a:r>
            </a:p>
          </p:txBody>
        </p:sp>
      </p:grpSp>
      <p:sp>
        <p:nvSpPr>
          <p:cNvPr id="14" name="Google Shape;362;p23"/>
          <p:cNvSpPr/>
          <p:nvPr/>
        </p:nvSpPr>
        <p:spPr>
          <a:xfrm>
            <a:off x="150127" y="136477"/>
            <a:ext cx="941694" cy="887105"/>
          </a:xfrm>
          <a:prstGeom prst="ellipse">
            <a:avLst/>
          </a:prstGeom>
          <a:solidFill>
            <a:srgbClr val="0070C0"/>
          </a:solidFill>
          <a:ln w="152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4400" b="1" dirty="0">
                <a:solidFill>
                  <a:srgbClr val="FFFFFF"/>
                </a:solidFill>
                <a:latin typeface="Inconsolata"/>
                <a:ea typeface="Inconsolata"/>
                <a:cs typeface="Inconsolata"/>
                <a:sym typeface="Inconsolata"/>
              </a:rPr>
              <a:t>1</a:t>
            </a:r>
            <a:endParaRPr sz="4400" b="1" dirty="0">
              <a:solidFill>
                <a:srgbClr val="FFFFFF"/>
              </a:solidFill>
              <a:latin typeface="Inconsolata"/>
              <a:ea typeface="Inconsolata"/>
              <a:cs typeface="Inconsolata"/>
              <a:sym typeface="Inconsolata"/>
            </a:endParaRPr>
          </a:p>
        </p:txBody>
      </p:sp>
      <p:pic>
        <p:nvPicPr>
          <p:cNvPr id="2" name="Resim 1">
            <a:extLst>
              <a:ext uri="{FF2B5EF4-FFF2-40B4-BE49-F238E27FC236}">
                <a16:creationId xmlns:a16="http://schemas.microsoft.com/office/drawing/2014/main" id="{34A42CA8-E8D0-4918-9092-9D02E46FD5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2585186139"/>
      </p:ext>
    </p:extLst>
  </p:cSld>
  <p:clrMapOvr>
    <a:masterClrMapping/>
  </p:clrMapOvr>
  <p:transition spd="slow" advTm="2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p:cNvSpPr/>
          <p:nvPr/>
        </p:nvSpPr>
        <p:spPr>
          <a:xfrm>
            <a:off x="245660" y="2002206"/>
            <a:ext cx="3504036" cy="836530"/>
          </a:xfrm>
          <a:prstGeom prst="rect">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KÜLTÜREL FAALİYETLER</a:t>
            </a:r>
          </a:p>
        </p:txBody>
      </p:sp>
      <p:sp>
        <p:nvSpPr>
          <p:cNvPr id="11" name="Dikdörtgen 10"/>
          <p:cNvSpPr/>
          <p:nvPr/>
        </p:nvSpPr>
        <p:spPr>
          <a:xfrm>
            <a:off x="3957852" y="2035349"/>
            <a:ext cx="3731060" cy="817033"/>
          </a:xfrm>
          <a:prstGeom prst="rect">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DEĞERLER ETKİNLİKLERİ</a:t>
            </a:r>
          </a:p>
        </p:txBody>
      </p:sp>
      <p:sp>
        <p:nvSpPr>
          <p:cNvPr id="12" name="Dikdörtgen 11"/>
          <p:cNvSpPr/>
          <p:nvPr/>
        </p:nvSpPr>
        <p:spPr>
          <a:xfrm>
            <a:off x="7929350" y="2035349"/>
            <a:ext cx="4006798" cy="803385"/>
          </a:xfrm>
          <a:prstGeom prst="rect">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GENÇLİK KAMPLARI</a:t>
            </a:r>
          </a:p>
        </p:txBody>
      </p:sp>
      <p:grpSp>
        <p:nvGrpSpPr>
          <p:cNvPr id="13" name="Group 205"/>
          <p:cNvGrpSpPr/>
          <p:nvPr/>
        </p:nvGrpSpPr>
        <p:grpSpPr>
          <a:xfrm>
            <a:off x="0" y="216735"/>
            <a:ext cx="12258516" cy="1093447"/>
            <a:chOff x="1260583" y="2544557"/>
            <a:chExt cx="9543870" cy="3906432"/>
          </a:xfrm>
          <a:solidFill>
            <a:srgbClr val="FFFF00"/>
          </a:solidFill>
        </p:grpSpPr>
        <p:pic>
          <p:nvPicPr>
            <p:cNvPr id="14"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409340" y="5057166"/>
              <a:ext cx="9395113" cy="1393823"/>
            </a:xfrm>
            <a:prstGeom prst="rect">
              <a:avLst/>
            </a:prstGeom>
            <a:noFill/>
          </p:spPr>
        </p:pic>
        <p:sp>
          <p:nvSpPr>
            <p:cNvPr id="15" name="Rectangle 207"/>
            <p:cNvSpPr/>
            <p:nvPr/>
          </p:nvSpPr>
          <p:spPr>
            <a:xfrm>
              <a:off x="1260583" y="2565997"/>
              <a:ext cx="9492084" cy="24911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16" name="Rectangle 208"/>
            <p:cNvSpPr/>
            <p:nvPr/>
          </p:nvSpPr>
          <p:spPr>
            <a:xfrm>
              <a:off x="1260583" y="2544557"/>
              <a:ext cx="9492083" cy="2519759"/>
            </a:xfrm>
            <a:prstGeom prst="rect">
              <a:avLst/>
            </a:prstGeom>
            <a:solidFill>
              <a:srgbClr val="FF0000"/>
            </a:solidFill>
            <a:ln w="28575">
              <a:noFill/>
            </a:ln>
          </p:spPr>
          <p:txBody>
            <a:bodyPr wrap="square" anchor="ctr">
              <a:spAutoFit/>
            </a:bodyPr>
            <a:lstStyle/>
            <a:p>
              <a:pPr algn="ctr"/>
              <a:r>
                <a:rPr lang="tr-TR" sz="4800" b="1" dirty="0">
                  <a:solidFill>
                    <a:schemeClr val="bg1"/>
                  </a:solidFill>
                </a:rPr>
                <a:t>SOSYAL-KÜLTÜREL ETKİNLİKLER</a:t>
              </a:r>
            </a:p>
          </p:txBody>
        </p:sp>
      </p:grpSp>
      <p:sp>
        <p:nvSpPr>
          <p:cNvPr id="17" name="Google Shape;362;p23"/>
          <p:cNvSpPr/>
          <p:nvPr/>
        </p:nvSpPr>
        <p:spPr>
          <a:xfrm>
            <a:off x="122831" y="95534"/>
            <a:ext cx="996286" cy="968992"/>
          </a:xfrm>
          <a:prstGeom prst="ellipse">
            <a:avLst/>
          </a:prstGeom>
          <a:solidFill>
            <a:srgbClr val="FF0000"/>
          </a:solidFill>
          <a:ln w="152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4400" b="1" dirty="0">
                <a:solidFill>
                  <a:srgbClr val="FFFFFF"/>
                </a:solidFill>
                <a:latin typeface="Inconsolata"/>
                <a:ea typeface="Inconsolata"/>
                <a:cs typeface="Inconsolata"/>
                <a:sym typeface="Inconsolata"/>
              </a:rPr>
              <a:t>2</a:t>
            </a:r>
            <a:endParaRPr sz="4400" b="1" dirty="0">
              <a:solidFill>
                <a:srgbClr val="FFFFFF"/>
              </a:solidFill>
              <a:latin typeface="Inconsolata"/>
              <a:ea typeface="Inconsolata"/>
              <a:cs typeface="Inconsolata"/>
              <a:sym typeface="Inconsolata"/>
            </a:endParaRPr>
          </a:p>
        </p:txBody>
      </p:sp>
      <p:pic>
        <p:nvPicPr>
          <p:cNvPr id="18" name="Resim 5">
            <a:extLst>
              <a:ext uri="{FF2B5EF4-FFF2-40B4-BE49-F238E27FC236}">
                <a16:creationId xmlns:a16="http://schemas.microsoft.com/office/drawing/2014/main" id="{CAE41150-1A8E-45E3-9C27-F969DCB29A79}"/>
              </a:ext>
            </a:extLst>
          </p:cNvPr>
          <p:cNvPicPr>
            <a:picLocks noChangeAspect="1"/>
          </p:cNvPicPr>
          <p:nvPr/>
        </p:nvPicPr>
        <p:blipFill rotWithShape="1">
          <a:blip r:embed="rId5"/>
          <a:srcRect l="3238" t="5293" r="6323" b="9824"/>
          <a:stretch/>
        </p:blipFill>
        <p:spPr>
          <a:xfrm>
            <a:off x="152073" y="3918837"/>
            <a:ext cx="3676366" cy="1879222"/>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p:spPr>
      </p:pic>
      <p:pic>
        <p:nvPicPr>
          <p:cNvPr id="2" name="Resim 1"/>
          <p:cNvPicPr>
            <a:picLocks noChangeAspect="1"/>
          </p:cNvPicPr>
          <p:nvPr/>
        </p:nvPicPr>
        <p:blipFill rotWithShape="1">
          <a:blip r:embed="rId6"/>
          <a:srcRect r="2620" b="12863"/>
          <a:stretch/>
        </p:blipFill>
        <p:spPr>
          <a:xfrm>
            <a:off x="3987095" y="3926814"/>
            <a:ext cx="3717734" cy="187124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9" name="Oval 18"/>
          <p:cNvSpPr/>
          <p:nvPr/>
        </p:nvSpPr>
        <p:spPr>
          <a:xfrm>
            <a:off x="10000343" y="5066089"/>
            <a:ext cx="1190171" cy="1116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3" name="Picture 2" descr="Kış Kampı - Genel Ekipman Listesi - Tek Başına da Olu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234" r="13960"/>
          <a:stretch/>
        </p:blipFill>
        <p:spPr bwMode="auto">
          <a:xfrm>
            <a:off x="7863485" y="3918837"/>
            <a:ext cx="4052728" cy="1842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D62D247C-62E0-5B39-0E90-FEA142BFF5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4113046279"/>
      </p:ext>
    </p:extLst>
  </p:cSld>
  <p:clrMapOvr>
    <a:masterClrMapping/>
  </p:clrMapOvr>
  <p:transition spd="slow" advTm="20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p:cNvSpPr/>
          <p:nvPr/>
        </p:nvSpPr>
        <p:spPr>
          <a:xfrm>
            <a:off x="4067033" y="2159947"/>
            <a:ext cx="3835022" cy="965390"/>
          </a:xfrm>
          <a:prstGeom prst="rect">
            <a:avLst/>
          </a:prstGeom>
          <a:solidFill>
            <a:srgbClr val="2E5B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latin typeface="Arial" panose="020B0604020202020204" pitchFamily="34" charset="0"/>
                <a:cs typeface="Arial" panose="020B0604020202020204" pitchFamily="34" charset="0"/>
              </a:rPr>
              <a:t>KOORDİNASYON</a:t>
            </a:r>
          </a:p>
        </p:txBody>
      </p:sp>
      <p:sp>
        <p:nvSpPr>
          <p:cNvPr id="11" name="Dikdörtgen 10"/>
          <p:cNvSpPr/>
          <p:nvPr/>
        </p:nvSpPr>
        <p:spPr>
          <a:xfrm>
            <a:off x="122831" y="2183641"/>
            <a:ext cx="3766782" cy="955343"/>
          </a:xfrm>
          <a:prstGeom prst="rect">
            <a:avLst/>
          </a:prstGeom>
          <a:solidFill>
            <a:srgbClr val="2E5B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latin typeface="Arial" panose="020B0604020202020204" pitchFamily="34" charset="0"/>
                <a:cs typeface="Arial" panose="020B0604020202020204" pitchFamily="34" charset="0"/>
              </a:rPr>
              <a:t>SEMİNERLER</a:t>
            </a:r>
            <a:endParaRPr lang="tr-TR" sz="2800" b="1" dirty="0">
              <a:solidFill>
                <a:schemeClr val="bg1"/>
              </a:solidFill>
            </a:endParaRPr>
          </a:p>
        </p:txBody>
      </p:sp>
      <p:sp>
        <p:nvSpPr>
          <p:cNvPr id="12" name="Dikdörtgen 11"/>
          <p:cNvSpPr/>
          <p:nvPr/>
        </p:nvSpPr>
        <p:spPr>
          <a:xfrm>
            <a:off x="8102221" y="2146300"/>
            <a:ext cx="3924679" cy="969282"/>
          </a:xfrm>
          <a:prstGeom prst="rect">
            <a:avLst/>
          </a:prstGeom>
          <a:solidFill>
            <a:srgbClr val="2E5B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latin typeface="Arial" panose="020B0604020202020204" pitchFamily="34" charset="0"/>
                <a:cs typeface="Arial" panose="020B0604020202020204" pitchFamily="34" charset="0"/>
              </a:rPr>
              <a:t>DEĞERLENDİRME</a:t>
            </a:r>
          </a:p>
        </p:txBody>
      </p:sp>
      <p:grpSp>
        <p:nvGrpSpPr>
          <p:cNvPr id="13" name="Group 205"/>
          <p:cNvGrpSpPr/>
          <p:nvPr/>
        </p:nvGrpSpPr>
        <p:grpSpPr>
          <a:xfrm>
            <a:off x="0" y="244345"/>
            <a:ext cx="12192000" cy="830997"/>
            <a:chOff x="1260583" y="2544557"/>
            <a:chExt cx="9492084" cy="2519759"/>
          </a:xfrm>
          <a:solidFill>
            <a:srgbClr val="2E5B0C"/>
          </a:solidFill>
        </p:grpSpPr>
        <p:sp>
          <p:nvSpPr>
            <p:cNvPr id="15" name="Rectangle 207"/>
            <p:cNvSpPr/>
            <p:nvPr/>
          </p:nvSpPr>
          <p:spPr>
            <a:xfrm>
              <a:off x="1260583" y="2565997"/>
              <a:ext cx="9492084" cy="24911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bg1"/>
                </a:solidFill>
              </a:endParaRPr>
            </a:p>
          </p:txBody>
        </p:sp>
        <p:sp>
          <p:nvSpPr>
            <p:cNvPr id="16" name="Rectangle 208"/>
            <p:cNvSpPr/>
            <p:nvPr/>
          </p:nvSpPr>
          <p:spPr>
            <a:xfrm>
              <a:off x="1260583" y="2544557"/>
              <a:ext cx="9492083" cy="2519759"/>
            </a:xfrm>
            <a:prstGeom prst="rect">
              <a:avLst/>
            </a:prstGeom>
            <a:grpFill/>
            <a:ln w="28575">
              <a:noFill/>
            </a:ln>
          </p:spPr>
          <p:txBody>
            <a:bodyPr wrap="square" anchor="ctr">
              <a:spAutoFit/>
            </a:bodyPr>
            <a:lstStyle/>
            <a:p>
              <a:pPr algn="ctr"/>
              <a:r>
                <a:rPr lang="tr-TR" sz="4800" b="1" dirty="0">
                  <a:solidFill>
                    <a:schemeClr val="bg1"/>
                  </a:solidFill>
                </a:rPr>
                <a:t>EĞİTİM KOORDİNASYONU</a:t>
              </a:r>
            </a:p>
          </p:txBody>
        </p:sp>
      </p:grpSp>
      <p:sp>
        <p:nvSpPr>
          <p:cNvPr id="18" name="Dikdörtgen 17"/>
          <p:cNvSpPr/>
          <p:nvPr/>
        </p:nvSpPr>
        <p:spPr>
          <a:xfrm>
            <a:off x="109941" y="3657601"/>
            <a:ext cx="3820614" cy="1781032"/>
          </a:xfrm>
          <a:prstGeom prst="rect">
            <a:avLst/>
          </a:prstGeom>
          <a:solidFill>
            <a:srgbClr val="2E5B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20" name="Rectangle 204"/>
          <p:cNvSpPr/>
          <p:nvPr/>
        </p:nvSpPr>
        <p:spPr>
          <a:xfrm>
            <a:off x="251144" y="3903435"/>
            <a:ext cx="3554283" cy="923330"/>
          </a:xfrm>
          <a:prstGeom prst="rect">
            <a:avLst/>
          </a:prstGeom>
          <a:solidFill>
            <a:srgbClr val="2E5B0C"/>
          </a:solidFill>
          <a:ln w="28575">
            <a:noFill/>
          </a:ln>
        </p:spPr>
        <p:txBody>
          <a:bodyPr wrap="square" anchor="ctr">
            <a:spAutoFit/>
          </a:bodyPr>
          <a:lstStyle/>
          <a:p>
            <a:pPr marL="342900" indent="-342900">
              <a:buFont typeface="Arial" panose="020B0604020202020204" pitchFamily="34" charset="0"/>
              <a:buChar char="•"/>
            </a:pPr>
            <a:r>
              <a:rPr lang="tr-TR" b="1" dirty="0">
                <a:solidFill>
                  <a:schemeClr val="bg1"/>
                </a:solidFill>
              </a:rPr>
              <a:t>EĞİTİCİLERE SEMİNERLER</a:t>
            </a:r>
          </a:p>
          <a:p>
            <a:pPr marL="342900" indent="-342900">
              <a:buFont typeface="Arial" panose="020B0604020202020204" pitchFamily="34" charset="0"/>
              <a:buChar char="•"/>
            </a:pPr>
            <a:endParaRPr lang="tr-TR" b="1" dirty="0">
              <a:solidFill>
                <a:schemeClr val="bg1"/>
              </a:solidFill>
            </a:endParaRPr>
          </a:p>
          <a:p>
            <a:pPr marL="342900" indent="-342900">
              <a:buFont typeface="Arial" panose="020B0604020202020204" pitchFamily="34" charset="0"/>
              <a:buChar char="•"/>
            </a:pPr>
            <a:r>
              <a:rPr lang="tr-TR" b="1" dirty="0">
                <a:solidFill>
                  <a:schemeClr val="bg1"/>
                </a:solidFill>
              </a:rPr>
              <a:t>ÖĞRENCİLERE SEMİNERLER</a:t>
            </a:r>
            <a:endParaRPr lang="en-US" b="1" dirty="0">
              <a:solidFill>
                <a:schemeClr val="bg1"/>
              </a:solidFill>
            </a:endParaRPr>
          </a:p>
        </p:txBody>
      </p:sp>
      <p:sp>
        <p:nvSpPr>
          <p:cNvPr id="23" name="Rectangle 204"/>
          <p:cNvSpPr/>
          <p:nvPr/>
        </p:nvSpPr>
        <p:spPr>
          <a:xfrm>
            <a:off x="4108053" y="3680713"/>
            <a:ext cx="3780354" cy="1754326"/>
          </a:xfrm>
          <a:prstGeom prst="rect">
            <a:avLst/>
          </a:prstGeom>
          <a:solidFill>
            <a:srgbClr val="2E5B0C"/>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nchor="ctr">
            <a:spAutoFit/>
          </a:bodyPr>
          <a:lstStyle/>
          <a:p>
            <a:pPr marL="285750" indent="-285750">
              <a:lnSpc>
                <a:spcPct val="200000"/>
              </a:lnSpc>
              <a:spcBef>
                <a:spcPts val="0"/>
              </a:spcBef>
              <a:buFont typeface="Arial" panose="020B0604020202020204" pitchFamily="34" charset="0"/>
              <a:buChar char="•"/>
            </a:pPr>
            <a:r>
              <a:rPr lang="tr-TR" b="1" dirty="0">
                <a:solidFill>
                  <a:schemeClr val="bg1"/>
                </a:solidFill>
              </a:rPr>
              <a:t>KOORDİNATÖRLER TOPLANTISI</a:t>
            </a:r>
          </a:p>
          <a:p>
            <a:pPr>
              <a:lnSpc>
                <a:spcPct val="200000"/>
              </a:lnSpc>
              <a:spcBef>
                <a:spcPts val="0"/>
              </a:spcBef>
            </a:pPr>
            <a:r>
              <a:rPr lang="tr-TR" b="1" dirty="0">
                <a:solidFill>
                  <a:schemeClr val="bg1"/>
                </a:solidFill>
              </a:rPr>
              <a:t> TEMSİLCİ </a:t>
            </a:r>
            <a:r>
              <a:rPr lang="en-US" b="1" dirty="0">
                <a:solidFill>
                  <a:schemeClr val="bg1"/>
                </a:solidFill>
              </a:rPr>
              <a:t>ÖĞRETMEN</a:t>
            </a:r>
            <a:r>
              <a:rPr lang="tr-TR" b="1" dirty="0">
                <a:solidFill>
                  <a:schemeClr val="bg1"/>
                </a:solidFill>
              </a:rPr>
              <a:t>LER TOPLANTISI</a:t>
            </a:r>
          </a:p>
          <a:p>
            <a:pPr marL="285750" indent="-285750">
              <a:lnSpc>
                <a:spcPct val="200000"/>
              </a:lnSpc>
              <a:spcBef>
                <a:spcPts val="0"/>
              </a:spcBef>
              <a:buFont typeface="Arial" panose="020B0604020202020204" pitchFamily="34" charset="0"/>
              <a:buChar char="•"/>
            </a:pPr>
            <a:r>
              <a:rPr lang="tr-TR" b="1" dirty="0">
                <a:solidFill>
                  <a:schemeClr val="bg1"/>
                </a:solidFill>
              </a:rPr>
              <a:t>SÜREÇ TAKİBİ </a:t>
            </a:r>
          </a:p>
        </p:txBody>
      </p:sp>
      <p:pic>
        <p:nvPicPr>
          <p:cNvPr id="28"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69270" y="1069689"/>
            <a:ext cx="12067447" cy="459672"/>
          </a:xfrm>
          <a:prstGeom prst="rect">
            <a:avLst/>
          </a:prstGeom>
        </p:spPr>
      </p:pic>
      <p:sp>
        <p:nvSpPr>
          <p:cNvPr id="21" name="Google Shape;362;p23"/>
          <p:cNvSpPr/>
          <p:nvPr/>
        </p:nvSpPr>
        <p:spPr>
          <a:xfrm>
            <a:off x="243496" y="154876"/>
            <a:ext cx="1023581" cy="1009934"/>
          </a:xfrm>
          <a:prstGeom prst="ellipse">
            <a:avLst/>
          </a:prstGeom>
          <a:solidFill>
            <a:srgbClr val="2E5B0C"/>
          </a:solidFill>
          <a:ln w="152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4400" b="1" dirty="0">
                <a:solidFill>
                  <a:schemeClr val="bg1"/>
                </a:solidFill>
                <a:latin typeface="Inconsolata"/>
                <a:ea typeface="Inconsolata"/>
                <a:cs typeface="Inconsolata"/>
                <a:sym typeface="Inconsolata"/>
              </a:rPr>
              <a:t>3</a:t>
            </a:r>
          </a:p>
        </p:txBody>
      </p:sp>
      <p:sp>
        <p:nvSpPr>
          <p:cNvPr id="17" name="Oval 16"/>
          <p:cNvSpPr/>
          <p:nvPr/>
        </p:nvSpPr>
        <p:spPr>
          <a:xfrm>
            <a:off x="10000343" y="5066089"/>
            <a:ext cx="1190171" cy="1116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4" name="Dikdörtgen 23"/>
          <p:cNvSpPr/>
          <p:nvPr/>
        </p:nvSpPr>
        <p:spPr>
          <a:xfrm>
            <a:off x="8102221" y="3657601"/>
            <a:ext cx="3919764" cy="1765694"/>
          </a:xfrm>
          <a:prstGeom prst="rect">
            <a:avLst/>
          </a:prstGeom>
          <a:solidFill>
            <a:srgbClr val="2E5B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25" name="Rectangle 204"/>
          <p:cNvSpPr/>
          <p:nvPr/>
        </p:nvSpPr>
        <p:spPr>
          <a:xfrm>
            <a:off x="8414649" y="3839483"/>
            <a:ext cx="3777350" cy="1785104"/>
          </a:xfrm>
          <a:prstGeom prst="rect">
            <a:avLst/>
          </a:prstGeom>
          <a:noFill/>
          <a:ln w="28575">
            <a:noFill/>
          </a:ln>
        </p:spPr>
        <p:txBody>
          <a:bodyPr wrap="square" anchor="ctr">
            <a:spAutoFit/>
          </a:bodyPr>
          <a:lstStyle/>
          <a:p>
            <a:pPr marL="285750" indent="-285750">
              <a:buFont typeface="Arial" panose="020B0604020202020204" pitchFamily="34" charset="0"/>
              <a:buChar char="•"/>
            </a:pPr>
            <a:r>
              <a:rPr lang="tr-TR" b="1" dirty="0">
                <a:solidFill>
                  <a:schemeClr val="bg1"/>
                </a:solidFill>
              </a:rPr>
              <a:t>GERİ BİLDİRİM RAPORLARI</a:t>
            </a:r>
          </a:p>
          <a:p>
            <a:pPr marL="285750" indent="-285750">
              <a:buFont typeface="Arial" panose="020B0604020202020204" pitchFamily="34" charset="0"/>
              <a:buChar char="•"/>
            </a:pPr>
            <a:endParaRPr lang="tr-TR" b="1" dirty="0">
              <a:solidFill>
                <a:schemeClr val="bg1"/>
              </a:solidFill>
            </a:endParaRPr>
          </a:p>
          <a:p>
            <a:pPr marL="285750" indent="-285750">
              <a:buFont typeface="Arial" panose="020B0604020202020204" pitchFamily="34" charset="0"/>
              <a:buChar char="•"/>
            </a:pPr>
            <a:r>
              <a:rPr lang="tr-TR" b="1" dirty="0">
                <a:solidFill>
                  <a:schemeClr val="bg1"/>
                </a:solidFill>
              </a:rPr>
              <a:t>DEĞERLENDİRME ÇALIŞTAYI</a:t>
            </a:r>
          </a:p>
          <a:p>
            <a:pPr algn="ctr"/>
            <a:endParaRPr lang="tr-TR" sz="2800" b="1" dirty="0">
              <a:solidFill>
                <a:schemeClr val="bg1"/>
              </a:solidFill>
            </a:endParaRPr>
          </a:p>
          <a:p>
            <a:pPr algn="ctr"/>
            <a:endParaRPr lang="tr-TR" sz="2800" b="1" dirty="0">
              <a:solidFill>
                <a:schemeClr val="bg1"/>
              </a:solidFill>
            </a:endParaRPr>
          </a:p>
        </p:txBody>
      </p:sp>
      <p:pic>
        <p:nvPicPr>
          <p:cNvPr id="2" name="Resim 1">
            <a:extLst>
              <a:ext uri="{FF2B5EF4-FFF2-40B4-BE49-F238E27FC236}">
                <a16:creationId xmlns:a16="http://schemas.microsoft.com/office/drawing/2014/main" id="{4E2FC850-7860-9BA4-5E91-0DE1D4C20D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1652329549"/>
      </p:ext>
    </p:extLst>
  </p:cSld>
  <p:clrMapOvr>
    <a:masterClrMapping/>
  </p:clrMapOvr>
  <p:transition spd="slow" advTm="300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CAE41150-1A8E-45E3-9C27-F969DCB29A79}"/>
              </a:ext>
            </a:extLst>
          </p:cNvPr>
          <p:cNvPicPr>
            <a:picLocks noChangeAspect="1"/>
          </p:cNvPicPr>
          <p:nvPr/>
        </p:nvPicPr>
        <p:blipFill rotWithShape="1">
          <a:blip r:embed="rId2"/>
          <a:srcRect l="3238" t="5293" r="6323" b="9824"/>
          <a:stretch/>
        </p:blipFill>
        <p:spPr>
          <a:xfrm>
            <a:off x="218727" y="2623457"/>
            <a:ext cx="5479516" cy="3313913"/>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p:spPr>
      </p:pic>
      <p:pic>
        <p:nvPicPr>
          <p:cNvPr id="8" name="İçerik Yer Tutucusu 3"/>
          <p:cNvPicPr>
            <a:picLocks noChangeAspect="1"/>
          </p:cNvPicPr>
          <p:nvPr/>
        </p:nvPicPr>
        <p:blipFill rotWithShape="1">
          <a:blip r:embed="rId3" cstate="print">
            <a:extLst>
              <a:ext uri="{28A0092B-C50C-407E-A947-70E740481C1C}">
                <a14:useLocalDpi xmlns:a14="http://schemas.microsoft.com/office/drawing/2010/main" val="0"/>
              </a:ext>
            </a:extLst>
          </a:blip>
          <a:srcRect t="27289" b="10591"/>
          <a:stretch/>
        </p:blipFill>
        <p:spPr>
          <a:xfrm>
            <a:off x="5960571" y="2623457"/>
            <a:ext cx="6031634" cy="3298372"/>
          </a:xfrm>
          <a:prstGeom prst="rect">
            <a:avLst/>
          </a:prstGeom>
          <a:ln>
            <a:noFill/>
          </a:ln>
          <a:effectLst>
            <a:outerShdw blurRad="292100" dist="139700" dir="2700000" algn="tl" rotWithShape="0">
              <a:srgbClr val="333333">
                <a:alpha val="65000"/>
              </a:srgbClr>
            </a:outerShdw>
          </a:effectLst>
        </p:spPr>
      </p:pic>
      <p:grpSp>
        <p:nvGrpSpPr>
          <p:cNvPr id="9" name="Group 205"/>
          <p:cNvGrpSpPr/>
          <p:nvPr/>
        </p:nvGrpSpPr>
        <p:grpSpPr>
          <a:xfrm>
            <a:off x="0" y="87408"/>
            <a:ext cx="12191999" cy="1400198"/>
            <a:chOff x="1260583" y="2427299"/>
            <a:chExt cx="9492084" cy="2754272"/>
          </a:xfrm>
          <a:solidFill>
            <a:srgbClr val="FF9900"/>
          </a:solidFill>
        </p:grpSpPr>
        <p:sp>
          <p:nvSpPr>
            <p:cNvPr id="10" name="Rectangle 207"/>
            <p:cNvSpPr/>
            <p:nvPr/>
          </p:nvSpPr>
          <p:spPr>
            <a:xfrm>
              <a:off x="1260583" y="2565997"/>
              <a:ext cx="9492084" cy="2491167"/>
            </a:xfrm>
            <a:prstGeom prst="rect">
              <a:avLst/>
            </a:prstGeom>
            <a:grpFill/>
            <a:ln>
              <a:solidFill>
                <a:srgbClr val="D1A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16" name="Rectangle 208"/>
            <p:cNvSpPr/>
            <p:nvPr/>
          </p:nvSpPr>
          <p:spPr>
            <a:xfrm>
              <a:off x="1260583" y="2427299"/>
              <a:ext cx="9492083" cy="2754272"/>
            </a:xfrm>
            <a:prstGeom prst="rect">
              <a:avLst/>
            </a:prstGeom>
            <a:grpFill/>
            <a:ln w="28575">
              <a:noFill/>
            </a:ln>
          </p:spPr>
          <p:txBody>
            <a:bodyPr wrap="square" anchor="ctr">
              <a:spAutoFit/>
            </a:bodyPr>
            <a:lstStyle/>
            <a:p>
              <a:pPr algn="ctr"/>
              <a:r>
                <a:rPr lang="tr-TR" sz="4800" b="1" dirty="0">
                  <a:solidFill>
                    <a:schemeClr val="bg1"/>
                  </a:solidFill>
                </a:rPr>
                <a:t> </a:t>
              </a:r>
            </a:p>
          </p:txBody>
        </p:sp>
      </p:grpSp>
      <p:sp>
        <p:nvSpPr>
          <p:cNvPr id="2" name="Dikdörtgen 1"/>
          <p:cNvSpPr/>
          <p:nvPr/>
        </p:nvSpPr>
        <p:spPr>
          <a:xfrm>
            <a:off x="-228349" y="402786"/>
            <a:ext cx="12420349" cy="769441"/>
          </a:xfrm>
          <a:prstGeom prst="rect">
            <a:avLst/>
          </a:prstGeom>
        </p:spPr>
        <p:txBody>
          <a:bodyPr wrap="square">
            <a:spAutoFit/>
          </a:bodyPr>
          <a:lstStyle/>
          <a:p>
            <a:pPr algn="ctr"/>
            <a:r>
              <a:rPr lang="tr-TR" sz="4400" b="1" dirty="0">
                <a:solidFill>
                  <a:schemeClr val="bg1"/>
                </a:solidFill>
              </a:rPr>
              <a:t>KÜLTÜREL FAALİYETLER</a:t>
            </a:r>
          </a:p>
        </p:txBody>
      </p:sp>
      <p:pic>
        <p:nvPicPr>
          <p:cNvPr id="17" name="Picture 206" descr="shadow.png"/>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0" y="1487954"/>
            <a:ext cx="12227282" cy="426103"/>
          </a:xfrm>
          <a:prstGeom prst="rect">
            <a:avLst/>
          </a:prstGeom>
        </p:spPr>
      </p:pic>
      <p:pic>
        <p:nvPicPr>
          <p:cNvPr id="3" name="Resim 2">
            <a:extLst>
              <a:ext uri="{FF2B5EF4-FFF2-40B4-BE49-F238E27FC236}">
                <a16:creationId xmlns:a16="http://schemas.microsoft.com/office/drawing/2014/main" id="{BAB1A375-8AE1-F6BF-C20A-2BE74A2729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3490562509"/>
      </p:ext>
    </p:extLst>
  </p:cSld>
  <p:clrMapOvr>
    <a:masterClrMapping/>
  </p:clrMapOvr>
  <p:transition spd="slow" advTm="200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64571" y="1230794"/>
            <a:ext cx="5522976" cy="5726582"/>
            <a:chOff x="2020192" y="1083429"/>
            <a:chExt cx="4876562" cy="5056337"/>
          </a:xfrm>
        </p:grpSpPr>
        <p:sp>
          <p:nvSpPr>
            <p:cNvPr id="130" name="Oval 129"/>
            <p:cNvSpPr/>
            <p:nvPr/>
          </p:nvSpPr>
          <p:spPr>
            <a:xfrm>
              <a:off x="2751343" y="1596300"/>
              <a:ext cx="3736311" cy="3736308"/>
            </a:xfrm>
            <a:prstGeom prst="ellips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21" name="Group 20"/>
            <p:cNvGrpSpPr/>
            <p:nvPr/>
          </p:nvGrpSpPr>
          <p:grpSpPr>
            <a:xfrm>
              <a:off x="2020192" y="1083429"/>
              <a:ext cx="4876562" cy="5056337"/>
              <a:chOff x="2020192" y="1083429"/>
              <a:chExt cx="4876562" cy="5056338"/>
            </a:xfrm>
          </p:grpSpPr>
          <p:grpSp>
            <p:nvGrpSpPr>
              <p:cNvPr id="109" name="Group 108"/>
              <p:cNvGrpSpPr/>
              <p:nvPr/>
            </p:nvGrpSpPr>
            <p:grpSpPr>
              <a:xfrm>
                <a:off x="5208756" y="1743460"/>
                <a:ext cx="1575500" cy="1481668"/>
                <a:chOff x="5159752" y="1555979"/>
                <a:chExt cx="1575500" cy="1481668"/>
              </a:xfrm>
            </p:grpSpPr>
            <p:grpSp>
              <p:nvGrpSpPr>
                <p:cNvPr id="107" name="Group 106"/>
                <p:cNvGrpSpPr/>
                <p:nvPr/>
              </p:nvGrpSpPr>
              <p:grpSpPr>
                <a:xfrm>
                  <a:off x="5628141" y="1555979"/>
                  <a:ext cx="1107111" cy="1229036"/>
                  <a:chOff x="5628141" y="1555979"/>
                  <a:chExt cx="1107111" cy="1229036"/>
                </a:xfrm>
              </p:grpSpPr>
              <p:sp>
                <p:nvSpPr>
                  <p:cNvPr id="3" name="Rectangle 2"/>
                  <p:cNvSpPr/>
                  <p:nvPr/>
                </p:nvSpPr>
                <p:spPr>
                  <a:xfrm>
                    <a:off x="5922835" y="1555979"/>
                    <a:ext cx="812417" cy="871877"/>
                  </a:xfrm>
                  <a:custGeom>
                    <a:avLst/>
                    <a:gdLst>
                      <a:gd name="connsiteX0" fmla="*/ 0 w 1512436"/>
                      <a:gd name="connsiteY0" fmla="*/ 0 h 1052512"/>
                      <a:gd name="connsiteX1" fmla="*/ 1512436 w 1512436"/>
                      <a:gd name="connsiteY1" fmla="*/ 0 h 1052512"/>
                      <a:gd name="connsiteX2" fmla="*/ 1512436 w 1512436"/>
                      <a:gd name="connsiteY2" fmla="*/ 1052512 h 1052512"/>
                      <a:gd name="connsiteX3" fmla="*/ 0 w 1512436"/>
                      <a:gd name="connsiteY3" fmla="*/ 1052512 h 1052512"/>
                      <a:gd name="connsiteX4" fmla="*/ 0 w 1512436"/>
                      <a:gd name="connsiteY4" fmla="*/ 0 h 1052512"/>
                      <a:gd name="connsiteX0" fmla="*/ 100012 w 1512436"/>
                      <a:gd name="connsiteY0" fmla="*/ 280987 h 1052512"/>
                      <a:gd name="connsiteX1" fmla="*/ 1512436 w 1512436"/>
                      <a:gd name="connsiteY1" fmla="*/ 0 h 1052512"/>
                      <a:gd name="connsiteX2" fmla="*/ 1512436 w 1512436"/>
                      <a:gd name="connsiteY2" fmla="*/ 1052512 h 1052512"/>
                      <a:gd name="connsiteX3" fmla="*/ 0 w 1512436"/>
                      <a:gd name="connsiteY3" fmla="*/ 1052512 h 1052512"/>
                      <a:gd name="connsiteX4" fmla="*/ 100012 w 1512436"/>
                      <a:gd name="connsiteY4" fmla="*/ 280987 h 1052512"/>
                      <a:gd name="connsiteX0" fmla="*/ 100012 w 1512436"/>
                      <a:gd name="connsiteY0" fmla="*/ 228599 h 1000124"/>
                      <a:gd name="connsiteX1" fmla="*/ 386105 w 1512436"/>
                      <a:gd name="connsiteY1" fmla="*/ 0 h 1000124"/>
                      <a:gd name="connsiteX2" fmla="*/ 1512436 w 1512436"/>
                      <a:gd name="connsiteY2" fmla="*/ 1000124 h 1000124"/>
                      <a:gd name="connsiteX3" fmla="*/ 0 w 1512436"/>
                      <a:gd name="connsiteY3" fmla="*/ 1000124 h 1000124"/>
                      <a:gd name="connsiteX4" fmla="*/ 100012 w 1512436"/>
                      <a:gd name="connsiteY4" fmla="*/ 228599 h 1000124"/>
                      <a:gd name="connsiteX0" fmla="*/ 100012 w 1512436"/>
                      <a:gd name="connsiteY0" fmla="*/ 230792 h 1002317"/>
                      <a:gd name="connsiteX1" fmla="*/ 386105 w 1512436"/>
                      <a:gd name="connsiteY1" fmla="*/ 2193 h 1002317"/>
                      <a:gd name="connsiteX2" fmla="*/ 1512436 w 1512436"/>
                      <a:gd name="connsiteY2" fmla="*/ 1002317 h 1002317"/>
                      <a:gd name="connsiteX3" fmla="*/ 0 w 1512436"/>
                      <a:gd name="connsiteY3" fmla="*/ 1002317 h 1002317"/>
                      <a:gd name="connsiteX4" fmla="*/ 100012 w 1512436"/>
                      <a:gd name="connsiteY4" fmla="*/ 230792 h 1002317"/>
                      <a:gd name="connsiteX0" fmla="*/ 92869 w 1512436"/>
                      <a:gd name="connsiteY0" fmla="*/ 242574 h 1002193"/>
                      <a:gd name="connsiteX1" fmla="*/ 386105 w 1512436"/>
                      <a:gd name="connsiteY1" fmla="*/ 2069 h 1002193"/>
                      <a:gd name="connsiteX2" fmla="*/ 1512436 w 1512436"/>
                      <a:gd name="connsiteY2" fmla="*/ 1002193 h 1002193"/>
                      <a:gd name="connsiteX3" fmla="*/ 0 w 1512436"/>
                      <a:gd name="connsiteY3" fmla="*/ 1002193 h 1002193"/>
                      <a:gd name="connsiteX4" fmla="*/ 92869 w 1512436"/>
                      <a:gd name="connsiteY4" fmla="*/ 242574 h 1002193"/>
                      <a:gd name="connsiteX0" fmla="*/ 92869 w 1512436"/>
                      <a:gd name="connsiteY0" fmla="*/ 250528 h 1010147"/>
                      <a:gd name="connsiteX1" fmla="*/ 386105 w 1512436"/>
                      <a:gd name="connsiteY1" fmla="*/ 10023 h 1010147"/>
                      <a:gd name="connsiteX2" fmla="*/ 1512436 w 1512436"/>
                      <a:gd name="connsiteY2" fmla="*/ 1010147 h 1010147"/>
                      <a:gd name="connsiteX3" fmla="*/ 0 w 1512436"/>
                      <a:gd name="connsiteY3" fmla="*/ 1010147 h 1010147"/>
                      <a:gd name="connsiteX4" fmla="*/ 92869 w 1512436"/>
                      <a:gd name="connsiteY4" fmla="*/ 250528 h 1010147"/>
                      <a:gd name="connsiteX0" fmla="*/ 92869 w 1512436"/>
                      <a:gd name="connsiteY0" fmla="*/ 288421 h 1048040"/>
                      <a:gd name="connsiteX1" fmla="*/ 386105 w 1512436"/>
                      <a:gd name="connsiteY1" fmla="*/ 47916 h 1048040"/>
                      <a:gd name="connsiteX2" fmla="*/ 1512436 w 1512436"/>
                      <a:gd name="connsiteY2" fmla="*/ 1048040 h 1048040"/>
                      <a:gd name="connsiteX3" fmla="*/ 0 w 1512436"/>
                      <a:gd name="connsiteY3" fmla="*/ 1048040 h 1048040"/>
                      <a:gd name="connsiteX4" fmla="*/ 92869 w 1512436"/>
                      <a:gd name="connsiteY4" fmla="*/ 288421 h 1048040"/>
                      <a:gd name="connsiteX0" fmla="*/ 92869 w 1512436"/>
                      <a:gd name="connsiteY0" fmla="*/ 292593 h 1052212"/>
                      <a:gd name="connsiteX1" fmla="*/ 386105 w 1512436"/>
                      <a:gd name="connsiteY1" fmla="*/ 52088 h 1052212"/>
                      <a:gd name="connsiteX2" fmla="*/ 1512436 w 1512436"/>
                      <a:gd name="connsiteY2" fmla="*/ 1052212 h 1052212"/>
                      <a:gd name="connsiteX3" fmla="*/ 0 w 1512436"/>
                      <a:gd name="connsiteY3" fmla="*/ 1052212 h 1052212"/>
                      <a:gd name="connsiteX4" fmla="*/ 92869 w 1512436"/>
                      <a:gd name="connsiteY4" fmla="*/ 292593 h 1052212"/>
                      <a:gd name="connsiteX0" fmla="*/ 23206 w 1442773"/>
                      <a:gd name="connsiteY0" fmla="*/ 292593 h 1052212"/>
                      <a:gd name="connsiteX1" fmla="*/ 316442 w 1442773"/>
                      <a:gd name="connsiteY1" fmla="*/ 52088 h 1052212"/>
                      <a:gd name="connsiteX2" fmla="*/ 1442773 w 1442773"/>
                      <a:gd name="connsiteY2" fmla="*/ 1052212 h 1052212"/>
                      <a:gd name="connsiteX3" fmla="*/ 373250 w 1442773"/>
                      <a:gd name="connsiteY3" fmla="*/ 664069 h 1052212"/>
                      <a:gd name="connsiteX4" fmla="*/ 23206 w 1442773"/>
                      <a:gd name="connsiteY4" fmla="*/ 292593 h 1052212"/>
                      <a:gd name="connsiteX0" fmla="*/ 24706 w 1429985"/>
                      <a:gd name="connsiteY0" fmla="*/ 321824 h 1045724"/>
                      <a:gd name="connsiteX1" fmla="*/ 303654 w 1429985"/>
                      <a:gd name="connsiteY1" fmla="*/ 45600 h 1045724"/>
                      <a:gd name="connsiteX2" fmla="*/ 1429985 w 1429985"/>
                      <a:gd name="connsiteY2" fmla="*/ 1045724 h 1045724"/>
                      <a:gd name="connsiteX3" fmla="*/ 360462 w 1429985"/>
                      <a:gd name="connsiteY3" fmla="*/ 657581 h 1045724"/>
                      <a:gd name="connsiteX4" fmla="*/ 24706 w 1429985"/>
                      <a:gd name="connsiteY4" fmla="*/ 321824 h 1045724"/>
                      <a:gd name="connsiteX0" fmla="*/ 51848 w 1457127"/>
                      <a:gd name="connsiteY0" fmla="*/ 321137 h 1045037"/>
                      <a:gd name="connsiteX1" fmla="*/ 330796 w 1457127"/>
                      <a:gd name="connsiteY1" fmla="*/ 44913 h 1045037"/>
                      <a:gd name="connsiteX2" fmla="*/ 1457127 w 1457127"/>
                      <a:gd name="connsiteY2" fmla="*/ 1045037 h 1045037"/>
                      <a:gd name="connsiteX3" fmla="*/ 387604 w 1457127"/>
                      <a:gd name="connsiteY3" fmla="*/ 656894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87604 w 1457127"/>
                      <a:gd name="connsiteY3" fmla="*/ 656894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94748 w 1457127"/>
                      <a:gd name="connsiteY3" fmla="*/ 640225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94748 w 1457127"/>
                      <a:gd name="connsiteY3" fmla="*/ 640225 h 1045037"/>
                      <a:gd name="connsiteX4" fmla="*/ 51848 w 1457127"/>
                      <a:gd name="connsiteY4" fmla="*/ 321137 h 1045037"/>
                      <a:gd name="connsiteX0" fmla="*/ 51848 w 1457127"/>
                      <a:gd name="connsiteY0" fmla="*/ 321137 h 1195057"/>
                      <a:gd name="connsiteX1" fmla="*/ 330796 w 1457127"/>
                      <a:gd name="connsiteY1" fmla="*/ 44913 h 1195057"/>
                      <a:gd name="connsiteX2" fmla="*/ 1457127 w 1457127"/>
                      <a:gd name="connsiteY2" fmla="*/ 1045037 h 1195057"/>
                      <a:gd name="connsiteX3" fmla="*/ 1063879 w 1457127"/>
                      <a:gd name="connsiteY3" fmla="*/ 1195057 h 1195057"/>
                      <a:gd name="connsiteX4" fmla="*/ 51848 w 1457127"/>
                      <a:gd name="connsiteY4" fmla="*/ 321137 h 1195057"/>
                      <a:gd name="connsiteX0" fmla="*/ 51848 w 1537748"/>
                      <a:gd name="connsiteY0" fmla="*/ 321137 h 1968963"/>
                      <a:gd name="connsiteX1" fmla="*/ 330796 w 1537748"/>
                      <a:gd name="connsiteY1" fmla="*/ 44913 h 1968963"/>
                      <a:gd name="connsiteX2" fmla="*/ 1457127 w 1537748"/>
                      <a:gd name="connsiteY2" fmla="*/ 1045037 h 1968963"/>
                      <a:gd name="connsiteX3" fmla="*/ 1537748 w 1537748"/>
                      <a:gd name="connsiteY3" fmla="*/ 1968963 h 1968963"/>
                      <a:gd name="connsiteX4" fmla="*/ 51848 w 1537748"/>
                      <a:gd name="connsiteY4" fmla="*/ 321137 h 1968963"/>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1848 w 1499648"/>
                      <a:gd name="connsiteY4"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464145 w 1499648"/>
                      <a:gd name="connsiteY4" fmla="*/ 83548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2013066"/>
                      <a:gd name="connsiteX1" fmla="*/ 330796 w 1499648"/>
                      <a:gd name="connsiteY1" fmla="*/ 44913 h 2013066"/>
                      <a:gd name="connsiteX2" fmla="*/ 1457127 w 1499648"/>
                      <a:gd name="connsiteY2" fmla="*/ 1045037 h 2013066"/>
                      <a:gd name="connsiteX3" fmla="*/ 1499648 w 1499648"/>
                      <a:gd name="connsiteY3" fmla="*/ 1992775 h 2013066"/>
                      <a:gd name="connsiteX4" fmla="*/ 1149945 w 1499648"/>
                      <a:gd name="connsiteY4" fmla="*/ 1621301 h 2013066"/>
                      <a:gd name="connsiteX5" fmla="*/ 523677 w 1499648"/>
                      <a:gd name="connsiteY5" fmla="*/ 778338 h 2013066"/>
                      <a:gd name="connsiteX6" fmla="*/ 51848 w 1499648"/>
                      <a:gd name="connsiteY6" fmla="*/ 321137 h 2013066"/>
                      <a:gd name="connsiteX0" fmla="*/ 51848 w 1499648"/>
                      <a:gd name="connsiteY0" fmla="*/ 321137 h 2011202"/>
                      <a:gd name="connsiteX1" fmla="*/ 330796 w 1499648"/>
                      <a:gd name="connsiteY1" fmla="*/ 44913 h 2011202"/>
                      <a:gd name="connsiteX2" fmla="*/ 1457127 w 1499648"/>
                      <a:gd name="connsiteY2" fmla="*/ 1045037 h 2011202"/>
                      <a:gd name="connsiteX3" fmla="*/ 1499648 w 1499648"/>
                      <a:gd name="connsiteY3" fmla="*/ 1992775 h 2011202"/>
                      <a:gd name="connsiteX4" fmla="*/ 1197570 w 1499648"/>
                      <a:gd name="connsiteY4" fmla="*/ 1585583 h 2011202"/>
                      <a:gd name="connsiteX5" fmla="*/ 523677 w 1499648"/>
                      <a:gd name="connsiteY5" fmla="*/ 778338 h 2011202"/>
                      <a:gd name="connsiteX6" fmla="*/ 51848 w 1499648"/>
                      <a:gd name="connsiteY6" fmla="*/ 321137 h 2011202"/>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197570 w 1499648"/>
                      <a:gd name="connsiteY4" fmla="*/ 1585583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73795 w 1499648"/>
                      <a:gd name="connsiteY3" fmla="*/ 1485569 h 1992775"/>
                      <a:gd name="connsiteX4" fmla="*/ 1499648 w 1499648"/>
                      <a:gd name="connsiteY4" fmla="*/ 1992775 h 1992775"/>
                      <a:gd name="connsiteX5" fmla="*/ 1202333 w 1499648"/>
                      <a:gd name="connsiteY5" fmla="*/ 1578439 h 1992775"/>
                      <a:gd name="connsiteX6" fmla="*/ 507009 w 1499648"/>
                      <a:gd name="connsiteY6" fmla="*/ 792625 h 1992775"/>
                      <a:gd name="connsiteX7" fmla="*/ 51848 w 1499648"/>
                      <a:gd name="connsiteY7" fmla="*/ 321137 h 1992775"/>
                      <a:gd name="connsiteX0" fmla="*/ 51848 w 1757163"/>
                      <a:gd name="connsiteY0" fmla="*/ 321137 h 1992775"/>
                      <a:gd name="connsiteX1" fmla="*/ 330796 w 1757163"/>
                      <a:gd name="connsiteY1" fmla="*/ 44913 h 1992775"/>
                      <a:gd name="connsiteX2" fmla="*/ 1457127 w 1757163"/>
                      <a:gd name="connsiteY2" fmla="*/ 1045037 h 1992775"/>
                      <a:gd name="connsiteX3" fmla="*/ 1757163 w 1757163"/>
                      <a:gd name="connsiteY3" fmla="*/ 1604632 h 1992775"/>
                      <a:gd name="connsiteX4" fmla="*/ 1499648 w 1757163"/>
                      <a:gd name="connsiteY4" fmla="*/ 1992775 h 1992775"/>
                      <a:gd name="connsiteX5" fmla="*/ 1202333 w 1757163"/>
                      <a:gd name="connsiteY5" fmla="*/ 1578439 h 1992775"/>
                      <a:gd name="connsiteX6" fmla="*/ 507009 w 1757163"/>
                      <a:gd name="connsiteY6" fmla="*/ 792625 h 1992775"/>
                      <a:gd name="connsiteX7" fmla="*/ 51848 w 1757163"/>
                      <a:gd name="connsiteY7" fmla="*/ 321137 h 1992775"/>
                      <a:gd name="connsiteX0" fmla="*/ 51848 w 1761926"/>
                      <a:gd name="connsiteY0" fmla="*/ 321137 h 1992775"/>
                      <a:gd name="connsiteX1" fmla="*/ 330796 w 1761926"/>
                      <a:gd name="connsiteY1" fmla="*/ 44913 h 1992775"/>
                      <a:gd name="connsiteX2" fmla="*/ 1457127 w 1761926"/>
                      <a:gd name="connsiteY2" fmla="*/ 1045037 h 1992775"/>
                      <a:gd name="connsiteX3" fmla="*/ 1761926 w 1761926"/>
                      <a:gd name="connsiteY3" fmla="*/ 1599870 h 1992775"/>
                      <a:gd name="connsiteX4" fmla="*/ 1499648 w 1761926"/>
                      <a:gd name="connsiteY4" fmla="*/ 1992775 h 1992775"/>
                      <a:gd name="connsiteX5" fmla="*/ 1202333 w 1761926"/>
                      <a:gd name="connsiteY5" fmla="*/ 1578439 h 1992775"/>
                      <a:gd name="connsiteX6" fmla="*/ 507009 w 1761926"/>
                      <a:gd name="connsiteY6" fmla="*/ 792625 h 1992775"/>
                      <a:gd name="connsiteX7" fmla="*/ 51848 w 1761926"/>
                      <a:gd name="connsiteY7" fmla="*/ 321137 h 1992775"/>
                      <a:gd name="connsiteX0" fmla="*/ 51848 w 1772301"/>
                      <a:gd name="connsiteY0" fmla="*/ 321137 h 1992775"/>
                      <a:gd name="connsiteX1" fmla="*/ 330796 w 1772301"/>
                      <a:gd name="connsiteY1" fmla="*/ 44913 h 1992775"/>
                      <a:gd name="connsiteX2" fmla="*/ 1457127 w 1772301"/>
                      <a:gd name="connsiteY2" fmla="*/ 1045037 h 1992775"/>
                      <a:gd name="connsiteX3" fmla="*/ 1761926 w 1772301"/>
                      <a:gd name="connsiteY3" fmla="*/ 1599870 h 1992775"/>
                      <a:gd name="connsiteX4" fmla="*/ 1499648 w 1772301"/>
                      <a:gd name="connsiteY4" fmla="*/ 1992775 h 1992775"/>
                      <a:gd name="connsiteX5" fmla="*/ 1202333 w 1772301"/>
                      <a:gd name="connsiteY5" fmla="*/ 1578439 h 1992775"/>
                      <a:gd name="connsiteX6" fmla="*/ 507009 w 1772301"/>
                      <a:gd name="connsiteY6" fmla="*/ 792625 h 1992775"/>
                      <a:gd name="connsiteX7" fmla="*/ 51848 w 1772301"/>
                      <a:gd name="connsiteY7" fmla="*/ 321137 h 1992775"/>
                      <a:gd name="connsiteX0" fmla="*/ 51848 w 1771810"/>
                      <a:gd name="connsiteY0" fmla="*/ 321137 h 1978488"/>
                      <a:gd name="connsiteX1" fmla="*/ 330796 w 1771810"/>
                      <a:gd name="connsiteY1" fmla="*/ 44913 h 1978488"/>
                      <a:gd name="connsiteX2" fmla="*/ 1457127 w 1771810"/>
                      <a:gd name="connsiteY2" fmla="*/ 1045037 h 1978488"/>
                      <a:gd name="connsiteX3" fmla="*/ 1761926 w 1771810"/>
                      <a:gd name="connsiteY3" fmla="*/ 1599870 h 1978488"/>
                      <a:gd name="connsiteX4" fmla="*/ 1485361 w 1771810"/>
                      <a:gd name="connsiteY4" fmla="*/ 1978488 h 1978488"/>
                      <a:gd name="connsiteX5" fmla="*/ 1202333 w 1771810"/>
                      <a:gd name="connsiteY5" fmla="*/ 1578439 h 1978488"/>
                      <a:gd name="connsiteX6" fmla="*/ 507009 w 1771810"/>
                      <a:gd name="connsiteY6" fmla="*/ 792625 h 1978488"/>
                      <a:gd name="connsiteX7" fmla="*/ 51848 w 1771810"/>
                      <a:gd name="connsiteY7" fmla="*/ 321137 h 1978488"/>
                      <a:gd name="connsiteX0" fmla="*/ 51848 w 1825393"/>
                      <a:gd name="connsiteY0" fmla="*/ 321137 h 2062654"/>
                      <a:gd name="connsiteX1" fmla="*/ 330796 w 1825393"/>
                      <a:gd name="connsiteY1" fmla="*/ 44913 h 2062654"/>
                      <a:gd name="connsiteX2" fmla="*/ 1457127 w 1825393"/>
                      <a:gd name="connsiteY2" fmla="*/ 1045037 h 2062654"/>
                      <a:gd name="connsiteX3" fmla="*/ 1761926 w 1825393"/>
                      <a:gd name="connsiteY3" fmla="*/ 1599870 h 2062654"/>
                      <a:gd name="connsiteX4" fmla="*/ 1485361 w 1825393"/>
                      <a:gd name="connsiteY4" fmla="*/ 1978488 h 2062654"/>
                      <a:gd name="connsiteX5" fmla="*/ 1202333 w 1825393"/>
                      <a:gd name="connsiteY5" fmla="*/ 1578439 h 2062654"/>
                      <a:gd name="connsiteX6" fmla="*/ 507009 w 1825393"/>
                      <a:gd name="connsiteY6" fmla="*/ 792625 h 2062654"/>
                      <a:gd name="connsiteX7" fmla="*/ 51848 w 1825393"/>
                      <a:gd name="connsiteY7" fmla="*/ 321137 h 2062654"/>
                      <a:gd name="connsiteX0" fmla="*/ 51848 w 1818293"/>
                      <a:gd name="connsiteY0" fmla="*/ 321137 h 2070732"/>
                      <a:gd name="connsiteX1" fmla="*/ 330796 w 1818293"/>
                      <a:gd name="connsiteY1" fmla="*/ 44913 h 2070732"/>
                      <a:gd name="connsiteX2" fmla="*/ 1457127 w 1818293"/>
                      <a:gd name="connsiteY2" fmla="*/ 1045037 h 2070732"/>
                      <a:gd name="connsiteX3" fmla="*/ 1761926 w 1818293"/>
                      <a:gd name="connsiteY3" fmla="*/ 1599870 h 2070732"/>
                      <a:gd name="connsiteX4" fmla="*/ 1485361 w 1818293"/>
                      <a:gd name="connsiteY4" fmla="*/ 1978488 h 2070732"/>
                      <a:gd name="connsiteX5" fmla="*/ 1202333 w 1818293"/>
                      <a:gd name="connsiteY5" fmla="*/ 1578439 h 2070732"/>
                      <a:gd name="connsiteX6" fmla="*/ 507009 w 1818293"/>
                      <a:gd name="connsiteY6" fmla="*/ 792625 h 2070732"/>
                      <a:gd name="connsiteX7" fmla="*/ 51848 w 1818293"/>
                      <a:gd name="connsiteY7" fmla="*/ 321137 h 2070732"/>
                      <a:gd name="connsiteX0" fmla="*/ 51848 w 1818293"/>
                      <a:gd name="connsiteY0" fmla="*/ 321137 h 2070732"/>
                      <a:gd name="connsiteX1" fmla="*/ 330796 w 1818293"/>
                      <a:gd name="connsiteY1" fmla="*/ 44913 h 2070732"/>
                      <a:gd name="connsiteX2" fmla="*/ 1457127 w 1818293"/>
                      <a:gd name="connsiteY2" fmla="*/ 1045037 h 2070732"/>
                      <a:gd name="connsiteX3" fmla="*/ 1761926 w 1818293"/>
                      <a:gd name="connsiteY3" fmla="*/ 1599870 h 2070732"/>
                      <a:gd name="connsiteX4" fmla="*/ 1485361 w 1818293"/>
                      <a:gd name="connsiteY4" fmla="*/ 1978488 h 2070732"/>
                      <a:gd name="connsiteX5" fmla="*/ 1202333 w 1818293"/>
                      <a:gd name="connsiteY5" fmla="*/ 1578439 h 2070732"/>
                      <a:gd name="connsiteX6" fmla="*/ 507009 w 1818293"/>
                      <a:gd name="connsiteY6" fmla="*/ 792625 h 2070732"/>
                      <a:gd name="connsiteX7" fmla="*/ 51848 w 1818293"/>
                      <a:gd name="connsiteY7" fmla="*/ 321137 h 2070732"/>
                      <a:gd name="connsiteX0" fmla="*/ 51848 w 1819998"/>
                      <a:gd name="connsiteY0" fmla="*/ 321137 h 2066752"/>
                      <a:gd name="connsiteX1" fmla="*/ 330796 w 1819998"/>
                      <a:gd name="connsiteY1" fmla="*/ 44913 h 2066752"/>
                      <a:gd name="connsiteX2" fmla="*/ 1457127 w 1819998"/>
                      <a:gd name="connsiteY2" fmla="*/ 1045037 h 2066752"/>
                      <a:gd name="connsiteX3" fmla="*/ 1761926 w 1819998"/>
                      <a:gd name="connsiteY3" fmla="*/ 1599870 h 2066752"/>
                      <a:gd name="connsiteX4" fmla="*/ 1490123 w 1819998"/>
                      <a:gd name="connsiteY4" fmla="*/ 1973726 h 2066752"/>
                      <a:gd name="connsiteX5" fmla="*/ 1202333 w 1819998"/>
                      <a:gd name="connsiteY5" fmla="*/ 1578439 h 2066752"/>
                      <a:gd name="connsiteX6" fmla="*/ 507009 w 1819998"/>
                      <a:gd name="connsiteY6" fmla="*/ 792625 h 2066752"/>
                      <a:gd name="connsiteX7" fmla="*/ 51848 w 1819998"/>
                      <a:gd name="connsiteY7" fmla="*/ 321137 h 2066752"/>
                      <a:gd name="connsiteX0" fmla="*/ 51848 w 1819998"/>
                      <a:gd name="connsiteY0" fmla="*/ 321137 h 2066752"/>
                      <a:gd name="connsiteX1" fmla="*/ 330796 w 1819998"/>
                      <a:gd name="connsiteY1" fmla="*/ 44913 h 2066752"/>
                      <a:gd name="connsiteX2" fmla="*/ 1457127 w 1819998"/>
                      <a:gd name="connsiteY2" fmla="*/ 1045037 h 2066752"/>
                      <a:gd name="connsiteX3" fmla="*/ 1761926 w 1819998"/>
                      <a:gd name="connsiteY3" fmla="*/ 1599870 h 2066752"/>
                      <a:gd name="connsiteX4" fmla="*/ 1490123 w 1819998"/>
                      <a:gd name="connsiteY4" fmla="*/ 1973726 h 2066752"/>
                      <a:gd name="connsiteX5" fmla="*/ 1202333 w 1819998"/>
                      <a:gd name="connsiteY5" fmla="*/ 1578439 h 2066752"/>
                      <a:gd name="connsiteX6" fmla="*/ 507009 w 1819998"/>
                      <a:gd name="connsiteY6" fmla="*/ 792625 h 2066752"/>
                      <a:gd name="connsiteX7" fmla="*/ 51848 w 1819998"/>
                      <a:gd name="connsiteY7" fmla="*/ 321137 h 2066752"/>
                      <a:gd name="connsiteX0" fmla="*/ 51848 w 1862368"/>
                      <a:gd name="connsiteY0" fmla="*/ 321137 h 2059769"/>
                      <a:gd name="connsiteX1" fmla="*/ 330796 w 1862368"/>
                      <a:gd name="connsiteY1" fmla="*/ 44913 h 2059769"/>
                      <a:gd name="connsiteX2" fmla="*/ 1457127 w 1862368"/>
                      <a:gd name="connsiteY2" fmla="*/ 1045037 h 2059769"/>
                      <a:gd name="connsiteX3" fmla="*/ 1761926 w 1862368"/>
                      <a:gd name="connsiteY3" fmla="*/ 1599870 h 2059769"/>
                      <a:gd name="connsiteX4" fmla="*/ 1490123 w 1862368"/>
                      <a:gd name="connsiteY4" fmla="*/ 1973726 h 2059769"/>
                      <a:gd name="connsiteX5" fmla="*/ 1202333 w 1862368"/>
                      <a:gd name="connsiteY5" fmla="*/ 1578439 h 2059769"/>
                      <a:gd name="connsiteX6" fmla="*/ 507009 w 1862368"/>
                      <a:gd name="connsiteY6" fmla="*/ 792625 h 2059769"/>
                      <a:gd name="connsiteX7" fmla="*/ 51848 w 1862368"/>
                      <a:gd name="connsiteY7" fmla="*/ 321137 h 2059769"/>
                      <a:gd name="connsiteX0" fmla="*/ 51848 w 1864451"/>
                      <a:gd name="connsiteY0" fmla="*/ 321137 h 2057027"/>
                      <a:gd name="connsiteX1" fmla="*/ 330796 w 1864451"/>
                      <a:gd name="connsiteY1" fmla="*/ 44913 h 2057027"/>
                      <a:gd name="connsiteX2" fmla="*/ 1457127 w 1864451"/>
                      <a:gd name="connsiteY2" fmla="*/ 1045037 h 2057027"/>
                      <a:gd name="connsiteX3" fmla="*/ 1761926 w 1864451"/>
                      <a:gd name="connsiteY3" fmla="*/ 1599870 h 2057027"/>
                      <a:gd name="connsiteX4" fmla="*/ 1490123 w 1864451"/>
                      <a:gd name="connsiteY4" fmla="*/ 1973726 h 2057027"/>
                      <a:gd name="connsiteX5" fmla="*/ 1202333 w 1864451"/>
                      <a:gd name="connsiteY5" fmla="*/ 1578439 h 2057027"/>
                      <a:gd name="connsiteX6" fmla="*/ 507009 w 1864451"/>
                      <a:gd name="connsiteY6" fmla="*/ 792625 h 2057027"/>
                      <a:gd name="connsiteX7" fmla="*/ 51848 w 1864451"/>
                      <a:gd name="connsiteY7" fmla="*/ 321137 h 2057027"/>
                      <a:gd name="connsiteX0" fmla="*/ 51848 w 1847751"/>
                      <a:gd name="connsiteY0" fmla="*/ 321137 h 2075784"/>
                      <a:gd name="connsiteX1" fmla="*/ 330796 w 1847751"/>
                      <a:gd name="connsiteY1" fmla="*/ 44913 h 2075784"/>
                      <a:gd name="connsiteX2" fmla="*/ 1457127 w 1847751"/>
                      <a:gd name="connsiteY2" fmla="*/ 1045037 h 2075784"/>
                      <a:gd name="connsiteX3" fmla="*/ 1761926 w 1847751"/>
                      <a:gd name="connsiteY3" fmla="*/ 1599870 h 2075784"/>
                      <a:gd name="connsiteX4" fmla="*/ 1490123 w 1847751"/>
                      <a:gd name="connsiteY4" fmla="*/ 1973726 h 2075784"/>
                      <a:gd name="connsiteX5" fmla="*/ 1202333 w 1847751"/>
                      <a:gd name="connsiteY5" fmla="*/ 1578439 h 2075784"/>
                      <a:gd name="connsiteX6" fmla="*/ 507009 w 1847751"/>
                      <a:gd name="connsiteY6" fmla="*/ 792625 h 2075784"/>
                      <a:gd name="connsiteX7" fmla="*/ 51848 w 1847751"/>
                      <a:gd name="connsiteY7" fmla="*/ 321137 h 2075784"/>
                      <a:gd name="connsiteX0" fmla="*/ 51848 w 1847207"/>
                      <a:gd name="connsiteY0" fmla="*/ 321137 h 2085765"/>
                      <a:gd name="connsiteX1" fmla="*/ 330796 w 1847207"/>
                      <a:gd name="connsiteY1" fmla="*/ 44913 h 2085765"/>
                      <a:gd name="connsiteX2" fmla="*/ 1457127 w 1847207"/>
                      <a:gd name="connsiteY2" fmla="*/ 1045037 h 2085765"/>
                      <a:gd name="connsiteX3" fmla="*/ 1761926 w 1847207"/>
                      <a:gd name="connsiteY3" fmla="*/ 1599870 h 2085765"/>
                      <a:gd name="connsiteX4" fmla="*/ 1490123 w 1847207"/>
                      <a:gd name="connsiteY4" fmla="*/ 1973726 h 2085765"/>
                      <a:gd name="connsiteX5" fmla="*/ 1202333 w 1847207"/>
                      <a:gd name="connsiteY5" fmla="*/ 1578439 h 2085765"/>
                      <a:gd name="connsiteX6" fmla="*/ 507009 w 1847207"/>
                      <a:gd name="connsiteY6" fmla="*/ 792625 h 2085765"/>
                      <a:gd name="connsiteX7" fmla="*/ 51848 w 1847207"/>
                      <a:gd name="connsiteY7" fmla="*/ 321137 h 2085765"/>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2066 w 1869383"/>
                      <a:gd name="connsiteY0" fmla="*/ 327203 h 2098022"/>
                      <a:gd name="connsiteX1" fmla="*/ 338158 w 1869383"/>
                      <a:gd name="connsiteY1" fmla="*/ 50979 h 2098022"/>
                      <a:gd name="connsiteX2" fmla="*/ 1769288 w 1869383"/>
                      <a:gd name="connsiteY2" fmla="*/ 1605936 h 2098022"/>
                      <a:gd name="connsiteX3" fmla="*/ 1497485 w 1869383"/>
                      <a:gd name="connsiteY3" fmla="*/ 1979792 h 2098022"/>
                      <a:gd name="connsiteX4" fmla="*/ 1209695 w 1869383"/>
                      <a:gd name="connsiteY4" fmla="*/ 1584505 h 2098022"/>
                      <a:gd name="connsiteX5" fmla="*/ 514371 w 1869383"/>
                      <a:gd name="connsiteY5" fmla="*/ 798691 h 2098022"/>
                      <a:gd name="connsiteX6" fmla="*/ 52066 w 1869383"/>
                      <a:gd name="connsiteY6" fmla="*/ 327203 h 2098022"/>
                      <a:gd name="connsiteX0" fmla="*/ 44136 w 1861453"/>
                      <a:gd name="connsiteY0" fmla="*/ 321408 h 2092227"/>
                      <a:gd name="connsiteX1" fmla="*/ 330228 w 1861453"/>
                      <a:gd name="connsiteY1" fmla="*/ 45184 h 2092227"/>
                      <a:gd name="connsiteX2" fmla="*/ 1761358 w 1861453"/>
                      <a:gd name="connsiteY2" fmla="*/ 1600141 h 2092227"/>
                      <a:gd name="connsiteX3" fmla="*/ 1489555 w 1861453"/>
                      <a:gd name="connsiteY3" fmla="*/ 1973997 h 2092227"/>
                      <a:gd name="connsiteX4" fmla="*/ 1201765 w 1861453"/>
                      <a:gd name="connsiteY4" fmla="*/ 1578710 h 2092227"/>
                      <a:gd name="connsiteX5" fmla="*/ 506441 w 1861453"/>
                      <a:gd name="connsiteY5" fmla="*/ 792896 h 2092227"/>
                      <a:gd name="connsiteX6" fmla="*/ 44136 w 1861453"/>
                      <a:gd name="connsiteY6" fmla="*/ 321408 h 2092227"/>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508659 w 1863671"/>
                      <a:gd name="connsiteY5" fmla="*/ 804723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47561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682487 w 1863671"/>
                      <a:gd name="connsiteY5" fmla="*/ 1014273 h 2104054"/>
                      <a:gd name="connsiteX6" fmla="*/ 363403 w 1863671"/>
                      <a:gd name="connsiteY6" fmla="*/ 647561 h 2104054"/>
                      <a:gd name="connsiteX7" fmla="*/ 46354 w 1863671"/>
                      <a:gd name="connsiteY7" fmla="*/ 333235 h 2104054"/>
                      <a:gd name="connsiteX0" fmla="*/ 172652 w 1989969"/>
                      <a:gd name="connsiteY0" fmla="*/ 333235 h 2104054"/>
                      <a:gd name="connsiteX1" fmla="*/ 458744 w 1989969"/>
                      <a:gd name="connsiteY1" fmla="*/ 57011 h 2104054"/>
                      <a:gd name="connsiteX2" fmla="*/ 1889874 w 1989969"/>
                      <a:gd name="connsiteY2" fmla="*/ 1611968 h 2104054"/>
                      <a:gd name="connsiteX3" fmla="*/ 1618071 w 1989969"/>
                      <a:gd name="connsiteY3" fmla="*/ 1985824 h 2104054"/>
                      <a:gd name="connsiteX4" fmla="*/ 1330281 w 1989969"/>
                      <a:gd name="connsiteY4" fmla="*/ 1590537 h 2104054"/>
                      <a:gd name="connsiteX5" fmla="*/ 18210 w 1989969"/>
                      <a:gd name="connsiteY5" fmla="*/ 578504 h 2104054"/>
                      <a:gd name="connsiteX6" fmla="*/ 489701 w 1989969"/>
                      <a:gd name="connsiteY6" fmla="*/ 647561 h 2104054"/>
                      <a:gd name="connsiteX7" fmla="*/ 172652 w 198996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957262 w 1971759"/>
                      <a:gd name="connsiteY5" fmla="*/ 1302404 h 2104054"/>
                      <a:gd name="connsiteX6" fmla="*/ 0 w 1971759"/>
                      <a:gd name="connsiteY6" fmla="*/ 578504 h 2104054"/>
                      <a:gd name="connsiteX7" fmla="*/ 471491 w 1971759"/>
                      <a:gd name="connsiteY7" fmla="*/ 647561 h 2104054"/>
                      <a:gd name="connsiteX8" fmla="*/ 154442 w 1971759"/>
                      <a:gd name="connsiteY8" fmla="*/ 333235 h 2104054"/>
                      <a:gd name="connsiteX0" fmla="*/ 154442 w 1971759"/>
                      <a:gd name="connsiteY0" fmla="*/ 333235 h 2146989"/>
                      <a:gd name="connsiteX1" fmla="*/ 440534 w 1971759"/>
                      <a:gd name="connsiteY1" fmla="*/ 57011 h 2146989"/>
                      <a:gd name="connsiteX2" fmla="*/ 1871664 w 1971759"/>
                      <a:gd name="connsiteY2" fmla="*/ 1611968 h 2146989"/>
                      <a:gd name="connsiteX3" fmla="*/ 1599861 w 1971759"/>
                      <a:gd name="connsiteY3" fmla="*/ 1985824 h 2146989"/>
                      <a:gd name="connsiteX4" fmla="*/ 1312071 w 1971759"/>
                      <a:gd name="connsiteY4" fmla="*/ 1590537 h 2146989"/>
                      <a:gd name="connsiteX5" fmla="*/ 1381125 w 1971759"/>
                      <a:gd name="connsiteY5" fmla="*/ 2123935 h 2146989"/>
                      <a:gd name="connsiteX6" fmla="*/ 0 w 1971759"/>
                      <a:gd name="connsiteY6" fmla="*/ 578504 h 2146989"/>
                      <a:gd name="connsiteX7" fmla="*/ 471491 w 1971759"/>
                      <a:gd name="connsiteY7" fmla="*/ 647561 h 2146989"/>
                      <a:gd name="connsiteX8" fmla="*/ 154442 w 1971759"/>
                      <a:gd name="connsiteY8" fmla="*/ 333235 h 2146989"/>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61177"/>
                      <a:gd name="connsiteY0" fmla="*/ 333235 h 2123935"/>
                      <a:gd name="connsiteX1" fmla="*/ 440534 w 1961177"/>
                      <a:gd name="connsiteY1" fmla="*/ 57011 h 2123935"/>
                      <a:gd name="connsiteX2" fmla="*/ 1871664 w 1961177"/>
                      <a:gd name="connsiteY2" fmla="*/ 1611968 h 2123935"/>
                      <a:gd name="connsiteX3" fmla="*/ 1599861 w 1961177"/>
                      <a:gd name="connsiteY3" fmla="*/ 1985824 h 2123935"/>
                      <a:gd name="connsiteX4" fmla="*/ 1312071 w 1961177"/>
                      <a:gd name="connsiteY4" fmla="*/ 1590537 h 2123935"/>
                      <a:gd name="connsiteX5" fmla="*/ 1381125 w 1961177"/>
                      <a:gd name="connsiteY5" fmla="*/ 2123935 h 2123935"/>
                      <a:gd name="connsiteX6" fmla="*/ 0 w 1961177"/>
                      <a:gd name="connsiteY6" fmla="*/ 578504 h 2123935"/>
                      <a:gd name="connsiteX7" fmla="*/ 471491 w 1961177"/>
                      <a:gd name="connsiteY7" fmla="*/ 647561 h 2123935"/>
                      <a:gd name="connsiteX8" fmla="*/ 154442 w 1961177"/>
                      <a:gd name="connsiteY8" fmla="*/ 333235 h 2123935"/>
                      <a:gd name="connsiteX0" fmla="*/ 154442 w 1969642"/>
                      <a:gd name="connsiteY0" fmla="*/ 333235 h 2123935"/>
                      <a:gd name="connsiteX1" fmla="*/ 440534 w 1969642"/>
                      <a:gd name="connsiteY1" fmla="*/ 57011 h 2123935"/>
                      <a:gd name="connsiteX2" fmla="*/ 1871664 w 1969642"/>
                      <a:gd name="connsiteY2" fmla="*/ 1611968 h 2123935"/>
                      <a:gd name="connsiteX3" fmla="*/ 1599861 w 1969642"/>
                      <a:gd name="connsiteY3" fmla="*/ 1985824 h 2123935"/>
                      <a:gd name="connsiteX4" fmla="*/ 1312071 w 1969642"/>
                      <a:gd name="connsiteY4" fmla="*/ 1590537 h 2123935"/>
                      <a:gd name="connsiteX5" fmla="*/ 1381125 w 1969642"/>
                      <a:gd name="connsiteY5" fmla="*/ 2123935 h 2123935"/>
                      <a:gd name="connsiteX6" fmla="*/ 0 w 1969642"/>
                      <a:gd name="connsiteY6" fmla="*/ 578504 h 2123935"/>
                      <a:gd name="connsiteX7" fmla="*/ 471491 w 1969642"/>
                      <a:gd name="connsiteY7" fmla="*/ 647561 h 2123935"/>
                      <a:gd name="connsiteX8" fmla="*/ 154442 w 1969642"/>
                      <a:gd name="connsiteY8" fmla="*/ 333235 h 2123935"/>
                      <a:gd name="connsiteX0" fmla="*/ 154442 w 1969642"/>
                      <a:gd name="connsiteY0" fmla="*/ 333235 h 2123935"/>
                      <a:gd name="connsiteX1" fmla="*/ 440534 w 1969642"/>
                      <a:gd name="connsiteY1" fmla="*/ 57011 h 2123935"/>
                      <a:gd name="connsiteX2" fmla="*/ 1871664 w 1969642"/>
                      <a:gd name="connsiteY2" fmla="*/ 1611968 h 2123935"/>
                      <a:gd name="connsiteX3" fmla="*/ 1599861 w 1969642"/>
                      <a:gd name="connsiteY3" fmla="*/ 1985824 h 2123935"/>
                      <a:gd name="connsiteX4" fmla="*/ 1312071 w 1969642"/>
                      <a:gd name="connsiteY4" fmla="*/ 1590537 h 2123935"/>
                      <a:gd name="connsiteX5" fmla="*/ 1381125 w 1969642"/>
                      <a:gd name="connsiteY5" fmla="*/ 2123935 h 2123935"/>
                      <a:gd name="connsiteX6" fmla="*/ 0 w 1969642"/>
                      <a:gd name="connsiteY6" fmla="*/ 578504 h 2123935"/>
                      <a:gd name="connsiteX7" fmla="*/ 471491 w 1969642"/>
                      <a:gd name="connsiteY7" fmla="*/ 647561 h 2123935"/>
                      <a:gd name="connsiteX8" fmla="*/ 154442 w 1969642"/>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96121 w 2013072"/>
                      <a:gd name="connsiteY0" fmla="*/ 333235 h 2123935"/>
                      <a:gd name="connsiteX1" fmla="*/ 482213 w 2013072"/>
                      <a:gd name="connsiteY1" fmla="*/ 57011 h 2123935"/>
                      <a:gd name="connsiteX2" fmla="*/ 1915724 w 2013072"/>
                      <a:gd name="connsiteY2" fmla="*/ 1590536 h 2123935"/>
                      <a:gd name="connsiteX3" fmla="*/ 1641540 w 2013072"/>
                      <a:gd name="connsiteY3" fmla="*/ 1985824 h 2123935"/>
                      <a:gd name="connsiteX4" fmla="*/ 1353750 w 2013072"/>
                      <a:gd name="connsiteY4" fmla="*/ 1590537 h 2123935"/>
                      <a:gd name="connsiteX5" fmla="*/ 1422804 w 2013072"/>
                      <a:gd name="connsiteY5" fmla="*/ 2123935 h 2123935"/>
                      <a:gd name="connsiteX6" fmla="*/ 0 w 2013072"/>
                      <a:gd name="connsiteY6" fmla="*/ 583713 h 2123935"/>
                      <a:gd name="connsiteX7" fmla="*/ 513170 w 2013072"/>
                      <a:gd name="connsiteY7" fmla="*/ 647561 h 2123935"/>
                      <a:gd name="connsiteX8" fmla="*/ 196121 w 2013072"/>
                      <a:gd name="connsiteY8" fmla="*/ 333235 h 2123935"/>
                      <a:gd name="connsiteX0" fmla="*/ 196121 w 2013072"/>
                      <a:gd name="connsiteY0" fmla="*/ 333235 h 2160405"/>
                      <a:gd name="connsiteX1" fmla="*/ 482213 w 2013072"/>
                      <a:gd name="connsiteY1" fmla="*/ 57011 h 2160405"/>
                      <a:gd name="connsiteX2" fmla="*/ 1915724 w 2013072"/>
                      <a:gd name="connsiteY2" fmla="*/ 1590536 h 2160405"/>
                      <a:gd name="connsiteX3" fmla="*/ 1641540 w 2013072"/>
                      <a:gd name="connsiteY3" fmla="*/ 1985824 h 2160405"/>
                      <a:gd name="connsiteX4" fmla="*/ 1353750 w 2013072"/>
                      <a:gd name="connsiteY4" fmla="*/ 1590537 h 2160405"/>
                      <a:gd name="connsiteX5" fmla="*/ 1407173 w 2013072"/>
                      <a:gd name="connsiteY5" fmla="*/ 2160405 h 2160405"/>
                      <a:gd name="connsiteX6" fmla="*/ 0 w 2013072"/>
                      <a:gd name="connsiteY6" fmla="*/ 583713 h 2160405"/>
                      <a:gd name="connsiteX7" fmla="*/ 513170 w 2013072"/>
                      <a:gd name="connsiteY7" fmla="*/ 647561 h 2160405"/>
                      <a:gd name="connsiteX8" fmla="*/ 196121 w 2013072"/>
                      <a:gd name="connsiteY8" fmla="*/ 333235 h 2160405"/>
                      <a:gd name="connsiteX0" fmla="*/ 196121 w 2013072"/>
                      <a:gd name="connsiteY0" fmla="*/ 333235 h 2160405"/>
                      <a:gd name="connsiteX1" fmla="*/ 482213 w 2013072"/>
                      <a:gd name="connsiteY1" fmla="*/ 57011 h 2160405"/>
                      <a:gd name="connsiteX2" fmla="*/ 1915724 w 2013072"/>
                      <a:gd name="connsiteY2" fmla="*/ 1590536 h 2160405"/>
                      <a:gd name="connsiteX3" fmla="*/ 1641540 w 2013072"/>
                      <a:gd name="connsiteY3" fmla="*/ 1985824 h 2160405"/>
                      <a:gd name="connsiteX4" fmla="*/ 1353750 w 2013072"/>
                      <a:gd name="connsiteY4" fmla="*/ 1590537 h 2160405"/>
                      <a:gd name="connsiteX5" fmla="*/ 1407173 w 2013072"/>
                      <a:gd name="connsiteY5" fmla="*/ 2160405 h 2160405"/>
                      <a:gd name="connsiteX6" fmla="*/ 0 w 2013072"/>
                      <a:gd name="connsiteY6" fmla="*/ 583713 h 2160405"/>
                      <a:gd name="connsiteX7" fmla="*/ 513170 w 2013072"/>
                      <a:gd name="connsiteY7" fmla="*/ 647561 h 2160405"/>
                      <a:gd name="connsiteX8" fmla="*/ 196121 w 2013072"/>
                      <a:gd name="connsiteY8" fmla="*/ 333235 h 216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3072" h="2160405">
                        <a:moveTo>
                          <a:pt x="196121" y="333235"/>
                        </a:moveTo>
                        <a:cubicBezTo>
                          <a:pt x="67647" y="114160"/>
                          <a:pt x="220162" y="-107294"/>
                          <a:pt x="482213" y="57011"/>
                        </a:cubicBezTo>
                        <a:cubicBezTo>
                          <a:pt x="917244" y="320138"/>
                          <a:pt x="1548672" y="933311"/>
                          <a:pt x="1915724" y="1590536"/>
                        </a:cubicBezTo>
                        <a:cubicBezTo>
                          <a:pt x="2109285" y="1907242"/>
                          <a:pt x="2012334" y="2307293"/>
                          <a:pt x="1641540" y="1985824"/>
                        </a:cubicBezTo>
                        <a:cubicBezTo>
                          <a:pt x="1542718" y="1891368"/>
                          <a:pt x="1473549" y="1754843"/>
                          <a:pt x="1353750" y="1590537"/>
                        </a:cubicBezTo>
                        <a:cubicBezTo>
                          <a:pt x="1408575" y="1688565"/>
                          <a:pt x="1494736" y="2062824"/>
                          <a:pt x="1407173" y="2160405"/>
                        </a:cubicBezTo>
                        <a:cubicBezTo>
                          <a:pt x="1274220" y="1479765"/>
                          <a:pt x="576263" y="811916"/>
                          <a:pt x="0" y="583713"/>
                        </a:cubicBezTo>
                        <a:cubicBezTo>
                          <a:pt x="176608" y="528943"/>
                          <a:pt x="414404" y="608666"/>
                          <a:pt x="513170" y="647561"/>
                        </a:cubicBezTo>
                        <a:cubicBezTo>
                          <a:pt x="431413" y="566598"/>
                          <a:pt x="232634" y="436424"/>
                          <a:pt x="196121" y="333235"/>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Rectangle 4"/>
                  <p:cNvSpPr/>
                  <p:nvPr/>
                </p:nvSpPr>
                <p:spPr>
                  <a:xfrm>
                    <a:off x="5628141" y="1665371"/>
                    <a:ext cx="272435" cy="227251"/>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60" h="563100">
                        <a:moveTo>
                          <a:pt x="9895" y="369357"/>
                        </a:moveTo>
                        <a:lnTo>
                          <a:pt x="367082" y="59795"/>
                        </a:lnTo>
                        <a:cubicBezTo>
                          <a:pt x="555994" y="-121972"/>
                          <a:pt x="806820" y="155838"/>
                          <a:pt x="593302" y="293157"/>
                        </a:cubicBezTo>
                        <a:lnTo>
                          <a:pt x="207539" y="557475"/>
                        </a:lnTo>
                        <a:cubicBezTo>
                          <a:pt x="60695" y="594781"/>
                          <a:pt x="-31379" y="436826"/>
                          <a:pt x="9895" y="369357"/>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4" name="Rectangle 4"/>
                  <p:cNvSpPr/>
                  <p:nvPr/>
                </p:nvSpPr>
                <p:spPr>
                  <a:xfrm>
                    <a:off x="6290842" y="2470544"/>
                    <a:ext cx="311845" cy="314471"/>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 name="connsiteX0" fmla="*/ 30178 w 695343"/>
                      <a:gd name="connsiteY0" fmla="*/ 369357 h 785109"/>
                      <a:gd name="connsiteX1" fmla="*/ 387365 w 695343"/>
                      <a:gd name="connsiteY1" fmla="*/ 59795 h 785109"/>
                      <a:gd name="connsiteX2" fmla="*/ 613585 w 695343"/>
                      <a:gd name="connsiteY2" fmla="*/ 293157 h 785109"/>
                      <a:gd name="connsiteX3" fmla="*/ 115280 w 695343"/>
                      <a:gd name="connsiteY3" fmla="*/ 782558 h 785109"/>
                      <a:gd name="connsiteX4" fmla="*/ 30178 w 695343"/>
                      <a:gd name="connsiteY4" fmla="*/ 369357 h 785109"/>
                      <a:gd name="connsiteX0" fmla="*/ 23471 w 709737"/>
                      <a:gd name="connsiteY0" fmla="*/ 467831 h 785914"/>
                      <a:gd name="connsiteX1" fmla="*/ 401759 w 709737"/>
                      <a:gd name="connsiteY1" fmla="*/ 59795 h 785914"/>
                      <a:gd name="connsiteX2" fmla="*/ 627979 w 709737"/>
                      <a:gd name="connsiteY2" fmla="*/ 293157 h 785914"/>
                      <a:gd name="connsiteX3" fmla="*/ 129674 w 709737"/>
                      <a:gd name="connsiteY3" fmla="*/ 782558 h 785914"/>
                      <a:gd name="connsiteX4" fmla="*/ 23471 w 709737"/>
                      <a:gd name="connsiteY4" fmla="*/ 467831 h 785914"/>
                      <a:gd name="connsiteX0" fmla="*/ 23471 w 709737"/>
                      <a:gd name="connsiteY0" fmla="*/ 467831 h 785914"/>
                      <a:gd name="connsiteX1" fmla="*/ 401759 w 709737"/>
                      <a:gd name="connsiteY1" fmla="*/ 59795 h 785914"/>
                      <a:gd name="connsiteX2" fmla="*/ 627979 w 709737"/>
                      <a:gd name="connsiteY2" fmla="*/ 293157 h 785914"/>
                      <a:gd name="connsiteX3" fmla="*/ 129674 w 709737"/>
                      <a:gd name="connsiteY3" fmla="*/ 782558 h 785914"/>
                      <a:gd name="connsiteX4" fmla="*/ 23471 w 709737"/>
                      <a:gd name="connsiteY4" fmla="*/ 467831 h 785914"/>
                      <a:gd name="connsiteX0" fmla="*/ 13091 w 755627"/>
                      <a:gd name="connsiteY0" fmla="*/ 608508 h 788636"/>
                      <a:gd name="connsiteX1" fmla="*/ 447649 w 755627"/>
                      <a:gd name="connsiteY1" fmla="*/ 59795 h 788636"/>
                      <a:gd name="connsiteX2" fmla="*/ 673869 w 755627"/>
                      <a:gd name="connsiteY2" fmla="*/ 293157 h 788636"/>
                      <a:gd name="connsiteX3" fmla="*/ 175564 w 755627"/>
                      <a:gd name="connsiteY3" fmla="*/ 782558 h 788636"/>
                      <a:gd name="connsiteX4" fmla="*/ 13091 w 755627"/>
                      <a:gd name="connsiteY4" fmla="*/ 608508 h 788636"/>
                      <a:gd name="connsiteX0" fmla="*/ 33465 w 776001"/>
                      <a:gd name="connsiteY0" fmla="*/ 608508 h 787482"/>
                      <a:gd name="connsiteX1" fmla="*/ 468023 w 776001"/>
                      <a:gd name="connsiteY1" fmla="*/ 59795 h 787482"/>
                      <a:gd name="connsiteX2" fmla="*/ 694243 w 776001"/>
                      <a:gd name="connsiteY2" fmla="*/ 293157 h 787482"/>
                      <a:gd name="connsiteX3" fmla="*/ 195938 w 776001"/>
                      <a:gd name="connsiteY3" fmla="*/ 782558 h 787482"/>
                      <a:gd name="connsiteX4" fmla="*/ 33465 w 776001"/>
                      <a:gd name="connsiteY4" fmla="*/ 608508 h 787482"/>
                      <a:gd name="connsiteX0" fmla="*/ 33465 w 776001"/>
                      <a:gd name="connsiteY0" fmla="*/ 596443 h 775417"/>
                      <a:gd name="connsiteX1" fmla="*/ 468023 w 776001"/>
                      <a:gd name="connsiteY1" fmla="*/ 61797 h 775417"/>
                      <a:gd name="connsiteX2" fmla="*/ 694243 w 776001"/>
                      <a:gd name="connsiteY2" fmla="*/ 281092 h 775417"/>
                      <a:gd name="connsiteX3" fmla="*/ 195938 w 776001"/>
                      <a:gd name="connsiteY3" fmla="*/ 770493 h 775417"/>
                      <a:gd name="connsiteX4" fmla="*/ 33465 w 776001"/>
                      <a:gd name="connsiteY4" fmla="*/ 596443 h 775417"/>
                      <a:gd name="connsiteX0" fmla="*/ 33465 w 766898"/>
                      <a:gd name="connsiteY0" fmla="*/ 601405 h 780379"/>
                      <a:gd name="connsiteX1" fmla="*/ 468023 w 766898"/>
                      <a:gd name="connsiteY1" fmla="*/ 66759 h 780379"/>
                      <a:gd name="connsiteX2" fmla="*/ 694243 w 766898"/>
                      <a:gd name="connsiteY2" fmla="*/ 286054 h 780379"/>
                      <a:gd name="connsiteX3" fmla="*/ 195938 w 766898"/>
                      <a:gd name="connsiteY3" fmla="*/ 775455 h 780379"/>
                      <a:gd name="connsiteX4" fmla="*/ 33465 w 766898"/>
                      <a:gd name="connsiteY4" fmla="*/ 601405 h 780379"/>
                      <a:gd name="connsiteX0" fmla="*/ 33465 w 772715"/>
                      <a:gd name="connsiteY0" fmla="*/ 600246 h 779220"/>
                      <a:gd name="connsiteX1" fmla="*/ 468023 w 772715"/>
                      <a:gd name="connsiteY1" fmla="*/ 65600 h 779220"/>
                      <a:gd name="connsiteX2" fmla="*/ 701277 w 772715"/>
                      <a:gd name="connsiteY2" fmla="*/ 291929 h 779220"/>
                      <a:gd name="connsiteX3" fmla="*/ 195938 w 772715"/>
                      <a:gd name="connsiteY3" fmla="*/ 774296 h 779220"/>
                      <a:gd name="connsiteX4" fmla="*/ 33465 w 772715"/>
                      <a:gd name="connsiteY4" fmla="*/ 600246 h 779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715" h="779220">
                        <a:moveTo>
                          <a:pt x="33465" y="600246"/>
                        </a:moveTo>
                        <a:lnTo>
                          <a:pt x="468023" y="65600"/>
                        </a:lnTo>
                        <a:cubicBezTo>
                          <a:pt x="656935" y="-116167"/>
                          <a:pt x="893694" y="119440"/>
                          <a:pt x="701277" y="291929"/>
                        </a:cubicBezTo>
                        <a:lnTo>
                          <a:pt x="195938" y="774296"/>
                        </a:lnTo>
                        <a:cubicBezTo>
                          <a:pt x="49094" y="811602"/>
                          <a:pt x="-57045" y="625512"/>
                          <a:pt x="33465" y="600246"/>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08" name="Group 107"/>
                <p:cNvGrpSpPr/>
                <p:nvPr/>
              </p:nvGrpSpPr>
              <p:grpSpPr>
                <a:xfrm>
                  <a:off x="5159752" y="1770663"/>
                  <a:ext cx="1338697" cy="1266984"/>
                  <a:chOff x="5159752" y="1770663"/>
                  <a:chExt cx="1338697" cy="1266984"/>
                </a:xfrm>
              </p:grpSpPr>
              <p:grpSp>
                <p:nvGrpSpPr>
                  <p:cNvPr id="106" name="Group 105"/>
                  <p:cNvGrpSpPr/>
                  <p:nvPr/>
                </p:nvGrpSpPr>
                <p:grpSpPr>
                  <a:xfrm>
                    <a:off x="5159752" y="1770663"/>
                    <a:ext cx="1338697" cy="1266984"/>
                    <a:chOff x="5159752" y="1770663"/>
                    <a:chExt cx="1338697" cy="1266984"/>
                  </a:xfrm>
                </p:grpSpPr>
                <p:sp>
                  <p:nvSpPr>
                    <p:cNvPr id="17" name="Rectangle 2"/>
                    <p:cNvSpPr/>
                    <p:nvPr/>
                  </p:nvSpPr>
                  <p:spPr>
                    <a:xfrm rot="19122423" flipV="1">
                      <a:off x="5159752" y="2293965"/>
                      <a:ext cx="243858"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59910"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202090" y="5502563"/>
                            <a:pt x="8359907" y="5645609"/>
                          </a:cubicBezTo>
                          <a:cubicBezTo>
                            <a:pt x="7584628" y="6890205"/>
                            <a:pt x="7007393" y="7933774"/>
                            <a:pt x="6266896" y="9224162"/>
                          </a:cubicBezTo>
                          <a:cubicBezTo>
                            <a:pt x="6129010" y="9197551"/>
                            <a:pt x="5181156" y="8530430"/>
                            <a:pt x="5057784" y="8462696"/>
                          </a:cubicBezTo>
                          <a:cubicBezTo>
                            <a:pt x="4397384" y="8046620"/>
                            <a:pt x="768618" y="4236716"/>
                            <a:pt x="541518" y="4050353"/>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2"/>
                    <p:cNvSpPr/>
                    <p:nvPr/>
                  </p:nvSpPr>
                  <p:spPr>
                    <a:xfrm rot="8567535" flipH="1" flipV="1">
                      <a:off x="5431844" y="2804885"/>
                      <a:ext cx="243858"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59910"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202090" y="5502563"/>
                            <a:pt x="8359907" y="5645609"/>
                          </a:cubicBezTo>
                          <a:cubicBezTo>
                            <a:pt x="7584628" y="6890205"/>
                            <a:pt x="7007393" y="7933774"/>
                            <a:pt x="6266896" y="9224162"/>
                          </a:cubicBezTo>
                          <a:cubicBezTo>
                            <a:pt x="6129010" y="9197551"/>
                            <a:pt x="5181156" y="8530430"/>
                            <a:pt x="5057784" y="8462696"/>
                          </a:cubicBezTo>
                          <a:cubicBezTo>
                            <a:pt x="4397384" y="8046620"/>
                            <a:pt x="768618" y="4236716"/>
                            <a:pt x="541518" y="4050353"/>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Rectangle 9"/>
                    <p:cNvSpPr/>
                    <p:nvPr/>
                  </p:nvSpPr>
                  <p:spPr>
                    <a:xfrm rot="931662">
                      <a:off x="5240728" y="2274310"/>
                      <a:ext cx="150701"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10"/>
                    <p:cNvSpPr/>
                    <p:nvPr/>
                  </p:nvSpPr>
                  <p:spPr>
                    <a:xfrm rot="15788985">
                      <a:off x="5606779" y="2902617"/>
                      <a:ext cx="150702"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Rectangle 8"/>
                    <p:cNvSpPr/>
                    <p:nvPr/>
                  </p:nvSpPr>
                  <p:spPr>
                    <a:xfrm>
                      <a:off x="5239722" y="1770663"/>
                      <a:ext cx="1258727" cy="1228999"/>
                    </a:xfrm>
                    <a:custGeom>
                      <a:avLst/>
                      <a:gdLst>
                        <a:gd name="connsiteX0" fmla="*/ 0 w 1243013"/>
                        <a:gd name="connsiteY0" fmla="*/ 0 h 1193006"/>
                        <a:gd name="connsiteX1" fmla="*/ 1243013 w 1243013"/>
                        <a:gd name="connsiteY1" fmla="*/ 0 h 1193006"/>
                        <a:gd name="connsiteX2" fmla="*/ 1243013 w 1243013"/>
                        <a:gd name="connsiteY2" fmla="*/ 1193006 h 1193006"/>
                        <a:gd name="connsiteX3" fmla="*/ 0 w 1243013"/>
                        <a:gd name="connsiteY3" fmla="*/ 1193006 h 1193006"/>
                        <a:gd name="connsiteX4" fmla="*/ 0 w 1243013"/>
                        <a:gd name="connsiteY4" fmla="*/ 0 h 1193006"/>
                        <a:gd name="connsiteX0" fmla="*/ 26194 w 1243013"/>
                        <a:gd name="connsiteY0" fmla="*/ 42862 h 1193006"/>
                        <a:gd name="connsiteX1" fmla="*/ 1243013 w 1243013"/>
                        <a:gd name="connsiteY1" fmla="*/ 0 h 1193006"/>
                        <a:gd name="connsiteX2" fmla="*/ 1243013 w 1243013"/>
                        <a:gd name="connsiteY2" fmla="*/ 1193006 h 1193006"/>
                        <a:gd name="connsiteX3" fmla="*/ 0 w 1243013"/>
                        <a:gd name="connsiteY3" fmla="*/ 1193006 h 1193006"/>
                        <a:gd name="connsiteX4" fmla="*/ 26194 w 1243013"/>
                        <a:gd name="connsiteY4" fmla="*/ 42862 h 1193006"/>
                        <a:gd name="connsiteX0" fmla="*/ 26194 w 1243013"/>
                        <a:gd name="connsiteY0" fmla="*/ 123825 h 1273969"/>
                        <a:gd name="connsiteX1" fmla="*/ 581025 w 1243013"/>
                        <a:gd name="connsiteY1" fmla="*/ 0 h 1273969"/>
                        <a:gd name="connsiteX2" fmla="*/ 1243013 w 1243013"/>
                        <a:gd name="connsiteY2" fmla="*/ 1273969 h 1273969"/>
                        <a:gd name="connsiteX3" fmla="*/ 0 w 1243013"/>
                        <a:gd name="connsiteY3" fmla="*/ 1273969 h 1273969"/>
                        <a:gd name="connsiteX4" fmla="*/ 26194 w 1243013"/>
                        <a:gd name="connsiteY4" fmla="*/ 123825 h 1273969"/>
                        <a:gd name="connsiteX0" fmla="*/ 26194 w 1243013"/>
                        <a:gd name="connsiteY0" fmla="*/ 138750 h 1288894"/>
                        <a:gd name="connsiteX1" fmla="*/ 581025 w 1243013"/>
                        <a:gd name="connsiteY1" fmla="*/ 14925 h 1288894"/>
                        <a:gd name="connsiteX2" fmla="*/ 1243013 w 1243013"/>
                        <a:gd name="connsiteY2" fmla="*/ 1288894 h 1288894"/>
                        <a:gd name="connsiteX3" fmla="*/ 0 w 1243013"/>
                        <a:gd name="connsiteY3" fmla="*/ 1288894 h 1288894"/>
                        <a:gd name="connsiteX4" fmla="*/ 26194 w 1243013"/>
                        <a:gd name="connsiteY4" fmla="*/ 138750 h 1288894"/>
                        <a:gd name="connsiteX0" fmla="*/ 26194 w 1243013"/>
                        <a:gd name="connsiteY0" fmla="*/ 139595 h 1289739"/>
                        <a:gd name="connsiteX1" fmla="*/ 581025 w 1243013"/>
                        <a:gd name="connsiteY1" fmla="*/ 15770 h 1289739"/>
                        <a:gd name="connsiteX2" fmla="*/ 1243013 w 1243013"/>
                        <a:gd name="connsiteY2" fmla="*/ 1289739 h 1289739"/>
                        <a:gd name="connsiteX3" fmla="*/ 0 w 1243013"/>
                        <a:gd name="connsiteY3" fmla="*/ 1289739 h 1289739"/>
                        <a:gd name="connsiteX4" fmla="*/ 26194 w 1243013"/>
                        <a:gd name="connsiteY4" fmla="*/ 139595 h 1289739"/>
                        <a:gd name="connsiteX0" fmla="*/ 35719 w 1243013"/>
                        <a:gd name="connsiteY0" fmla="*/ 128708 h 1290758"/>
                        <a:gd name="connsiteX1" fmla="*/ 581025 w 1243013"/>
                        <a:gd name="connsiteY1" fmla="*/ 16789 h 1290758"/>
                        <a:gd name="connsiteX2" fmla="*/ 1243013 w 1243013"/>
                        <a:gd name="connsiteY2" fmla="*/ 1290758 h 1290758"/>
                        <a:gd name="connsiteX3" fmla="*/ 0 w 1243013"/>
                        <a:gd name="connsiteY3" fmla="*/ 1290758 h 1290758"/>
                        <a:gd name="connsiteX4" fmla="*/ 35719 w 1243013"/>
                        <a:gd name="connsiteY4" fmla="*/ 128708 h 1290758"/>
                        <a:gd name="connsiteX0" fmla="*/ 35719 w 1243013"/>
                        <a:gd name="connsiteY0" fmla="*/ 128124 h 1290174"/>
                        <a:gd name="connsiteX1" fmla="*/ 581025 w 1243013"/>
                        <a:gd name="connsiteY1" fmla="*/ 16205 h 1290174"/>
                        <a:gd name="connsiteX2" fmla="*/ 1243013 w 1243013"/>
                        <a:gd name="connsiteY2" fmla="*/ 1290174 h 1290174"/>
                        <a:gd name="connsiteX3" fmla="*/ 0 w 1243013"/>
                        <a:gd name="connsiteY3" fmla="*/ 1290174 h 1290174"/>
                        <a:gd name="connsiteX4" fmla="*/ 35719 w 1243013"/>
                        <a:gd name="connsiteY4" fmla="*/ 128124 h 1290174"/>
                        <a:gd name="connsiteX0" fmla="*/ 35719 w 1243013"/>
                        <a:gd name="connsiteY0" fmla="*/ 128124 h 1290174"/>
                        <a:gd name="connsiteX1" fmla="*/ 581025 w 1243013"/>
                        <a:gd name="connsiteY1" fmla="*/ 16205 h 1290174"/>
                        <a:gd name="connsiteX2" fmla="*/ 1243013 w 1243013"/>
                        <a:gd name="connsiteY2" fmla="*/ 1290174 h 1290174"/>
                        <a:gd name="connsiteX3" fmla="*/ 0 w 1243013"/>
                        <a:gd name="connsiteY3" fmla="*/ 1290174 h 1290174"/>
                        <a:gd name="connsiteX4" fmla="*/ 14288 w 1243013"/>
                        <a:gd name="connsiteY4" fmla="*/ 573420 h 1290174"/>
                        <a:gd name="connsiteX5" fmla="*/ 35719 w 1243013"/>
                        <a:gd name="connsiteY5" fmla="*/ 128124 h 1290174"/>
                        <a:gd name="connsiteX0" fmla="*/ 50006 w 1257300"/>
                        <a:gd name="connsiteY0" fmla="*/ 128124 h 1290174"/>
                        <a:gd name="connsiteX1" fmla="*/ 595312 w 1257300"/>
                        <a:gd name="connsiteY1" fmla="*/ 16205 h 1290174"/>
                        <a:gd name="connsiteX2" fmla="*/ 1257300 w 1257300"/>
                        <a:gd name="connsiteY2" fmla="*/ 1290174 h 1290174"/>
                        <a:gd name="connsiteX3" fmla="*/ 14287 w 1257300"/>
                        <a:gd name="connsiteY3" fmla="*/ 1290174 h 1290174"/>
                        <a:gd name="connsiteX4" fmla="*/ 0 w 1257300"/>
                        <a:gd name="connsiteY4" fmla="*/ 213851 h 1290174"/>
                        <a:gd name="connsiteX5" fmla="*/ 50006 w 1257300"/>
                        <a:gd name="connsiteY5" fmla="*/ 128124 h 1290174"/>
                        <a:gd name="connsiteX0" fmla="*/ 50119 w 1257413"/>
                        <a:gd name="connsiteY0" fmla="*/ 128124 h 1290174"/>
                        <a:gd name="connsiteX1" fmla="*/ 595425 w 1257413"/>
                        <a:gd name="connsiteY1" fmla="*/ 16205 h 1290174"/>
                        <a:gd name="connsiteX2" fmla="*/ 1257413 w 1257413"/>
                        <a:gd name="connsiteY2" fmla="*/ 1290174 h 1290174"/>
                        <a:gd name="connsiteX3" fmla="*/ 14400 w 1257413"/>
                        <a:gd name="connsiteY3" fmla="*/ 1290174 h 1290174"/>
                        <a:gd name="connsiteX4" fmla="*/ 113 w 1257413"/>
                        <a:gd name="connsiteY4" fmla="*/ 213851 h 1290174"/>
                        <a:gd name="connsiteX5" fmla="*/ 50119 w 1257413"/>
                        <a:gd name="connsiteY5" fmla="*/ 128124 h 1290174"/>
                        <a:gd name="connsiteX0" fmla="*/ 50611 w 1257905"/>
                        <a:gd name="connsiteY0" fmla="*/ 128124 h 1290174"/>
                        <a:gd name="connsiteX1" fmla="*/ 595917 w 1257905"/>
                        <a:gd name="connsiteY1" fmla="*/ 16205 h 1290174"/>
                        <a:gd name="connsiteX2" fmla="*/ 1257905 w 1257905"/>
                        <a:gd name="connsiteY2" fmla="*/ 1290174 h 1290174"/>
                        <a:gd name="connsiteX3" fmla="*/ 14892 w 1257905"/>
                        <a:gd name="connsiteY3" fmla="*/ 1290174 h 1290174"/>
                        <a:gd name="connsiteX4" fmla="*/ 605 w 1257905"/>
                        <a:gd name="connsiteY4" fmla="*/ 213851 h 1290174"/>
                        <a:gd name="connsiteX5" fmla="*/ 50611 w 1257905"/>
                        <a:gd name="connsiteY5" fmla="*/ 128124 h 1290174"/>
                        <a:gd name="connsiteX0" fmla="*/ 53298 w 1260592"/>
                        <a:gd name="connsiteY0" fmla="*/ 128124 h 1290174"/>
                        <a:gd name="connsiteX1" fmla="*/ 598604 w 1260592"/>
                        <a:gd name="connsiteY1" fmla="*/ 16205 h 1290174"/>
                        <a:gd name="connsiteX2" fmla="*/ 1260592 w 1260592"/>
                        <a:gd name="connsiteY2" fmla="*/ 1290174 h 1290174"/>
                        <a:gd name="connsiteX3" fmla="*/ 17579 w 1260592"/>
                        <a:gd name="connsiteY3" fmla="*/ 1290174 h 1290174"/>
                        <a:gd name="connsiteX4" fmla="*/ 3292 w 1260592"/>
                        <a:gd name="connsiteY4" fmla="*/ 213851 h 1290174"/>
                        <a:gd name="connsiteX5" fmla="*/ 53298 w 1260592"/>
                        <a:gd name="connsiteY5" fmla="*/ 128124 h 1290174"/>
                        <a:gd name="connsiteX0" fmla="*/ 53298 w 1260592"/>
                        <a:gd name="connsiteY0" fmla="*/ 128124 h 1290174"/>
                        <a:gd name="connsiteX1" fmla="*/ 598604 w 1260592"/>
                        <a:gd name="connsiteY1" fmla="*/ 16205 h 1290174"/>
                        <a:gd name="connsiteX2" fmla="*/ 1260592 w 1260592"/>
                        <a:gd name="connsiteY2" fmla="*/ 1290174 h 1290174"/>
                        <a:gd name="connsiteX3" fmla="*/ 17579 w 1260592"/>
                        <a:gd name="connsiteY3" fmla="*/ 1290174 h 1290174"/>
                        <a:gd name="connsiteX4" fmla="*/ 3293 w 1260592"/>
                        <a:gd name="connsiteY4" fmla="*/ 654382 h 1290174"/>
                        <a:gd name="connsiteX5" fmla="*/ 3292 w 1260592"/>
                        <a:gd name="connsiteY5" fmla="*/ 213851 h 1290174"/>
                        <a:gd name="connsiteX6" fmla="*/ 53298 w 1260592"/>
                        <a:gd name="connsiteY6" fmla="*/ 128124 h 1290174"/>
                        <a:gd name="connsiteX0" fmla="*/ 142874 w 1350168"/>
                        <a:gd name="connsiteY0" fmla="*/ 128124 h 1290174"/>
                        <a:gd name="connsiteX1" fmla="*/ 688180 w 1350168"/>
                        <a:gd name="connsiteY1" fmla="*/ 16205 h 1290174"/>
                        <a:gd name="connsiteX2" fmla="*/ 1350168 w 1350168"/>
                        <a:gd name="connsiteY2" fmla="*/ 1290174 h 1290174"/>
                        <a:gd name="connsiteX3" fmla="*/ 107155 w 1350168"/>
                        <a:gd name="connsiteY3" fmla="*/ 1290174 h 1290174"/>
                        <a:gd name="connsiteX4" fmla="*/ 0 w 1350168"/>
                        <a:gd name="connsiteY4" fmla="*/ 528175 h 1290174"/>
                        <a:gd name="connsiteX5" fmla="*/ 92868 w 1350168"/>
                        <a:gd name="connsiteY5" fmla="*/ 213851 h 1290174"/>
                        <a:gd name="connsiteX6" fmla="*/ 142874 w 1350168"/>
                        <a:gd name="connsiteY6" fmla="*/ 128124 h 1290174"/>
                        <a:gd name="connsiteX0" fmla="*/ 154780 w 1362074"/>
                        <a:gd name="connsiteY0" fmla="*/ 128124 h 1290174"/>
                        <a:gd name="connsiteX1" fmla="*/ 700086 w 1362074"/>
                        <a:gd name="connsiteY1" fmla="*/ 16205 h 1290174"/>
                        <a:gd name="connsiteX2" fmla="*/ 1362074 w 1362074"/>
                        <a:gd name="connsiteY2" fmla="*/ 1290174 h 1290174"/>
                        <a:gd name="connsiteX3" fmla="*/ 119061 w 1362074"/>
                        <a:gd name="connsiteY3" fmla="*/ 1290174 h 1290174"/>
                        <a:gd name="connsiteX4" fmla="*/ 0 w 1362074"/>
                        <a:gd name="connsiteY4" fmla="*/ 523412 h 1290174"/>
                        <a:gd name="connsiteX5" fmla="*/ 104774 w 1362074"/>
                        <a:gd name="connsiteY5" fmla="*/ 213851 h 1290174"/>
                        <a:gd name="connsiteX6" fmla="*/ 154780 w 1362074"/>
                        <a:gd name="connsiteY6" fmla="*/ 128124 h 1290174"/>
                        <a:gd name="connsiteX0" fmla="*/ 154780 w 1362074"/>
                        <a:gd name="connsiteY0" fmla="*/ 128124 h 1290174"/>
                        <a:gd name="connsiteX1" fmla="*/ 700086 w 1362074"/>
                        <a:gd name="connsiteY1" fmla="*/ 16205 h 1290174"/>
                        <a:gd name="connsiteX2" fmla="*/ 1362074 w 1362074"/>
                        <a:gd name="connsiteY2" fmla="*/ 1290174 h 1290174"/>
                        <a:gd name="connsiteX3" fmla="*/ 119061 w 1362074"/>
                        <a:gd name="connsiteY3" fmla="*/ 1290174 h 1290174"/>
                        <a:gd name="connsiteX4" fmla="*/ 0 w 1362074"/>
                        <a:gd name="connsiteY4" fmla="*/ 523412 h 1290174"/>
                        <a:gd name="connsiteX5" fmla="*/ 104774 w 1362074"/>
                        <a:gd name="connsiteY5" fmla="*/ 213851 h 1290174"/>
                        <a:gd name="connsiteX6" fmla="*/ 154780 w 1362074"/>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4773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2387 w 1366836"/>
                        <a:gd name="connsiteY4" fmla="*/ 871076 h 1290174"/>
                        <a:gd name="connsiteX5" fmla="*/ 0 w 1366836"/>
                        <a:gd name="connsiteY5" fmla="*/ 530556 h 1290174"/>
                        <a:gd name="connsiteX6" fmla="*/ 104773 w 1366836"/>
                        <a:gd name="connsiteY6" fmla="*/ 213851 h 1290174"/>
                        <a:gd name="connsiteX7" fmla="*/ 159542 w 1366836"/>
                        <a:gd name="connsiteY7"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169069 w 1366836"/>
                        <a:gd name="connsiteY4" fmla="*/ 578182 h 1290174"/>
                        <a:gd name="connsiteX5" fmla="*/ 0 w 1366836"/>
                        <a:gd name="connsiteY5" fmla="*/ 530556 h 1290174"/>
                        <a:gd name="connsiteX6" fmla="*/ 104773 w 1366836"/>
                        <a:gd name="connsiteY6" fmla="*/ 213851 h 1290174"/>
                        <a:gd name="connsiteX7" fmla="*/ 159542 w 1366836"/>
                        <a:gd name="connsiteY7"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169069 w 1366836"/>
                        <a:gd name="connsiteY4" fmla="*/ 578182 h 1290174"/>
                        <a:gd name="connsiteX5" fmla="*/ 0 w 1366836"/>
                        <a:gd name="connsiteY5" fmla="*/ 537700 h 1290174"/>
                        <a:gd name="connsiteX6" fmla="*/ 104773 w 1366836"/>
                        <a:gd name="connsiteY6" fmla="*/ 213851 h 1290174"/>
                        <a:gd name="connsiteX7" fmla="*/ 159542 w 1366836"/>
                        <a:gd name="connsiteY7"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152399 w 1366836"/>
                        <a:gd name="connsiteY4" fmla="*/ 871076 h 1290174"/>
                        <a:gd name="connsiteX5" fmla="*/ 169069 w 1366836"/>
                        <a:gd name="connsiteY5" fmla="*/ 578182 h 1290174"/>
                        <a:gd name="connsiteX6" fmla="*/ 0 w 1366836"/>
                        <a:gd name="connsiteY6" fmla="*/ 537700 h 1290174"/>
                        <a:gd name="connsiteX7" fmla="*/ 104773 w 1366836"/>
                        <a:gd name="connsiteY7" fmla="*/ 213851 h 1290174"/>
                        <a:gd name="connsiteX8" fmla="*/ 159542 w 1366836"/>
                        <a:gd name="connsiteY8"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278605 w 1366836"/>
                        <a:gd name="connsiteY4" fmla="*/ 282908 h 1290174"/>
                        <a:gd name="connsiteX5" fmla="*/ 169069 w 1366836"/>
                        <a:gd name="connsiteY5" fmla="*/ 578182 h 1290174"/>
                        <a:gd name="connsiteX6" fmla="*/ 0 w 1366836"/>
                        <a:gd name="connsiteY6" fmla="*/ 537700 h 1290174"/>
                        <a:gd name="connsiteX7" fmla="*/ 104773 w 1366836"/>
                        <a:gd name="connsiteY7" fmla="*/ 213851 h 1290174"/>
                        <a:gd name="connsiteX8" fmla="*/ 159542 w 1366836"/>
                        <a:gd name="connsiteY8"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278605 w 1366836"/>
                        <a:gd name="connsiteY4" fmla="*/ 282908 h 1290174"/>
                        <a:gd name="connsiteX5" fmla="*/ 180975 w 1366836"/>
                        <a:gd name="connsiteY5" fmla="*/ 590088 h 1290174"/>
                        <a:gd name="connsiteX6" fmla="*/ 0 w 1366836"/>
                        <a:gd name="connsiteY6" fmla="*/ 537700 h 1290174"/>
                        <a:gd name="connsiteX7" fmla="*/ 104773 w 1366836"/>
                        <a:gd name="connsiteY7" fmla="*/ 213851 h 1290174"/>
                        <a:gd name="connsiteX8" fmla="*/ 159542 w 1366836"/>
                        <a:gd name="connsiteY8"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207168 w 1366836"/>
                        <a:gd name="connsiteY4" fmla="*/ 778207 h 1290174"/>
                        <a:gd name="connsiteX5" fmla="*/ 278605 w 1366836"/>
                        <a:gd name="connsiteY5" fmla="*/ 28290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83405 w 1366836"/>
                        <a:gd name="connsiteY4" fmla="*/ 256713 h 1290174"/>
                        <a:gd name="connsiteX5" fmla="*/ 278605 w 1366836"/>
                        <a:gd name="connsiteY5" fmla="*/ 28290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83405 w 1366836"/>
                        <a:gd name="connsiteY4" fmla="*/ 256713 h 1290174"/>
                        <a:gd name="connsiteX5" fmla="*/ 276223 w 1366836"/>
                        <a:gd name="connsiteY5" fmla="*/ 30195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71499 w 1366836"/>
                        <a:gd name="connsiteY4" fmla="*/ 266238 h 1290174"/>
                        <a:gd name="connsiteX5" fmla="*/ 276223 w 1366836"/>
                        <a:gd name="connsiteY5" fmla="*/ 30195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83405 w 1366836"/>
                        <a:gd name="connsiteY4" fmla="*/ 261476 h 1290174"/>
                        <a:gd name="connsiteX5" fmla="*/ 276223 w 1366836"/>
                        <a:gd name="connsiteY5" fmla="*/ 30195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402430 w 1366836"/>
                        <a:gd name="connsiteY4" fmla="*/ 659145 h 1290174"/>
                        <a:gd name="connsiteX5" fmla="*/ 583405 w 1366836"/>
                        <a:gd name="connsiteY5" fmla="*/ 261476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9605 w 1366836"/>
                        <a:gd name="connsiteY4" fmla="*/ 404351 h 1290174"/>
                        <a:gd name="connsiteX5" fmla="*/ 583405 w 1366836"/>
                        <a:gd name="connsiteY5" fmla="*/ 261476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9605 w 1366836"/>
                        <a:gd name="connsiteY4" fmla="*/ 404351 h 1290174"/>
                        <a:gd name="connsiteX5" fmla="*/ 573880 w 1366836"/>
                        <a:gd name="connsiteY5" fmla="*/ 263857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9605 w 1366836"/>
                        <a:gd name="connsiteY4" fmla="*/ 404351 h 1290174"/>
                        <a:gd name="connsiteX5" fmla="*/ 573880 w 1366836"/>
                        <a:gd name="connsiteY5" fmla="*/ 263857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9605 w 1366836"/>
                        <a:gd name="connsiteY4" fmla="*/ 404351 h 1290174"/>
                        <a:gd name="connsiteX5" fmla="*/ 573880 w 1366836"/>
                        <a:gd name="connsiteY5" fmla="*/ 263857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2461 w 1366836"/>
                        <a:gd name="connsiteY4" fmla="*/ 409114 h 1290174"/>
                        <a:gd name="connsiteX5" fmla="*/ 573880 w 1366836"/>
                        <a:gd name="connsiteY5" fmla="*/ 263857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957262 w 1366836"/>
                        <a:gd name="connsiteY2" fmla="*/ 492457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28124 h 1290174"/>
                        <a:gd name="connsiteX1" fmla="*/ 704848 w 1366836"/>
                        <a:gd name="connsiteY1" fmla="*/ 16205 h 1290174"/>
                        <a:gd name="connsiteX2" fmla="*/ 1131093 w 1366836"/>
                        <a:gd name="connsiteY2" fmla="*/ 278144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28124 h 1290174"/>
                        <a:gd name="connsiteX1" fmla="*/ 704848 w 1366836"/>
                        <a:gd name="connsiteY1" fmla="*/ 16205 h 1290174"/>
                        <a:gd name="connsiteX2" fmla="*/ 1152524 w 1366836"/>
                        <a:gd name="connsiteY2" fmla="*/ 275763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28124 h 1290174"/>
                        <a:gd name="connsiteX1" fmla="*/ 704848 w 1366836"/>
                        <a:gd name="connsiteY1" fmla="*/ 16205 h 1290174"/>
                        <a:gd name="connsiteX2" fmla="*/ 1152524 w 1366836"/>
                        <a:gd name="connsiteY2" fmla="*/ 275763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28124 h 1290174"/>
                        <a:gd name="connsiteX1" fmla="*/ 704848 w 1366836"/>
                        <a:gd name="connsiteY1" fmla="*/ 16205 h 1290174"/>
                        <a:gd name="connsiteX2" fmla="*/ 1152524 w 1366836"/>
                        <a:gd name="connsiteY2" fmla="*/ 275763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16525 h 1278575"/>
                        <a:gd name="connsiteX1" fmla="*/ 704848 w 1366836"/>
                        <a:gd name="connsiteY1" fmla="*/ 4606 h 1278575"/>
                        <a:gd name="connsiteX2" fmla="*/ 1152524 w 1366836"/>
                        <a:gd name="connsiteY2" fmla="*/ 264164 h 1278575"/>
                        <a:gd name="connsiteX3" fmla="*/ 1366836 w 1366836"/>
                        <a:gd name="connsiteY3" fmla="*/ 1278575 h 1278575"/>
                        <a:gd name="connsiteX4" fmla="*/ 123823 w 1366836"/>
                        <a:gd name="connsiteY4" fmla="*/ 1278575 h 1278575"/>
                        <a:gd name="connsiteX5" fmla="*/ 652461 w 1366836"/>
                        <a:gd name="connsiteY5" fmla="*/ 397515 h 1278575"/>
                        <a:gd name="connsiteX6" fmla="*/ 573880 w 1366836"/>
                        <a:gd name="connsiteY6" fmla="*/ 252258 h 1278575"/>
                        <a:gd name="connsiteX7" fmla="*/ 276223 w 1366836"/>
                        <a:gd name="connsiteY7" fmla="*/ 290359 h 1278575"/>
                        <a:gd name="connsiteX8" fmla="*/ 180975 w 1366836"/>
                        <a:gd name="connsiteY8" fmla="*/ 578489 h 1278575"/>
                        <a:gd name="connsiteX9" fmla="*/ 0 w 1366836"/>
                        <a:gd name="connsiteY9" fmla="*/ 526101 h 1278575"/>
                        <a:gd name="connsiteX10" fmla="*/ 104773 w 1366836"/>
                        <a:gd name="connsiteY10" fmla="*/ 202252 h 1278575"/>
                        <a:gd name="connsiteX11" fmla="*/ 159542 w 1366836"/>
                        <a:gd name="connsiteY11" fmla="*/ 116525 h 1278575"/>
                        <a:gd name="connsiteX0" fmla="*/ 159542 w 1366836"/>
                        <a:gd name="connsiteY0" fmla="*/ 128036 h 1290086"/>
                        <a:gd name="connsiteX1" fmla="*/ 688179 w 1366836"/>
                        <a:gd name="connsiteY1" fmla="*/ 4211 h 1290086"/>
                        <a:gd name="connsiteX2" fmla="*/ 1152524 w 1366836"/>
                        <a:gd name="connsiteY2" fmla="*/ 275675 h 1290086"/>
                        <a:gd name="connsiteX3" fmla="*/ 1366836 w 1366836"/>
                        <a:gd name="connsiteY3" fmla="*/ 1290086 h 1290086"/>
                        <a:gd name="connsiteX4" fmla="*/ 123823 w 1366836"/>
                        <a:gd name="connsiteY4" fmla="*/ 1290086 h 1290086"/>
                        <a:gd name="connsiteX5" fmla="*/ 652461 w 1366836"/>
                        <a:gd name="connsiteY5" fmla="*/ 409026 h 1290086"/>
                        <a:gd name="connsiteX6" fmla="*/ 573880 w 1366836"/>
                        <a:gd name="connsiteY6" fmla="*/ 263769 h 1290086"/>
                        <a:gd name="connsiteX7" fmla="*/ 276223 w 1366836"/>
                        <a:gd name="connsiteY7" fmla="*/ 301870 h 1290086"/>
                        <a:gd name="connsiteX8" fmla="*/ 180975 w 1366836"/>
                        <a:gd name="connsiteY8" fmla="*/ 590000 h 1290086"/>
                        <a:gd name="connsiteX9" fmla="*/ 0 w 1366836"/>
                        <a:gd name="connsiteY9" fmla="*/ 537612 h 1290086"/>
                        <a:gd name="connsiteX10" fmla="*/ 104773 w 1366836"/>
                        <a:gd name="connsiteY10" fmla="*/ 213763 h 1290086"/>
                        <a:gd name="connsiteX11" fmla="*/ 159542 w 1366836"/>
                        <a:gd name="connsiteY11" fmla="*/ 128036 h 1290086"/>
                        <a:gd name="connsiteX0" fmla="*/ 159542 w 1366836"/>
                        <a:gd name="connsiteY0" fmla="*/ 128036 h 1290086"/>
                        <a:gd name="connsiteX1" fmla="*/ 688179 w 1366836"/>
                        <a:gd name="connsiteY1" fmla="*/ 4211 h 1290086"/>
                        <a:gd name="connsiteX2" fmla="*/ 1152524 w 1366836"/>
                        <a:gd name="connsiteY2" fmla="*/ 275675 h 1290086"/>
                        <a:gd name="connsiteX3" fmla="*/ 1366836 w 1366836"/>
                        <a:gd name="connsiteY3" fmla="*/ 1290086 h 1290086"/>
                        <a:gd name="connsiteX4" fmla="*/ 123823 w 1366836"/>
                        <a:gd name="connsiteY4" fmla="*/ 1290086 h 1290086"/>
                        <a:gd name="connsiteX5" fmla="*/ 652461 w 1366836"/>
                        <a:gd name="connsiteY5" fmla="*/ 409026 h 1290086"/>
                        <a:gd name="connsiteX6" fmla="*/ 573880 w 1366836"/>
                        <a:gd name="connsiteY6" fmla="*/ 263769 h 1290086"/>
                        <a:gd name="connsiteX7" fmla="*/ 276223 w 1366836"/>
                        <a:gd name="connsiteY7" fmla="*/ 301870 h 1290086"/>
                        <a:gd name="connsiteX8" fmla="*/ 180975 w 1366836"/>
                        <a:gd name="connsiteY8" fmla="*/ 590000 h 1290086"/>
                        <a:gd name="connsiteX9" fmla="*/ 0 w 1366836"/>
                        <a:gd name="connsiteY9" fmla="*/ 537612 h 1290086"/>
                        <a:gd name="connsiteX10" fmla="*/ 104773 w 1366836"/>
                        <a:gd name="connsiteY10" fmla="*/ 213763 h 1290086"/>
                        <a:gd name="connsiteX11" fmla="*/ 159542 w 1366836"/>
                        <a:gd name="connsiteY11" fmla="*/ 128036 h 1290086"/>
                        <a:gd name="connsiteX0" fmla="*/ 159542 w 1366836"/>
                        <a:gd name="connsiteY0" fmla="*/ 124676 h 1286726"/>
                        <a:gd name="connsiteX1" fmla="*/ 688179 w 1366836"/>
                        <a:gd name="connsiteY1" fmla="*/ 851 h 1286726"/>
                        <a:gd name="connsiteX2" fmla="*/ 1152524 w 1366836"/>
                        <a:gd name="connsiteY2" fmla="*/ 272315 h 1286726"/>
                        <a:gd name="connsiteX3" fmla="*/ 1366836 w 1366836"/>
                        <a:gd name="connsiteY3" fmla="*/ 1286726 h 1286726"/>
                        <a:gd name="connsiteX4" fmla="*/ 123823 w 1366836"/>
                        <a:gd name="connsiteY4" fmla="*/ 1286726 h 1286726"/>
                        <a:gd name="connsiteX5" fmla="*/ 652461 w 1366836"/>
                        <a:gd name="connsiteY5" fmla="*/ 405666 h 1286726"/>
                        <a:gd name="connsiteX6" fmla="*/ 573880 w 1366836"/>
                        <a:gd name="connsiteY6" fmla="*/ 260409 h 1286726"/>
                        <a:gd name="connsiteX7" fmla="*/ 276223 w 1366836"/>
                        <a:gd name="connsiteY7" fmla="*/ 298510 h 1286726"/>
                        <a:gd name="connsiteX8" fmla="*/ 180975 w 1366836"/>
                        <a:gd name="connsiteY8" fmla="*/ 586640 h 1286726"/>
                        <a:gd name="connsiteX9" fmla="*/ 0 w 1366836"/>
                        <a:gd name="connsiteY9" fmla="*/ 534252 h 1286726"/>
                        <a:gd name="connsiteX10" fmla="*/ 104773 w 1366836"/>
                        <a:gd name="connsiteY10" fmla="*/ 210403 h 1286726"/>
                        <a:gd name="connsiteX11" fmla="*/ 159542 w 1366836"/>
                        <a:gd name="connsiteY11" fmla="*/ 124676 h 1286726"/>
                        <a:gd name="connsiteX0" fmla="*/ 159542 w 1366836"/>
                        <a:gd name="connsiteY0" fmla="*/ 129403 h 1291453"/>
                        <a:gd name="connsiteX1" fmla="*/ 678654 w 1366836"/>
                        <a:gd name="connsiteY1" fmla="*/ 815 h 1291453"/>
                        <a:gd name="connsiteX2" fmla="*/ 1152524 w 1366836"/>
                        <a:gd name="connsiteY2" fmla="*/ 277042 h 1291453"/>
                        <a:gd name="connsiteX3" fmla="*/ 1366836 w 1366836"/>
                        <a:gd name="connsiteY3" fmla="*/ 1291453 h 1291453"/>
                        <a:gd name="connsiteX4" fmla="*/ 123823 w 1366836"/>
                        <a:gd name="connsiteY4" fmla="*/ 1291453 h 1291453"/>
                        <a:gd name="connsiteX5" fmla="*/ 652461 w 1366836"/>
                        <a:gd name="connsiteY5" fmla="*/ 410393 h 1291453"/>
                        <a:gd name="connsiteX6" fmla="*/ 573880 w 1366836"/>
                        <a:gd name="connsiteY6" fmla="*/ 265136 h 1291453"/>
                        <a:gd name="connsiteX7" fmla="*/ 276223 w 1366836"/>
                        <a:gd name="connsiteY7" fmla="*/ 303237 h 1291453"/>
                        <a:gd name="connsiteX8" fmla="*/ 180975 w 1366836"/>
                        <a:gd name="connsiteY8" fmla="*/ 591367 h 1291453"/>
                        <a:gd name="connsiteX9" fmla="*/ 0 w 1366836"/>
                        <a:gd name="connsiteY9" fmla="*/ 538979 h 1291453"/>
                        <a:gd name="connsiteX10" fmla="*/ 104773 w 1366836"/>
                        <a:gd name="connsiteY10" fmla="*/ 215130 h 1291453"/>
                        <a:gd name="connsiteX11" fmla="*/ 159542 w 1366836"/>
                        <a:gd name="connsiteY11" fmla="*/ 129403 h 1291453"/>
                        <a:gd name="connsiteX0" fmla="*/ 159542 w 1366836"/>
                        <a:gd name="connsiteY0" fmla="*/ 129403 h 1291453"/>
                        <a:gd name="connsiteX1" fmla="*/ 678654 w 1366836"/>
                        <a:gd name="connsiteY1" fmla="*/ 815 h 1291453"/>
                        <a:gd name="connsiteX2" fmla="*/ 1152524 w 1366836"/>
                        <a:gd name="connsiteY2" fmla="*/ 277042 h 1291453"/>
                        <a:gd name="connsiteX3" fmla="*/ 1366836 w 1366836"/>
                        <a:gd name="connsiteY3" fmla="*/ 1291453 h 1291453"/>
                        <a:gd name="connsiteX4" fmla="*/ 123823 w 1366836"/>
                        <a:gd name="connsiteY4" fmla="*/ 1291453 h 1291453"/>
                        <a:gd name="connsiteX5" fmla="*/ 652461 w 1366836"/>
                        <a:gd name="connsiteY5" fmla="*/ 410393 h 1291453"/>
                        <a:gd name="connsiteX6" fmla="*/ 573880 w 1366836"/>
                        <a:gd name="connsiteY6" fmla="*/ 265136 h 1291453"/>
                        <a:gd name="connsiteX7" fmla="*/ 276223 w 1366836"/>
                        <a:gd name="connsiteY7" fmla="*/ 303237 h 1291453"/>
                        <a:gd name="connsiteX8" fmla="*/ 180975 w 1366836"/>
                        <a:gd name="connsiteY8" fmla="*/ 591367 h 1291453"/>
                        <a:gd name="connsiteX9" fmla="*/ 0 w 1366836"/>
                        <a:gd name="connsiteY9" fmla="*/ 538979 h 1291453"/>
                        <a:gd name="connsiteX10" fmla="*/ 104773 w 1366836"/>
                        <a:gd name="connsiteY10" fmla="*/ 215130 h 1291453"/>
                        <a:gd name="connsiteX11" fmla="*/ 159542 w 1366836"/>
                        <a:gd name="connsiteY11" fmla="*/ 129403 h 1291453"/>
                        <a:gd name="connsiteX0" fmla="*/ 159542 w 1366836"/>
                        <a:gd name="connsiteY0" fmla="*/ 130574 h 1292624"/>
                        <a:gd name="connsiteX1" fmla="*/ 678654 w 1366836"/>
                        <a:gd name="connsiteY1" fmla="*/ 1986 h 1292624"/>
                        <a:gd name="connsiteX2" fmla="*/ 1152524 w 1366836"/>
                        <a:gd name="connsiteY2" fmla="*/ 278213 h 1292624"/>
                        <a:gd name="connsiteX3" fmla="*/ 1366836 w 1366836"/>
                        <a:gd name="connsiteY3" fmla="*/ 1292624 h 1292624"/>
                        <a:gd name="connsiteX4" fmla="*/ 123823 w 1366836"/>
                        <a:gd name="connsiteY4" fmla="*/ 1292624 h 1292624"/>
                        <a:gd name="connsiteX5" fmla="*/ 652461 w 1366836"/>
                        <a:gd name="connsiteY5" fmla="*/ 411564 h 1292624"/>
                        <a:gd name="connsiteX6" fmla="*/ 573880 w 1366836"/>
                        <a:gd name="connsiteY6" fmla="*/ 266307 h 1292624"/>
                        <a:gd name="connsiteX7" fmla="*/ 276223 w 1366836"/>
                        <a:gd name="connsiteY7" fmla="*/ 304408 h 1292624"/>
                        <a:gd name="connsiteX8" fmla="*/ 180975 w 1366836"/>
                        <a:gd name="connsiteY8" fmla="*/ 592538 h 1292624"/>
                        <a:gd name="connsiteX9" fmla="*/ 0 w 1366836"/>
                        <a:gd name="connsiteY9" fmla="*/ 540150 h 1292624"/>
                        <a:gd name="connsiteX10" fmla="*/ 104773 w 1366836"/>
                        <a:gd name="connsiteY10" fmla="*/ 216301 h 1292624"/>
                        <a:gd name="connsiteX11" fmla="*/ 159542 w 1366836"/>
                        <a:gd name="connsiteY11" fmla="*/ 130574 h 1292624"/>
                        <a:gd name="connsiteX0" fmla="*/ 159542 w 1366836"/>
                        <a:gd name="connsiteY0" fmla="*/ 121211 h 1283261"/>
                        <a:gd name="connsiteX1" fmla="*/ 683417 w 1366836"/>
                        <a:gd name="connsiteY1" fmla="*/ 2148 h 1283261"/>
                        <a:gd name="connsiteX2" fmla="*/ 1152524 w 1366836"/>
                        <a:gd name="connsiteY2" fmla="*/ 268850 h 1283261"/>
                        <a:gd name="connsiteX3" fmla="*/ 1366836 w 1366836"/>
                        <a:gd name="connsiteY3" fmla="*/ 1283261 h 1283261"/>
                        <a:gd name="connsiteX4" fmla="*/ 123823 w 1366836"/>
                        <a:gd name="connsiteY4" fmla="*/ 1283261 h 1283261"/>
                        <a:gd name="connsiteX5" fmla="*/ 652461 w 1366836"/>
                        <a:gd name="connsiteY5" fmla="*/ 402201 h 1283261"/>
                        <a:gd name="connsiteX6" fmla="*/ 573880 w 1366836"/>
                        <a:gd name="connsiteY6" fmla="*/ 256944 h 1283261"/>
                        <a:gd name="connsiteX7" fmla="*/ 276223 w 1366836"/>
                        <a:gd name="connsiteY7" fmla="*/ 295045 h 1283261"/>
                        <a:gd name="connsiteX8" fmla="*/ 180975 w 1366836"/>
                        <a:gd name="connsiteY8" fmla="*/ 583175 h 1283261"/>
                        <a:gd name="connsiteX9" fmla="*/ 0 w 1366836"/>
                        <a:gd name="connsiteY9" fmla="*/ 530787 h 1283261"/>
                        <a:gd name="connsiteX10" fmla="*/ 104773 w 1366836"/>
                        <a:gd name="connsiteY10" fmla="*/ 206938 h 1283261"/>
                        <a:gd name="connsiteX11" fmla="*/ 159542 w 1366836"/>
                        <a:gd name="connsiteY11" fmla="*/ 121211 h 1283261"/>
                        <a:gd name="connsiteX0" fmla="*/ 159542 w 1366836"/>
                        <a:gd name="connsiteY0" fmla="*/ 126780 h 1288830"/>
                        <a:gd name="connsiteX1" fmla="*/ 683417 w 1366836"/>
                        <a:gd name="connsiteY1" fmla="*/ 7717 h 1288830"/>
                        <a:gd name="connsiteX2" fmla="*/ 1152524 w 1366836"/>
                        <a:gd name="connsiteY2" fmla="*/ 274419 h 1288830"/>
                        <a:gd name="connsiteX3" fmla="*/ 1366836 w 1366836"/>
                        <a:gd name="connsiteY3" fmla="*/ 1288830 h 1288830"/>
                        <a:gd name="connsiteX4" fmla="*/ 123823 w 1366836"/>
                        <a:gd name="connsiteY4" fmla="*/ 1288830 h 1288830"/>
                        <a:gd name="connsiteX5" fmla="*/ 652461 w 1366836"/>
                        <a:gd name="connsiteY5" fmla="*/ 407770 h 1288830"/>
                        <a:gd name="connsiteX6" fmla="*/ 573880 w 1366836"/>
                        <a:gd name="connsiteY6" fmla="*/ 262513 h 1288830"/>
                        <a:gd name="connsiteX7" fmla="*/ 276223 w 1366836"/>
                        <a:gd name="connsiteY7" fmla="*/ 300614 h 1288830"/>
                        <a:gd name="connsiteX8" fmla="*/ 180975 w 1366836"/>
                        <a:gd name="connsiteY8" fmla="*/ 588744 h 1288830"/>
                        <a:gd name="connsiteX9" fmla="*/ 0 w 1366836"/>
                        <a:gd name="connsiteY9" fmla="*/ 536356 h 1288830"/>
                        <a:gd name="connsiteX10" fmla="*/ 104773 w 1366836"/>
                        <a:gd name="connsiteY10" fmla="*/ 212507 h 1288830"/>
                        <a:gd name="connsiteX11" fmla="*/ 159542 w 1366836"/>
                        <a:gd name="connsiteY11" fmla="*/ 126780 h 1288830"/>
                        <a:gd name="connsiteX0" fmla="*/ 159542 w 1366836"/>
                        <a:gd name="connsiteY0" fmla="*/ 119379 h 1281429"/>
                        <a:gd name="connsiteX1" fmla="*/ 683417 w 1366836"/>
                        <a:gd name="connsiteY1" fmla="*/ 316 h 1281429"/>
                        <a:gd name="connsiteX2" fmla="*/ 1152524 w 1366836"/>
                        <a:gd name="connsiteY2" fmla="*/ 267018 h 1281429"/>
                        <a:gd name="connsiteX3" fmla="*/ 1366836 w 1366836"/>
                        <a:gd name="connsiteY3" fmla="*/ 1281429 h 1281429"/>
                        <a:gd name="connsiteX4" fmla="*/ 123823 w 1366836"/>
                        <a:gd name="connsiteY4" fmla="*/ 1281429 h 1281429"/>
                        <a:gd name="connsiteX5" fmla="*/ 652461 w 1366836"/>
                        <a:gd name="connsiteY5" fmla="*/ 400369 h 1281429"/>
                        <a:gd name="connsiteX6" fmla="*/ 573880 w 1366836"/>
                        <a:gd name="connsiteY6" fmla="*/ 255112 h 1281429"/>
                        <a:gd name="connsiteX7" fmla="*/ 276223 w 1366836"/>
                        <a:gd name="connsiteY7" fmla="*/ 293213 h 1281429"/>
                        <a:gd name="connsiteX8" fmla="*/ 180975 w 1366836"/>
                        <a:gd name="connsiteY8" fmla="*/ 581343 h 1281429"/>
                        <a:gd name="connsiteX9" fmla="*/ 0 w 1366836"/>
                        <a:gd name="connsiteY9" fmla="*/ 528955 h 1281429"/>
                        <a:gd name="connsiteX10" fmla="*/ 104773 w 1366836"/>
                        <a:gd name="connsiteY10" fmla="*/ 205106 h 1281429"/>
                        <a:gd name="connsiteX11" fmla="*/ 159542 w 1366836"/>
                        <a:gd name="connsiteY11" fmla="*/ 119379 h 1281429"/>
                        <a:gd name="connsiteX0" fmla="*/ 159542 w 1366836"/>
                        <a:gd name="connsiteY0" fmla="*/ 126500 h 1288550"/>
                        <a:gd name="connsiteX1" fmla="*/ 683417 w 1366836"/>
                        <a:gd name="connsiteY1" fmla="*/ 293 h 1288550"/>
                        <a:gd name="connsiteX2" fmla="*/ 1152524 w 1366836"/>
                        <a:gd name="connsiteY2" fmla="*/ 274139 h 1288550"/>
                        <a:gd name="connsiteX3" fmla="*/ 1366836 w 1366836"/>
                        <a:gd name="connsiteY3" fmla="*/ 1288550 h 1288550"/>
                        <a:gd name="connsiteX4" fmla="*/ 123823 w 1366836"/>
                        <a:gd name="connsiteY4" fmla="*/ 1288550 h 1288550"/>
                        <a:gd name="connsiteX5" fmla="*/ 652461 w 1366836"/>
                        <a:gd name="connsiteY5" fmla="*/ 407490 h 1288550"/>
                        <a:gd name="connsiteX6" fmla="*/ 573880 w 1366836"/>
                        <a:gd name="connsiteY6" fmla="*/ 262233 h 1288550"/>
                        <a:gd name="connsiteX7" fmla="*/ 276223 w 1366836"/>
                        <a:gd name="connsiteY7" fmla="*/ 300334 h 1288550"/>
                        <a:gd name="connsiteX8" fmla="*/ 180975 w 1366836"/>
                        <a:gd name="connsiteY8" fmla="*/ 588464 h 1288550"/>
                        <a:gd name="connsiteX9" fmla="*/ 0 w 1366836"/>
                        <a:gd name="connsiteY9" fmla="*/ 536076 h 1288550"/>
                        <a:gd name="connsiteX10" fmla="*/ 104773 w 1366836"/>
                        <a:gd name="connsiteY10" fmla="*/ 212227 h 1288550"/>
                        <a:gd name="connsiteX11" fmla="*/ 159542 w 1366836"/>
                        <a:gd name="connsiteY11" fmla="*/ 126500 h 1288550"/>
                        <a:gd name="connsiteX0" fmla="*/ 159542 w 1366836"/>
                        <a:gd name="connsiteY0" fmla="*/ 126500 h 1288550"/>
                        <a:gd name="connsiteX1" fmla="*/ 683417 w 1366836"/>
                        <a:gd name="connsiteY1" fmla="*/ 293 h 1288550"/>
                        <a:gd name="connsiteX2" fmla="*/ 1152524 w 1366836"/>
                        <a:gd name="connsiteY2" fmla="*/ 274139 h 1288550"/>
                        <a:gd name="connsiteX3" fmla="*/ 1366836 w 1366836"/>
                        <a:gd name="connsiteY3" fmla="*/ 1288550 h 1288550"/>
                        <a:gd name="connsiteX4" fmla="*/ 123823 w 1366836"/>
                        <a:gd name="connsiteY4" fmla="*/ 1288550 h 1288550"/>
                        <a:gd name="connsiteX5" fmla="*/ 652461 w 1366836"/>
                        <a:gd name="connsiteY5" fmla="*/ 407490 h 1288550"/>
                        <a:gd name="connsiteX6" fmla="*/ 573880 w 1366836"/>
                        <a:gd name="connsiteY6" fmla="*/ 262233 h 1288550"/>
                        <a:gd name="connsiteX7" fmla="*/ 276223 w 1366836"/>
                        <a:gd name="connsiteY7" fmla="*/ 300334 h 1288550"/>
                        <a:gd name="connsiteX8" fmla="*/ 180975 w 1366836"/>
                        <a:gd name="connsiteY8" fmla="*/ 588464 h 1288550"/>
                        <a:gd name="connsiteX9" fmla="*/ 0 w 1366836"/>
                        <a:gd name="connsiteY9" fmla="*/ 536076 h 1288550"/>
                        <a:gd name="connsiteX10" fmla="*/ 104773 w 1366836"/>
                        <a:gd name="connsiteY10" fmla="*/ 212227 h 1288550"/>
                        <a:gd name="connsiteX11" fmla="*/ 159542 w 1366836"/>
                        <a:gd name="connsiteY11" fmla="*/ 126500 h 1288550"/>
                        <a:gd name="connsiteX0" fmla="*/ 159542 w 1366836"/>
                        <a:gd name="connsiteY0" fmla="*/ 126500 h 1288550"/>
                        <a:gd name="connsiteX1" fmla="*/ 683417 w 1366836"/>
                        <a:gd name="connsiteY1" fmla="*/ 293 h 1288550"/>
                        <a:gd name="connsiteX2" fmla="*/ 1152524 w 1366836"/>
                        <a:gd name="connsiteY2" fmla="*/ 274139 h 1288550"/>
                        <a:gd name="connsiteX3" fmla="*/ 1366836 w 1366836"/>
                        <a:gd name="connsiteY3" fmla="*/ 1288550 h 1288550"/>
                        <a:gd name="connsiteX4" fmla="*/ 123823 w 1366836"/>
                        <a:gd name="connsiteY4" fmla="*/ 1288550 h 1288550"/>
                        <a:gd name="connsiteX5" fmla="*/ 652461 w 1366836"/>
                        <a:gd name="connsiteY5" fmla="*/ 407490 h 1288550"/>
                        <a:gd name="connsiteX6" fmla="*/ 573880 w 1366836"/>
                        <a:gd name="connsiteY6" fmla="*/ 262233 h 1288550"/>
                        <a:gd name="connsiteX7" fmla="*/ 276223 w 1366836"/>
                        <a:gd name="connsiteY7" fmla="*/ 300334 h 1288550"/>
                        <a:gd name="connsiteX8" fmla="*/ 180975 w 1366836"/>
                        <a:gd name="connsiteY8" fmla="*/ 588464 h 1288550"/>
                        <a:gd name="connsiteX9" fmla="*/ 0 w 1366836"/>
                        <a:gd name="connsiteY9" fmla="*/ 536076 h 1288550"/>
                        <a:gd name="connsiteX10" fmla="*/ 104773 w 1366836"/>
                        <a:gd name="connsiteY10" fmla="*/ 212227 h 1288550"/>
                        <a:gd name="connsiteX11" fmla="*/ 159542 w 1366836"/>
                        <a:gd name="connsiteY11" fmla="*/ 126500 h 1288550"/>
                        <a:gd name="connsiteX0" fmla="*/ 159542 w 1366836"/>
                        <a:gd name="connsiteY0" fmla="*/ 126500 h 1288550"/>
                        <a:gd name="connsiteX1" fmla="*/ 683417 w 1366836"/>
                        <a:gd name="connsiteY1" fmla="*/ 293 h 1288550"/>
                        <a:gd name="connsiteX2" fmla="*/ 1152524 w 1366836"/>
                        <a:gd name="connsiteY2" fmla="*/ 274139 h 1288550"/>
                        <a:gd name="connsiteX3" fmla="*/ 1288255 w 1366836"/>
                        <a:gd name="connsiteY3" fmla="*/ 905172 h 1288550"/>
                        <a:gd name="connsiteX4" fmla="*/ 1366836 w 1366836"/>
                        <a:gd name="connsiteY4" fmla="*/ 1288550 h 1288550"/>
                        <a:gd name="connsiteX5" fmla="*/ 123823 w 1366836"/>
                        <a:gd name="connsiteY5" fmla="*/ 1288550 h 1288550"/>
                        <a:gd name="connsiteX6" fmla="*/ 652461 w 1366836"/>
                        <a:gd name="connsiteY6" fmla="*/ 407490 h 1288550"/>
                        <a:gd name="connsiteX7" fmla="*/ 573880 w 1366836"/>
                        <a:gd name="connsiteY7" fmla="*/ 262233 h 1288550"/>
                        <a:gd name="connsiteX8" fmla="*/ 276223 w 1366836"/>
                        <a:gd name="connsiteY8" fmla="*/ 300334 h 1288550"/>
                        <a:gd name="connsiteX9" fmla="*/ 180975 w 1366836"/>
                        <a:gd name="connsiteY9" fmla="*/ 588464 h 1288550"/>
                        <a:gd name="connsiteX10" fmla="*/ 0 w 1366836"/>
                        <a:gd name="connsiteY10" fmla="*/ 536076 h 1288550"/>
                        <a:gd name="connsiteX11" fmla="*/ 104773 w 1366836"/>
                        <a:gd name="connsiteY11" fmla="*/ 212227 h 1288550"/>
                        <a:gd name="connsiteX12" fmla="*/ 159542 w 1366836"/>
                        <a:gd name="connsiteY12" fmla="*/ 126500 h 1288550"/>
                        <a:gd name="connsiteX0" fmla="*/ 159542 w 1369217"/>
                        <a:gd name="connsiteY0" fmla="*/ 126500 h 1288550"/>
                        <a:gd name="connsiteX1" fmla="*/ 683417 w 1369217"/>
                        <a:gd name="connsiteY1" fmla="*/ 293 h 1288550"/>
                        <a:gd name="connsiteX2" fmla="*/ 1152524 w 1369217"/>
                        <a:gd name="connsiteY2" fmla="*/ 274139 h 1288550"/>
                        <a:gd name="connsiteX3" fmla="*/ 1369217 w 1369217"/>
                        <a:gd name="connsiteY3" fmla="*/ 959941 h 1288550"/>
                        <a:gd name="connsiteX4" fmla="*/ 1366836 w 1369217"/>
                        <a:gd name="connsiteY4" fmla="*/ 1288550 h 1288550"/>
                        <a:gd name="connsiteX5" fmla="*/ 123823 w 1369217"/>
                        <a:gd name="connsiteY5" fmla="*/ 1288550 h 1288550"/>
                        <a:gd name="connsiteX6" fmla="*/ 652461 w 1369217"/>
                        <a:gd name="connsiteY6" fmla="*/ 407490 h 1288550"/>
                        <a:gd name="connsiteX7" fmla="*/ 573880 w 1369217"/>
                        <a:gd name="connsiteY7" fmla="*/ 262233 h 1288550"/>
                        <a:gd name="connsiteX8" fmla="*/ 276223 w 1369217"/>
                        <a:gd name="connsiteY8" fmla="*/ 300334 h 1288550"/>
                        <a:gd name="connsiteX9" fmla="*/ 180975 w 1369217"/>
                        <a:gd name="connsiteY9" fmla="*/ 588464 h 1288550"/>
                        <a:gd name="connsiteX10" fmla="*/ 0 w 1369217"/>
                        <a:gd name="connsiteY10" fmla="*/ 536076 h 1288550"/>
                        <a:gd name="connsiteX11" fmla="*/ 104773 w 1369217"/>
                        <a:gd name="connsiteY11" fmla="*/ 212227 h 1288550"/>
                        <a:gd name="connsiteX12" fmla="*/ 159542 w 1369217"/>
                        <a:gd name="connsiteY12" fmla="*/ 126500 h 1288550"/>
                        <a:gd name="connsiteX0" fmla="*/ 159542 w 1366941"/>
                        <a:gd name="connsiteY0" fmla="*/ 126500 h 1288550"/>
                        <a:gd name="connsiteX1" fmla="*/ 683417 w 1366941"/>
                        <a:gd name="connsiteY1" fmla="*/ 293 h 1288550"/>
                        <a:gd name="connsiteX2" fmla="*/ 1152524 w 1366941"/>
                        <a:gd name="connsiteY2" fmla="*/ 274139 h 1288550"/>
                        <a:gd name="connsiteX3" fmla="*/ 1364454 w 1366941"/>
                        <a:gd name="connsiteY3" fmla="*/ 952797 h 1288550"/>
                        <a:gd name="connsiteX4" fmla="*/ 1366836 w 1366941"/>
                        <a:gd name="connsiteY4" fmla="*/ 1288550 h 1288550"/>
                        <a:gd name="connsiteX5" fmla="*/ 123823 w 1366941"/>
                        <a:gd name="connsiteY5" fmla="*/ 1288550 h 1288550"/>
                        <a:gd name="connsiteX6" fmla="*/ 652461 w 1366941"/>
                        <a:gd name="connsiteY6" fmla="*/ 407490 h 1288550"/>
                        <a:gd name="connsiteX7" fmla="*/ 573880 w 1366941"/>
                        <a:gd name="connsiteY7" fmla="*/ 262233 h 1288550"/>
                        <a:gd name="connsiteX8" fmla="*/ 276223 w 1366941"/>
                        <a:gd name="connsiteY8" fmla="*/ 300334 h 1288550"/>
                        <a:gd name="connsiteX9" fmla="*/ 180975 w 1366941"/>
                        <a:gd name="connsiteY9" fmla="*/ 588464 h 1288550"/>
                        <a:gd name="connsiteX10" fmla="*/ 0 w 1366941"/>
                        <a:gd name="connsiteY10" fmla="*/ 536076 h 1288550"/>
                        <a:gd name="connsiteX11" fmla="*/ 104773 w 1366941"/>
                        <a:gd name="connsiteY11" fmla="*/ 212227 h 1288550"/>
                        <a:gd name="connsiteX12" fmla="*/ 159542 w 1366941"/>
                        <a:gd name="connsiteY12" fmla="*/ 126500 h 1288550"/>
                        <a:gd name="connsiteX0" fmla="*/ 159542 w 1370457"/>
                        <a:gd name="connsiteY0" fmla="*/ 126500 h 1288550"/>
                        <a:gd name="connsiteX1" fmla="*/ 683417 w 1370457"/>
                        <a:gd name="connsiteY1" fmla="*/ 293 h 1288550"/>
                        <a:gd name="connsiteX2" fmla="*/ 1152524 w 1370457"/>
                        <a:gd name="connsiteY2" fmla="*/ 274139 h 1288550"/>
                        <a:gd name="connsiteX3" fmla="*/ 1364454 w 1370457"/>
                        <a:gd name="connsiteY3" fmla="*/ 952797 h 1288550"/>
                        <a:gd name="connsiteX4" fmla="*/ 1366836 w 1370457"/>
                        <a:gd name="connsiteY4" fmla="*/ 1288550 h 1288550"/>
                        <a:gd name="connsiteX5" fmla="*/ 123823 w 1370457"/>
                        <a:gd name="connsiteY5" fmla="*/ 1288550 h 1288550"/>
                        <a:gd name="connsiteX6" fmla="*/ 652461 w 1370457"/>
                        <a:gd name="connsiteY6" fmla="*/ 407490 h 1288550"/>
                        <a:gd name="connsiteX7" fmla="*/ 573880 w 1370457"/>
                        <a:gd name="connsiteY7" fmla="*/ 262233 h 1288550"/>
                        <a:gd name="connsiteX8" fmla="*/ 276223 w 1370457"/>
                        <a:gd name="connsiteY8" fmla="*/ 300334 h 1288550"/>
                        <a:gd name="connsiteX9" fmla="*/ 180975 w 1370457"/>
                        <a:gd name="connsiteY9" fmla="*/ 588464 h 1288550"/>
                        <a:gd name="connsiteX10" fmla="*/ 0 w 1370457"/>
                        <a:gd name="connsiteY10" fmla="*/ 536076 h 1288550"/>
                        <a:gd name="connsiteX11" fmla="*/ 104773 w 1370457"/>
                        <a:gd name="connsiteY11" fmla="*/ 212227 h 1288550"/>
                        <a:gd name="connsiteX12" fmla="*/ 159542 w 1370457"/>
                        <a:gd name="connsiteY12" fmla="*/ 126500 h 1288550"/>
                        <a:gd name="connsiteX0" fmla="*/ 159542 w 1376708"/>
                        <a:gd name="connsiteY0" fmla="*/ 126500 h 1288550"/>
                        <a:gd name="connsiteX1" fmla="*/ 683417 w 1376708"/>
                        <a:gd name="connsiteY1" fmla="*/ 293 h 1288550"/>
                        <a:gd name="connsiteX2" fmla="*/ 1152524 w 1376708"/>
                        <a:gd name="connsiteY2" fmla="*/ 274139 h 1288550"/>
                        <a:gd name="connsiteX3" fmla="*/ 1364454 w 1376708"/>
                        <a:gd name="connsiteY3" fmla="*/ 952797 h 1288550"/>
                        <a:gd name="connsiteX4" fmla="*/ 1366836 w 1376708"/>
                        <a:gd name="connsiteY4" fmla="*/ 1288550 h 1288550"/>
                        <a:gd name="connsiteX5" fmla="*/ 123823 w 1376708"/>
                        <a:gd name="connsiteY5" fmla="*/ 1288550 h 1288550"/>
                        <a:gd name="connsiteX6" fmla="*/ 652461 w 1376708"/>
                        <a:gd name="connsiteY6" fmla="*/ 407490 h 1288550"/>
                        <a:gd name="connsiteX7" fmla="*/ 573880 w 1376708"/>
                        <a:gd name="connsiteY7" fmla="*/ 262233 h 1288550"/>
                        <a:gd name="connsiteX8" fmla="*/ 276223 w 1376708"/>
                        <a:gd name="connsiteY8" fmla="*/ 300334 h 1288550"/>
                        <a:gd name="connsiteX9" fmla="*/ 180975 w 1376708"/>
                        <a:gd name="connsiteY9" fmla="*/ 588464 h 1288550"/>
                        <a:gd name="connsiteX10" fmla="*/ 0 w 1376708"/>
                        <a:gd name="connsiteY10" fmla="*/ 536076 h 1288550"/>
                        <a:gd name="connsiteX11" fmla="*/ 104773 w 1376708"/>
                        <a:gd name="connsiteY11" fmla="*/ 212227 h 1288550"/>
                        <a:gd name="connsiteX12" fmla="*/ 159542 w 1376708"/>
                        <a:gd name="connsiteY12" fmla="*/ 126500 h 1288550"/>
                        <a:gd name="connsiteX0" fmla="*/ 159542 w 1392922"/>
                        <a:gd name="connsiteY0" fmla="*/ 126500 h 1288550"/>
                        <a:gd name="connsiteX1" fmla="*/ 683417 w 1392922"/>
                        <a:gd name="connsiteY1" fmla="*/ 293 h 1288550"/>
                        <a:gd name="connsiteX2" fmla="*/ 1152524 w 1392922"/>
                        <a:gd name="connsiteY2" fmla="*/ 274139 h 1288550"/>
                        <a:gd name="connsiteX3" fmla="*/ 1364454 w 1392922"/>
                        <a:gd name="connsiteY3" fmla="*/ 952797 h 1288550"/>
                        <a:gd name="connsiteX4" fmla="*/ 1366836 w 1392922"/>
                        <a:gd name="connsiteY4" fmla="*/ 1288550 h 1288550"/>
                        <a:gd name="connsiteX5" fmla="*/ 123823 w 1392922"/>
                        <a:gd name="connsiteY5" fmla="*/ 1288550 h 1288550"/>
                        <a:gd name="connsiteX6" fmla="*/ 652461 w 1392922"/>
                        <a:gd name="connsiteY6" fmla="*/ 407490 h 1288550"/>
                        <a:gd name="connsiteX7" fmla="*/ 573880 w 1392922"/>
                        <a:gd name="connsiteY7" fmla="*/ 262233 h 1288550"/>
                        <a:gd name="connsiteX8" fmla="*/ 276223 w 1392922"/>
                        <a:gd name="connsiteY8" fmla="*/ 300334 h 1288550"/>
                        <a:gd name="connsiteX9" fmla="*/ 180975 w 1392922"/>
                        <a:gd name="connsiteY9" fmla="*/ 588464 h 1288550"/>
                        <a:gd name="connsiteX10" fmla="*/ 0 w 1392922"/>
                        <a:gd name="connsiteY10" fmla="*/ 536076 h 1288550"/>
                        <a:gd name="connsiteX11" fmla="*/ 104773 w 1392922"/>
                        <a:gd name="connsiteY11" fmla="*/ 212227 h 1288550"/>
                        <a:gd name="connsiteX12" fmla="*/ 159542 w 1392922"/>
                        <a:gd name="connsiteY12" fmla="*/ 126500 h 1288550"/>
                        <a:gd name="connsiteX0" fmla="*/ 159542 w 1399879"/>
                        <a:gd name="connsiteY0" fmla="*/ 126500 h 1288550"/>
                        <a:gd name="connsiteX1" fmla="*/ 683417 w 1399879"/>
                        <a:gd name="connsiteY1" fmla="*/ 293 h 1288550"/>
                        <a:gd name="connsiteX2" fmla="*/ 1152524 w 1399879"/>
                        <a:gd name="connsiteY2" fmla="*/ 274139 h 1288550"/>
                        <a:gd name="connsiteX3" fmla="*/ 1364454 w 1399879"/>
                        <a:gd name="connsiteY3" fmla="*/ 952797 h 1288550"/>
                        <a:gd name="connsiteX4" fmla="*/ 1366836 w 1399879"/>
                        <a:gd name="connsiteY4" fmla="*/ 1288550 h 1288550"/>
                        <a:gd name="connsiteX5" fmla="*/ 123823 w 1399879"/>
                        <a:gd name="connsiteY5" fmla="*/ 1288550 h 1288550"/>
                        <a:gd name="connsiteX6" fmla="*/ 652461 w 1399879"/>
                        <a:gd name="connsiteY6" fmla="*/ 407490 h 1288550"/>
                        <a:gd name="connsiteX7" fmla="*/ 573880 w 1399879"/>
                        <a:gd name="connsiteY7" fmla="*/ 262233 h 1288550"/>
                        <a:gd name="connsiteX8" fmla="*/ 276223 w 1399879"/>
                        <a:gd name="connsiteY8" fmla="*/ 300334 h 1288550"/>
                        <a:gd name="connsiteX9" fmla="*/ 180975 w 1399879"/>
                        <a:gd name="connsiteY9" fmla="*/ 588464 h 1288550"/>
                        <a:gd name="connsiteX10" fmla="*/ 0 w 1399879"/>
                        <a:gd name="connsiteY10" fmla="*/ 536076 h 1288550"/>
                        <a:gd name="connsiteX11" fmla="*/ 104773 w 1399879"/>
                        <a:gd name="connsiteY11" fmla="*/ 212227 h 1288550"/>
                        <a:gd name="connsiteX12" fmla="*/ 159542 w 1399879"/>
                        <a:gd name="connsiteY12" fmla="*/ 126500 h 1288550"/>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123823 w 1399879"/>
                        <a:gd name="connsiteY5" fmla="*/ 1288550 h 1305219"/>
                        <a:gd name="connsiteX6" fmla="*/ 652461 w 1399879"/>
                        <a:gd name="connsiteY6" fmla="*/ 407490 h 1305219"/>
                        <a:gd name="connsiteX7" fmla="*/ 573880 w 1399879"/>
                        <a:gd name="connsiteY7" fmla="*/ 262233 h 1305219"/>
                        <a:gd name="connsiteX8" fmla="*/ 276223 w 1399879"/>
                        <a:gd name="connsiteY8" fmla="*/ 300334 h 1305219"/>
                        <a:gd name="connsiteX9" fmla="*/ 180975 w 1399879"/>
                        <a:gd name="connsiteY9" fmla="*/ 588464 h 1305219"/>
                        <a:gd name="connsiteX10" fmla="*/ 0 w 1399879"/>
                        <a:gd name="connsiteY10" fmla="*/ 536076 h 1305219"/>
                        <a:gd name="connsiteX11" fmla="*/ 104773 w 1399879"/>
                        <a:gd name="connsiteY11" fmla="*/ 212227 h 1305219"/>
                        <a:gd name="connsiteX12" fmla="*/ 159542 w 1399879"/>
                        <a:gd name="connsiteY12" fmla="*/ 126500 h 1305219"/>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123823 w 1399879"/>
                        <a:gd name="connsiteY5" fmla="*/ 1288550 h 1305219"/>
                        <a:gd name="connsiteX6" fmla="*/ 652461 w 1399879"/>
                        <a:gd name="connsiteY6" fmla="*/ 407490 h 1305219"/>
                        <a:gd name="connsiteX7" fmla="*/ 573880 w 1399879"/>
                        <a:gd name="connsiteY7" fmla="*/ 262233 h 1305219"/>
                        <a:gd name="connsiteX8" fmla="*/ 276223 w 1399879"/>
                        <a:gd name="connsiteY8" fmla="*/ 300334 h 1305219"/>
                        <a:gd name="connsiteX9" fmla="*/ 180975 w 1399879"/>
                        <a:gd name="connsiteY9" fmla="*/ 588464 h 1305219"/>
                        <a:gd name="connsiteX10" fmla="*/ 0 w 1399879"/>
                        <a:gd name="connsiteY10" fmla="*/ 536076 h 1305219"/>
                        <a:gd name="connsiteX11" fmla="*/ 104773 w 1399879"/>
                        <a:gd name="connsiteY11" fmla="*/ 212227 h 1305219"/>
                        <a:gd name="connsiteX12" fmla="*/ 159542 w 1399879"/>
                        <a:gd name="connsiteY12" fmla="*/ 126500 h 1305219"/>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123823 w 1399879"/>
                        <a:gd name="connsiteY5" fmla="*/ 1288550 h 1305219"/>
                        <a:gd name="connsiteX6" fmla="*/ 652461 w 1399879"/>
                        <a:gd name="connsiteY6" fmla="*/ 407490 h 1305219"/>
                        <a:gd name="connsiteX7" fmla="*/ 573880 w 1399879"/>
                        <a:gd name="connsiteY7" fmla="*/ 262233 h 1305219"/>
                        <a:gd name="connsiteX8" fmla="*/ 276223 w 1399879"/>
                        <a:gd name="connsiteY8" fmla="*/ 300334 h 1305219"/>
                        <a:gd name="connsiteX9" fmla="*/ 180975 w 1399879"/>
                        <a:gd name="connsiteY9" fmla="*/ 588464 h 1305219"/>
                        <a:gd name="connsiteX10" fmla="*/ 0 w 1399879"/>
                        <a:gd name="connsiteY10" fmla="*/ 536076 h 1305219"/>
                        <a:gd name="connsiteX11" fmla="*/ 104773 w 1399879"/>
                        <a:gd name="connsiteY11" fmla="*/ 212227 h 1305219"/>
                        <a:gd name="connsiteX12" fmla="*/ 159542 w 1399879"/>
                        <a:gd name="connsiteY12" fmla="*/ 126500 h 1305219"/>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123823 w 1399879"/>
                        <a:gd name="connsiteY5" fmla="*/ 1288550 h 1305219"/>
                        <a:gd name="connsiteX6" fmla="*/ 652461 w 1399879"/>
                        <a:gd name="connsiteY6" fmla="*/ 407490 h 1305219"/>
                        <a:gd name="connsiteX7" fmla="*/ 573880 w 1399879"/>
                        <a:gd name="connsiteY7" fmla="*/ 262233 h 1305219"/>
                        <a:gd name="connsiteX8" fmla="*/ 276223 w 1399879"/>
                        <a:gd name="connsiteY8" fmla="*/ 300334 h 1305219"/>
                        <a:gd name="connsiteX9" fmla="*/ 180975 w 1399879"/>
                        <a:gd name="connsiteY9" fmla="*/ 588464 h 1305219"/>
                        <a:gd name="connsiteX10" fmla="*/ 0 w 1399879"/>
                        <a:gd name="connsiteY10" fmla="*/ 536076 h 1305219"/>
                        <a:gd name="connsiteX11" fmla="*/ 104773 w 1399879"/>
                        <a:gd name="connsiteY11" fmla="*/ 212227 h 1305219"/>
                        <a:gd name="connsiteX12" fmla="*/ 159542 w 1399879"/>
                        <a:gd name="connsiteY12" fmla="*/ 126500 h 1305219"/>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547686 w 1399879"/>
                        <a:gd name="connsiteY5" fmla="*/ 1298078 h 1305219"/>
                        <a:gd name="connsiteX6" fmla="*/ 123823 w 1399879"/>
                        <a:gd name="connsiteY6" fmla="*/ 1288550 h 1305219"/>
                        <a:gd name="connsiteX7" fmla="*/ 652461 w 1399879"/>
                        <a:gd name="connsiteY7" fmla="*/ 407490 h 1305219"/>
                        <a:gd name="connsiteX8" fmla="*/ 573880 w 1399879"/>
                        <a:gd name="connsiteY8" fmla="*/ 262233 h 1305219"/>
                        <a:gd name="connsiteX9" fmla="*/ 276223 w 1399879"/>
                        <a:gd name="connsiteY9" fmla="*/ 300334 h 1305219"/>
                        <a:gd name="connsiteX10" fmla="*/ 180975 w 1399879"/>
                        <a:gd name="connsiteY10" fmla="*/ 588464 h 1305219"/>
                        <a:gd name="connsiteX11" fmla="*/ 0 w 1399879"/>
                        <a:gd name="connsiteY11" fmla="*/ 536076 h 1305219"/>
                        <a:gd name="connsiteX12" fmla="*/ 104773 w 1399879"/>
                        <a:gd name="connsiteY12" fmla="*/ 212227 h 1305219"/>
                        <a:gd name="connsiteX13" fmla="*/ 159542 w 1399879"/>
                        <a:gd name="connsiteY13" fmla="*/ 126500 h 1305219"/>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2993 w 1399879"/>
                        <a:gd name="connsiteY4" fmla="*/ 1305219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2993 w 1399879"/>
                        <a:gd name="connsiteY4" fmla="*/ 1305219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0612 w 1399879"/>
                        <a:gd name="connsiteY4" fmla="*/ 1298075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0612 w 1399879"/>
                        <a:gd name="connsiteY4" fmla="*/ 1298075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0612 w 1399879"/>
                        <a:gd name="connsiteY4" fmla="*/ 1298075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0612 w 1399879"/>
                        <a:gd name="connsiteY4" fmla="*/ 1298075 h 1364753"/>
                        <a:gd name="connsiteX5" fmla="*/ 542924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123823 w 1399879"/>
                        <a:gd name="connsiteY6" fmla="*/ 1288550 h 1367135"/>
                        <a:gd name="connsiteX7" fmla="*/ 652461 w 1399879"/>
                        <a:gd name="connsiteY7" fmla="*/ 407490 h 1367135"/>
                        <a:gd name="connsiteX8" fmla="*/ 573880 w 1399879"/>
                        <a:gd name="connsiteY8" fmla="*/ 262233 h 1367135"/>
                        <a:gd name="connsiteX9" fmla="*/ 276223 w 1399879"/>
                        <a:gd name="connsiteY9" fmla="*/ 300334 h 1367135"/>
                        <a:gd name="connsiteX10" fmla="*/ 180975 w 1399879"/>
                        <a:gd name="connsiteY10" fmla="*/ 588464 h 1367135"/>
                        <a:gd name="connsiteX11" fmla="*/ 0 w 1399879"/>
                        <a:gd name="connsiteY11" fmla="*/ 536076 h 1367135"/>
                        <a:gd name="connsiteX12" fmla="*/ 104773 w 1399879"/>
                        <a:gd name="connsiteY12" fmla="*/ 212227 h 1367135"/>
                        <a:gd name="connsiteX13" fmla="*/ 159542 w 1399879"/>
                        <a:gd name="connsiteY13"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495298 w 1399879"/>
                        <a:gd name="connsiteY6" fmla="*/ 1183775 h 1367135"/>
                        <a:gd name="connsiteX7" fmla="*/ 652461 w 1399879"/>
                        <a:gd name="connsiteY7" fmla="*/ 407490 h 1367135"/>
                        <a:gd name="connsiteX8" fmla="*/ 573880 w 1399879"/>
                        <a:gd name="connsiteY8" fmla="*/ 262233 h 1367135"/>
                        <a:gd name="connsiteX9" fmla="*/ 276223 w 1399879"/>
                        <a:gd name="connsiteY9" fmla="*/ 300334 h 1367135"/>
                        <a:gd name="connsiteX10" fmla="*/ 180975 w 1399879"/>
                        <a:gd name="connsiteY10" fmla="*/ 588464 h 1367135"/>
                        <a:gd name="connsiteX11" fmla="*/ 0 w 1399879"/>
                        <a:gd name="connsiteY11" fmla="*/ 536076 h 1367135"/>
                        <a:gd name="connsiteX12" fmla="*/ 104773 w 1399879"/>
                        <a:gd name="connsiteY12" fmla="*/ 212227 h 1367135"/>
                        <a:gd name="connsiteX13" fmla="*/ 159542 w 1399879"/>
                        <a:gd name="connsiteY13"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495298 w 1399879"/>
                        <a:gd name="connsiteY6" fmla="*/ 1183775 h 1367135"/>
                        <a:gd name="connsiteX7" fmla="*/ 581023 w 1399879"/>
                        <a:gd name="connsiteY7" fmla="*/ 781347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495298 w 1399879"/>
                        <a:gd name="connsiteY6" fmla="*/ 1183775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497679 w 1399879"/>
                        <a:gd name="connsiteY6" fmla="*/ 1169488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7679 w 1399879"/>
                        <a:gd name="connsiteY6" fmla="*/ 1169488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509586 w 1399879"/>
                        <a:gd name="connsiteY6" fmla="*/ 1169488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795336 w 1399879"/>
                        <a:gd name="connsiteY8" fmla="*/ 714672 h 1367135"/>
                        <a:gd name="connsiteX9" fmla="*/ 652461 w 1399879"/>
                        <a:gd name="connsiteY9" fmla="*/ 407490 h 1367135"/>
                        <a:gd name="connsiteX10" fmla="*/ 573880 w 1399879"/>
                        <a:gd name="connsiteY10" fmla="*/ 262233 h 1367135"/>
                        <a:gd name="connsiteX11" fmla="*/ 276223 w 1399879"/>
                        <a:gd name="connsiteY11" fmla="*/ 300334 h 1367135"/>
                        <a:gd name="connsiteX12" fmla="*/ 180975 w 1399879"/>
                        <a:gd name="connsiteY12" fmla="*/ 588464 h 1367135"/>
                        <a:gd name="connsiteX13" fmla="*/ 0 w 1399879"/>
                        <a:gd name="connsiteY13" fmla="*/ 536076 h 1367135"/>
                        <a:gd name="connsiteX14" fmla="*/ 104773 w 1399879"/>
                        <a:gd name="connsiteY14" fmla="*/ 212227 h 1367135"/>
                        <a:gd name="connsiteX15" fmla="*/ 159542 w 1399879"/>
                        <a:gd name="connsiteY15"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652461 w 1399879"/>
                        <a:gd name="connsiteY9" fmla="*/ 407490 h 1367135"/>
                        <a:gd name="connsiteX10" fmla="*/ 573880 w 1399879"/>
                        <a:gd name="connsiteY10" fmla="*/ 262233 h 1367135"/>
                        <a:gd name="connsiteX11" fmla="*/ 276223 w 1399879"/>
                        <a:gd name="connsiteY11" fmla="*/ 300334 h 1367135"/>
                        <a:gd name="connsiteX12" fmla="*/ 180975 w 1399879"/>
                        <a:gd name="connsiteY12" fmla="*/ 588464 h 1367135"/>
                        <a:gd name="connsiteX13" fmla="*/ 0 w 1399879"/>
                        <a:gd name="connsiteY13" fmla="*/ 536076 h 1367135"/>
                        <a:gd name="connsiteX14" fmla="*/ 104773 w 1399879"/>
                        <a:gd name="connsiteY14" fmla="*/ 212227 h 1367135"/>
                        <a:gd name="connsiteX15" fmla="*/ 159542 w 1399879"/>
                        <a:gd name="connsiteY15"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888204 w 1399879"/>
                        <a:gd name="connsiteY9" fmla="*/ 655141 h 1367135"/>
                        <a:gd name="connsiteX10" fmla="*/ 652461 w 1399879"/>
                        <a:gd name="connsiteY10" fmla="*/ 407490 h 1367135"/>
                        <a:gd name="connsiteX11" fmla="*/ 573880 w 1399879"/>
                        <a:gd name="connsiteY11" fmla="*/ 262233 h 1367135"/>
                        <a:gd name="connsiteX12" fmla="*/ 276223 w 1399879"/>
                        <a:gd name="connsiteY12" fmla="*/ 300334 h 1367135"/>
                        <a:gd name="connsiteX13" fmla="*/ 180975 w 1399879"/>
                        <a:gd name="connsiteY13" fmla="*/ 588464 h 1367135"/>
                        <a:gd name="connsiteX14" fmla="*/ 0 w 1399879"/>
                        <a:gd name="connsiteY14" fmla="*/ 536076 h 1367135"/>
                        <a:gd name="connsiteX15" fmla="*/ 104773 w 1399879"/>
                        <a:gd name="connsiteY15" fmla="*/ 212227 h 1367135"/>
                        <a:gd name="connsiteX16" fmla="*/ 159542 w 1399879"/>
                        <a:gd name="connsiteY16"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992979 w 1399879"/>
                        <a:gd name="connsiteY9" fmla="*/ 793253 h 1367135"/>
                        <a:gd name="connsiteX10" fmla="*/ 652461 w 1399879"/>
                        <a:gd name="connsiteY10" fmla="*/ 407490 h 1367135"/>
                        <a:gd name="connsiteX11" fmla="*/ 573880 w 1399879"/>
                        <a:gd name="connsiteY11" fmla="*/ 262233 h 1367135"/>
                        <a:gd name="connsiteX12" fmla="*/ 276223 w 1399879"/>
                        <a:gd name="connsiteY12" fmla="*/ 300334 h 1367135"/>
                        <a:gd name="connsiteX13" fmla="*/ 180975 w 1399879"/>
                        <a:gd name="connsiteY13" fmla="*/ 588464 h 1367135"/>
                        <a:gd name="connsiteX14" fmla="*/ 0 w 1399879"/>
                        <a:gd name="connsiteY14" fmla="*/ 536076 h 1367135"/>
                        <a:gd name="connsiteX15" fmla="*/ 104773 w 1399879"/>
                        <a:gd name="connsiteY15" fmla="*/ 212227 h 1367135"/>
                        <a:gd name="connsiteX16" fmla="*/ 159542 w 1399879"/>
                        <a:gd name="connsiteY16"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990598 w 1399879"/>
                        <a:gd name="connsiteY9" fmla="*/ 786110 h 1367135"/>
                        <a:gd name="connsiteX10" fmla="*/ 652461 w 1399879"/>
                        <a:gd name="connsiteY10" fmla="*/ 407490 h 1367135"/>
                        <a:gd name="connsiteX11" fmla="*/ 573880 w 1399879"/>
                        <a:gd name="connsiteY11" fmla="*/ 262233 h 1367135"/>
                        <a:gd name="connsiteX12" fmla="*/ 276223 w 1399879"/>
                        <a:gd name="connsiteY12" fmla="*/ 300334 h 1367135"/>
                        <a:gd name="connsiteX13" fmla="*/ 180975 w 1399879"/>
                        <a:gd name="connsiteY13" fmla="*/ 588464 h 1367135"/>
                        <a:gd name="connsiteX14" fmla="*/ 0 w 1399879"/>
                        <a:gd name="connsiteY14" fmla="*/ 536076 h 1367135"/>
                        <a:gd name="connsiteX15" fmla="*/ 104773 w 1399879"/>
                        <a:gd name="connsiteY15" fmla="*/ 212227 h 1367135"/>
                        <a:gd name="connsiteX16" fmla="*/ 159542 w 1399879"/>
                        <a:gd name="connsiteY16"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990598 w 1399879"/>
                        <a:gd name="connsiteY9" fmla="*/ 786110 h 1367135"/>
                        <a:gd name="connsiteX10" fmla="*/ 652461 w 1399879"/>
                        <a:gd name="connsiteY10" fmla="*/ 407490 h 1367135"/>
                        <a:gd name="connsiteX11" fmla="*/ 573880 w 1399879"/>
                        <a:gd name="connsiteY11" fmla="*/ 262233 h 1367135"/>
                        <a:gd name="connsiteX12" fmla="*/ 276223 w 1399879"/>
                        <a:gd name="connsiteY12" fmla="*/ 300334 h 1367135"/>
                        <a:gd name="connsiteX13" fmla="*/ 180975 w 1399879"/>
                        <a:gd name="connsiteY13" fmla="*/ 588464 h 1367135"/>
                        <a:gd name="connsiteX14" fmla="*/ 0 w 1399879"/>
                        <a:gd name="connsiteY14" fmla="*/ 536076 h 1367135"/>
                        <a:gd name="connsiteX15" fmla="*/ 104773 w 1399879"/>
                        <a:gd name="connsiteY15" fmla="*/ 212227 h 1367135"/>
                        <a:gd name="connsiteX16" fmla="*/ 159542 w 1399879"/>
                        <a:gd name="connsiteY16" fmla="*/ 126500 h 1367135"/>
                        <a:gd name="connsiteX0" fmla="*/ 159542 w 1400204"/>
                        <a:gd name="connsiteY0" fmla="*/ 126500 h 1367135"/>
                        <a:gd name="connsiteX1" fmla="*/ 683417 w 1400204"/>
                        <a:gd name="connsiteY1" fmla="*/ 293 h 1367135"/>
                        <a:gd name="connsiteX2" fmla="*/ 1152524 w 1400204"/>
                        <a:gd name="connsiteY2" fmla="*/ 274139 h 1367135"/>
                        <a:gd name="connsiteX3" fmla="*/ 1364454 w 1400204"/>
                        <a:gd name="connsiteY3" fmla="*/ 952797 h 1367135"/>
                        <a:gd name="connsiteX4" fmla="*/ 1090612 w 1400204"/>
                        <a:gd name="connsiteY4" fmla="*/ 1298075 h 1367135"/>
                        <a:gd name="connsiteX5" fmla="*/ 521492 w 1400204"/>
                        <a:gd name="connsiteY5" fmla="*/ 1367135 h 1367135"/>
                        <a:gd name="connsiteX6" fmla="*/ 495298 w 1400204"/>
                        <a:gd name="connsiteY6" fmla="*/ 1171869 h 1367135"/>
                        <a:gd name="connsiteX7" fmla="*/ 985835 w 1400204"/>
                        <a:gd name="connsiteY7" fmla="*/ 1112341 h 1367135"/>
                        <a:gd name="connsiteX8" fmla="*/ 1116805 w 1400204"/>
                        <a:gd name="connsiteY8" fmla="*/ 886122 h 1367135"/>
                        <a:gd name="connsiteX9" fmla="*/ 990598 w 1400204"/>
                        <a:gd name="connsiteY9" fmla="*/ 786110 h 1367135"/>
                        <a:gd name="connsiteX10" fmla="*/ 652461 w 1400204"/>
                        <a:gd name="connsiteY10" fmla="*/ 407490 h 1367135"/>
                        <a:gd name="connsiteX11" fmla="*/ 573880 w 1400204"/>
                        <a:gd name="connsiteY11" fmla="*/ 262233 h 1367135"/>
                        <a:gd name="connsiteX12" fmla="*/ 276223 w 1400204"/>
                        <a:gd name="connsiteY12" fmla="*/ 300334 h 1367135"/>
                        <a:gd name="connsiteX13" fmla="*/ 180975 w 1400204"/>
                        <a:gd name="connsiteY13" fmla="*/ 588464 h 1367135"/>
                        <a:gd name="connsiteX14" fmla="*/ 0 w 1400204"/>
                        <a:gd name="connsiteY14" fmla="*/ 536076 h 1367135"/>
                        <a:gd name="connsiteX15" fmla="*/ 104773 w 1400204"/>
                        <a:gd name="connsiteY15" fmla="*/ 212227 h 1367135"/>
                        <a:gd name="connsiteX16" fmla="*/ 159542 w 1400204"/>
                        <a:gd name="connsiteY16" fmla="*/ 126500 h 136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0204" h="1367135">
                          <a:moveTo>
                            <a:pt x="159542" y="126500"/>
                          </a:moveTo>
                          <a:cubicBezTo>
                            <a:pt x="354011" y="92369"/>
                            <a:pt x="586580" y="-6057"/>
                            <a:pt x="683417" y="293"/>
                          </a:cubicBezTo>
                          <a:cubicBezTo>
                            <a:pt x="825498" y="17755"/>
                            <a:pt x="992494" y="78591"/>
                            <a:pt x="1152524" y="274139"/>
                          </a:cubicBezTo>
                          <a:cubicBezTo>
                            <a:pt x="1346950" y="492791"/>
                            <a:pt x="1462880" y="717053"/>
                            <a:pt x="1364454" y="952797"/>
                          </a:cubicBezTo>
                          <a:cubicBezTo>
                            <a:pt x="1270791" y="1083764"/>
                            <a:pt x="1141413" y="1264739"/>
                            <a:pt x="1090612" y="1298075"/>
                          </a:cubicBezTo>
                          <a:cubicBezTo>
                            <a:pt x="977106" y="1339352"/>
                            <a:pt x="704055" y="1347290"/>
                            <a:pt x="521492" y="1367135"/>
                          </a:cubicBezTo>
                          <a:lnTo>
                            <a:pt x="495298" y="1171869"/>
                          </a:lnTo>
                          <a:lnTo>
                            <a:pt x="985835" y="1112341"/>
                          </a:lnTo>
                          <a:lnTo>
                            <a:pt x="1116805" y="886122"/>
                          </a:lnTo>
                          <a:lnTo>
                            <a:pt x="990598" y="786110"/>
                          </a:lnTo>
                          <a:lnTo>
                            <a:pt x="652461" y="407490"/>
                          </a:lnTo>
                          <a:lnTo>
                            <a:pt x="573880" y="262233"/>
                          </a:lnTo>
                          <a:cubicBezTo>
                            <a:pt x="469898" y="282077"/>
                            <a:pt x="375442" y="297159"/>
                            <a:pt x="276223" y="300334"/>
                          </a:cubicBezTo>
                          <a:lnTo>
                            <a:pt x="180975" y="588464"/>
                          </a:lnTo>
                          <a:lnTo>
                            <a:pt x="0" y="536076"/>
                          </a:lnTo>
                          <a:cubicBezTo>
                            <a:pt x="45243" y="393994"/>
                            <a:pt x="71435" y="318590"/>
                            <a:pt x="104773" y="212227"/>
                          </a:cubicBezTo>
                          <a:cubicBezTo>
                            <a:pt x="104773" y="166982"/>
                            <a:pt x="123823" y="145551"/>
                            <a:pt x="159542" y="126500"/>
                          </a:cubicBezTo>
                          <a:close/>
                        </a:path>
                      </a:pathLst>
                    </a:custGeom>
                    <a:solidFill>
                      <a:srgbClr val="7AAD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8" name="Group 7"/>
                  <p:cNvGrpSpPr/>
                  <p:nvPr/>
                </p:nvGrpSpPr>
                <p:grpSpPr>
                  <a:xfrm>
                    <a:off x="5782521" y="2023573"/>
                    <a:ext cx="489064" cy="487737"/>
                    <a:chOff x="5432986" y="1669308"/>
                    <a:chExt cx="544034" cy="542557"/>
                  </a:xfrm>
                </p:grpSpPr>
                <p:sp>
                  <p:nvSpPr>
                    <p:cNvPr id="6" name="Rectangle 5"/>
                    <p:cNvSpPr/>
                    <p:nvPr/>
                  </p:nvSpPr>
                  <p:spPr>
                    <a:xfrm>
                      <a:off x="5865018" y="2040732"/>
                      <a:ext cx="96746" cy="120449"/>
                    </a:xfrm>
                    <a:custGeom>
                      <a:avLst/>
                      <a:gdLst>
                        <a:gd name="connsiteX0" fmla="*/ 0 w 128588"/>
                        <a:gd name="connsiteY0" fmla="*/ 0 h 138112"/>
                        <a:gd name="connsiteX1" fmla="*/ 128588 w 128588"/>
                        <a:gd name="connsiteY1" fmla="*/ 0 h 138112"/>
                        <a:gd name="connsiteX2" fmla="*/ 128588 w 128588"/>
                        <a:gd name="connsiteY2" fmla="*/ 138112 h 138112"/>
                        <a:gd name="connsiteX3" fmla="*/ 0 w 128588"/>
                        <a:gd name="connsiteY3" fmla="*/ 138112 h 138112"/>
                        <a:gd name="connsiteX4" fmla="*/ 0 w 128588"/>
                        <a:gd name="connsiteY4" fmla="*/ 0 h 138112"/>
                        <a:gd name="connsiteX0" fmla="*/ 9525 w 128588"/>
                        <a:gd name="connsiteY0" fmla="*/ 90487 h 138112"/>
                        <a:gd name="connsiteX1" fmla="*/ 128588 w 128588"/>
                        <a:gd name="connsiteY1" fmla="*/ 0 h 138112"/>
                        <a:gd name="connsiteX2" fmla="*/ 128588 w 128588"/>
                        <a:gd name="connsiteY2" fmla="*/ 138112 h 138112"/>
                        <a:gd name="connsiteX3" fmla="*/ 0 w 128588"/>
                        <a:gd name="connsiteY3" fmla="*/ 138112 h 138112"/>
                        <a:gd name="connsiteX4" fmla="*/ 9525 w 128588"/>
                        <a:gd name="connsiteY4" fmla="*/ 90487 h 138112"/>
                        <a:gd name="connsiteX0" fmla="*/ 9525 w 128588"/>
                        <a:gd name="connsiteY0" fmla="*/ 90487 h 138112"/>
                        <a:gd name="connsiteX1" fmla="*/ 78582 w 128588"/>
                        <a:gd name="connsiteY1" fmla="*/ 0 h 138112"/>
                        <a:gd name="connsiteX2" fmla="*/ 128588 w 128588"/>
                        <a:gd name="connsiteY2" fmla="*/ 138112 h 138112"/>
                        <a:gd name="connsiteX3" fmla="*/ 0 w 128588"/>
                        <a:gd name="connsiteY3" fmla="*/ 138112 h 138112"/>
                        <a:gd name="connsiteX4" fmla="*/ 9525 w 128588"/>
                        <a:gd name="connsiteY4" fmla="*/ 90487 h 138112"/>
                        <a:gd name="connsiteX0" fmla="*/ 9525 w 78582"/>
                        <a:gd name="connsiteY0" fmla="*/ 90487 h 138112"/>
                        <a:gd name="connsiteX1" fmla="*/ 78582 w 78582"/>
                        <a:gd name="connsiteY1" fmla="*/ 0 h 138112"/>
                        <a:gd name="connsiteX2" fmla="*/ 0 w 78582"/>
                        <a:gd name="connsiteY2" fmla="*/ 138112 h 138112"/>
                        <a:gd name="connsiteX3" fmla="*/ 9525 w 78582"/>
                        <a:gd name="connsiteY3" fmla="*/ 90487 h 138112"/>
                        <a:gd name="connsiteX0" fmla="*/ 0 w 69057"/>
                        <a:gd name="connsiteY0" fmla="*/ 90487 h 90487"/>
                        <a:gd name="connsiteX1" fmla="*/ 69057 w 69057"/>
                        <a:gd name="connsiteY1" fmla="*/ 0 h 90487"/>
                        <a:gd name="connsiteX2" fmla="*/ 0 w 69057"/>
                        <a:gd name="connsiteY2" fmla="*/ 90487 h 90487"/>
                        <a:gd name="connsiteX0" fmla="*/ 0 w 69057"/>
                        <a:gd name="connsiteY0" fmla="*/ 90487 h 90487"/>
                        <a:gd name="connsiteX1" fmla="*/ 69057 w 69057"/>
                        <a:gd name="connsiteY1" fmla="*/ 0 h 90487"/>
                        <a:gd name="connsiteX2" fmla="*/ 0 w 69057"/>
                        <a:gd name="connsiteY2" fmla="*/ 90487 h 90487"/>
                        <a:gd name="connsiteX0" fmla="*/ 11614 w 80671"/>
                        <a:gd name="connsiteY0" fmla="*/ 101039 h 101039"/>
                        <a:gd name="connsiteX1" fmla="*/ 80671 w 80671"/>
                        <a:gd name="connsiteY1" fmla="*/ 10552 h 101039"/>
                        <a:gd name="connsiteX2" fmla="*/ 11614 w 80671"/>
                        <a:gd name="connsiteY2" fmla="*/ 101039 h 101039"/>
                        <a:gd name="connsiteX0" fmla="*/ 11614 w 95553"/>
                        <a:gd name="connsiteY0" fmla="*/ 101039 h 101039"/>
                        <a:gd name="connsiteX1" fmla="*/ 80671 w 95553"/>
                        <a:gd name="connsiteY1" fmla="*/ 10552 h 101039"/>
                        <a:gd name="connsiteX2" fmla="*/ 11614 w 95553"/>
                        <a:gd name="connsiteY2" fmla="*/ 101039 h 101039"/>
                        <a:gd name="connsiteX0" fmla="*/ 8915 w 96897"/>
                        <a:gd name="connsiteY0" fmla="*/ 101039 h 101039"/>
                        <a:gd name="connsiteX1" fmla="*/ 82734 w 96897"/>
                        <a:gd name="connsiteY1" fmla="*/ 10552 h 101039"/>
                        <a:gd name="connsiteX2" fmla="*/ 8915 w 96897"/>
                        <a:gd name="connsiteY2" fmla="*/ 101039 h 101039"/>
                        <a:gd name="connsiteX0" fmla="*/ 8915 w 94961"/>
                        <a:gd name="connsiteY0" fmla="*/ 101039 h 102320"/>
                        <a:gd name="connsiteX1" fmla="*/ 82734 w 94961"/>
                        <a:gd name="connsiteY1" fmla="*/ 10552 h 102320"/>
                        <a:gd name="connsiteX2" fmla="*/ 8915 w 94961"/>
                        <a:gd name="connsiteY2" fmla="*/ 101039 h 102320"/>
                        <a:gd name="connsiteX0" fmla="*/ 8915 w 94044"/>
                        <a:gd name="connsiteY0" fmla="*/ 101039 h 105488"/>
                        <a:gd name="connsiteX1" fmla="*/ 82734 w 94044"/>
                        <a:gd name="connsiteY1" fmla="*/ 10552 h 105488"/>
                        <a:gd name="connsiteX2" fmla="*/ 8915 w 94044"/>
                        <a:gd name="connsiteY2" fmla="*/ 101039 h 105488"/>
                        <a:gd name="connsiteX0" fmla="*/ 0 w 85129"/>
                        <a:gd name="connsiteY0" fmla="*/ 90487 h 94936"/>
                        <a:gd name="connsiteX1" fmla="*/ 73819 w 85129"/>
                        <a:gd name="connsiteY1" fmla="*/ 0 h 94936"/>
                        <a:gd name="connsiteX2" fmla="*/ 0 w 85129"/>
                        <a:gd name="connsiteY2" fmla="*/ 90487 h 94936"/>
                        <a:gd name="connsiteX0" fmla="*/ 0 w 85129"/>
                        <a:gd name="connsiteY0" fmla="*/ 90487 h 94936"/>
                        <a:gd name="connsiteX1" fmla="*/ 73819 w 85129"/>
                        <a:gd name="connsiteY1" fmla="*/ 0 h 94936"/>
                        <a:gd name="connsiteX2" fmla="*/ 0 w 85129"/>
                        <a:gd name="connsiteY2" fmla="*/ 90487 h 94936"/>
                        <a:gd name="connsiteX0" fmla="*/ 0 w 93797"/>
                        <a:gd name="connsiteY0" fmla="*/ 100012 h 104017"/>
                        <a:gd name="connsiteX1" fmla="*/ 83344 w 93797"/>
                        <a:gd name="connsiteY1" fmla="*/ 0 h 104017"/>
                        <a:gd name="connsiteX2" fmla="*/ 0 w 93797"/>
                        <a:gd name="connsiteY2" fmla="*/ 100012 h 104017"/>
                        <a:gd name="connsiteX0" fmla="*/ 0 w 98177"/>
                        <a:gd name="connsiteY0" fmla="*/ 111918 h 115476"/>
                        <a:gd name="connsiteX1" fmla="*/ 88107 w 98177"/>
                        <a:gd name="connsiteY1" fmla="*/ 0 h 115476"/>
                        <a:gd name="connsiteX2" fmla="*/ 0 w 98177"/>
                        <a:gd name="connsiteY2" fmla="*/ 111918 h 115476"/>
                        <a:gd name="connsiteX0" fmla="*/ 0 w 95984"/>
                        <a:gd name="connsiteY0" fmla="*/ 114299 h 117779"/>
                        <a:gd name="connsiteX1" fmla="*/ 85726 w 95984"/>
                        <a:gd name="connsiteY1" fmla="*/ 0 h 117779"/>
                        <a:gd name="connsiteX2" fmla="*/ 0 w 95984"/>
                        <a:gd name="connsiteY2" fmla="*/ 114299 h 117779"/>
                        <a:gd name="connsiteX0" fmla="*/ 0 w 95984"/>
                        <a:gd name="connsiteY0" fmla="*/ 114299 h 117779"/>
                        <a:gd name="connsiteX1" fmla="*/ 85726 w 95984"/>
                        <a:gd name="connsiteY1" fmla="*/ 0 h 117779"/>
                        <a:gd name="connsiteX2" fmla="*/ 0 w 95984"/>
                        <a:gd name="connsiteY2" fmla="*/ 114299 h 117779"/>
                        <a:gd name="connsiteX0" fmla="*/ 0 w 95984"/>
                        <a:gd name="connsiteY0" fmla="*/ 114299 h 117779"/>
                        <a:gd name="connsiteX1" fmla="*/ 85726 w 95984"/>
                        <a:gd name="connsiteY1" fmla="*/ 0 h 117779"/>
                        <a:gd name="connsiteX2" fmla="*/ 0 w 95984"/>
                        <a:gd name="connsiteY2" fmla="*/ 114299 h 117779"/>
                        <a:gd name="connsiteX0" fmla="*/ 0 w 96746"/>
                        <a:gd name="connsiteY0" fmla="*/ 114299 h 120449"/>
                        <a:gd name="connsiteX1" fmla="*/ 85726 w 96746"/>
                        <a:gd name="connsiteY1" fmla="*/ 0 h 120449"/>
                        <a:gd name="connsiteX2" fmla="*/ 0 w 96746"/>
                        <a:gd name="connsiteY2" fmla="*/ 114299 h 120449"/>
                      </a:gdLst>
                      <a:ahLst/>
                      <a:cxnLst>
                        <a:cxn ang="0">
                          <a:pos x="connsiteX0" y="connsiteY0"/>
                        </a:cxn>
                        <a:cxn ang="0">
                          <a:pos x="connsiteX1" y="connsiteY1"/>
                        </a:cxn>
                        <a:cxn ang="0">
                          <a:pos x="connsiteX2" y="connsiteY2"/>
                        </a:cxn>
                      </a:cxnLst>
                      <a:rect l="l" t="t" r="r" b="b"/>
                      <a:pathLst>
                        <a:path w="96746" h="120449">
                          <a:moveTo>
                            <a:pt x="0" y="114299"/>
                          </a:moveTo>
                          <a:cubicBezTo>
                            <a:pt x="32544" y="81756"/>
                            <a:pt x="46039" y="61118"/>
                            <a:pt x="85726" y="0"/>
                          </a:cubicBezTo>
                          <a:cubicBezTo>
                            <a:pt x="127000" y="46831"/>
                            <a:pt x="42068" y="146051"/>
                            <a:pt x="0" y="114299"/>
                          </a:cubicBezTo>
                          <a:close/>
                        </a:path>
                      </a:pathLst>
                    </a:custGeom>
                    <a:solidFill>
                      <a:srgbClr val="F8CB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Rectangle 5"/>
                    <p:cNvSpPr/>
                    <p:nvPr/>
                  </p:nvSpPr>
                  <p:spPr>
                    <a:xfrm rot="11838720">
                      <a:off x="5519739" y="1669308"/>
                      <a:ext cx="96746" cy="120449"/>
                    </a:xfrm>
                    <a:custGeom>
                      <a:avLst/>
                      <a:gdLst>
                        <a:gd name="connsiteX0" fmla="*/ 0 w 128588"/>
                        <a:gd name="connsiteY0" fmla="*/ 0 h 138112"/>
                        <a:gd name="connsiteX1" fmla="*/ 128588 w 128588"/>
                        <a:gd name="connsiteY1" fmla="*/ 0 h 138112"/>
                        <a:gd name="connsiteX2" fmla="*/ 128588 w 128588"/>
                        <a:gd name="connsiteY2" fmla="*/ 138112 h 138112"/>
                        <a:gd name="connsiteX3" fmla="*/ 0 w 128588"/>
                        <a:gd name="connsiteY3" fmla="*/ 138112 h 138112"/>
                        <a:gd name="connsiteX4" fmla="*/ 0 w 128588"/>
                        <a:gd name="connsiteY4" fmla="*/ 0 h 138112"/>
                        <a:gd name="connsiteX0" fmla="*/ 9525 w 128588"/>
                        <a:gd name="connsiteY0" fmla="*/ 90487 h 138112"/>
                        <a:gd name="connsiteX1" fmla="*/ 128588 w 128588"/>
                        <a:gd name="connsiteY1" fmla="*/ 0 h 138112"/>
                        <a:gd name="connsiteX2" fmla="*/ 128588 w 128588"/>
                        <a:gd name="connsiteY2" fmla="*/ 138112 h 138112"/>
                        <a:gd name="connsiteX3" fmla="*/ 0 w 128588"/>
                        <a:gd name="connsiteY3" fmla="*/ 138112 h 138112"/>
                        <a:gd name="connsiteX4" fmla="*/ 9525 w 128588"/>
                        <a:gd name="connsiteY4" fmla="*/ 90487 h 138112"/>
                        <a:gd name="connsiteX0" fmla="*/ 9525 w 128588"/>
                        <a:gd name="connsiteY0" fmla="*/ 90487 h 138112"/>
                        <a:gd name="connsiteX1" fmla="*/ 78582 w 128588"/>
                        <a:gd name="connsiteY1" fmla="*/ 0 h 138112"/>
                        <a:gd name="connsiteX2" fmla="*/ 128588 w 128588"/>
                        <a:gd name="connsiteY2" fmla="*/ 138112 h 138112"/>
                        <a:gd name="connsiteX3" fmla="*/ 0 w 128588"/>
                        <a:gd name="connsiteY3" fmla="*/ 138112 h 138112"/>
                        <a:gd name="connsiteX4" fmla="*/ 9525 w 128588"/>
                        <a:gd name="connsiteY4" fmla="*/ 90487 h 138112"/>
                        <a:gd name="connsiteX0" fmla="*/ 9525 w 78582"/>
                        <a:gd name="connsiteY0" fmla="*/ 90487 h 138112"/>
                        <a:gd name="connsiteX1" fmla="*/ 78582 w 78582"/>
                        <a:gd name="connsiteY1" fmla="*/ 0 h 138112"/>
                        <a:gd name="connsiteX2" fmla="*/ 0 w 78582"/>
                        <a:gd name="connsiteY2" fmla="*/ 138112 h 138112"/>
                        <a:gd name="connsiteX3" fmla="*/ 9525 w 78582"/>
                        <a:gd name="connsiteY3" fmla="*/ 90487 h 138112"/>
                        <a:gd name="connsiteX0" fmla="*/ 0 w 69057"/>
                        <a:gd name="connsiteY0" fmla="*/ 90487 h 90487"/>
                        <a:gd name="connsiteX1" fmla="*/ 69057 w 69057"/>
                        <a:gd name="connsiteY1" fmla="*/ 0 h 90487"/>
                        <a:gd name="connsiteX2" fmla="*/ 0 w 69057"/>
                        <a:gd name="connsiteY2" fmla="*/ 90487 h 90487"/>
                        <a:gd name="connsiteX0" fmla="*/ 0 w 69057"/>
                        <a:gd name="connsiteY0" fmla="*/ 90487 h 90487"/>
                        <a:gd name="connsiteX1" fmla="*/ 69057 w 69057"/>
                        <a:gd name="connsiteY1" fmla="*/ 0 h 90487"/>
                        <a:gd name="connsiteX2" fmla="*/ 0 w 69057"/>
                        <a:gd name="connsiteY2" fmla="*/ 90487 h 90487"/>
                        <a:gd name="connsiteX0" fmla="*/ 11614 w 80671"/>
                        <a:gd name="connsiteY0" fmla="*/ 101039 h 101039"/>
                        <a:gd name="connsiteX1" fmla="*/ 80671 w 80671"/>
                        <a:gd name="connsiteY1" fmla="*/ 10552 h 101039"/>
                        <a:gd name="connsiteX2" fmla="*/ 11614 w 80671"/>
                        <a:gd name="connsiteY2" fmla="*/ 101039 h 101039"/>
                        <a:gd name="connsiteX0" fmla="*/ 11614 w 95553"/>
                        <a:gd name="connsiteY0" fmla="*/ 101039 h 101039"/>
                        <a:gd name="connsiteX1" fmla="*/ 80671 w 95553"/>
                        <a:gd name="connsiteY1" fmla="*/ 10552 h 101039"/>
                        <a:gd name="connsiteX2" fmla="*/ 11614 w 95553"/>
                        <a:gd name="connsiteY2" fmla="*/ 101039 h 101039"/>
                        <a:gd name="connsiteX0" fmla="*/ 8915 w 96897"/>
                        <a:gd name="connsiteY0" fmla="*/ 101039 h 101039"/>
                        <a:gd name="connsiteX1" fmla="*/ 82734 w 96897"/>
                        <a:gd name="connsiteY1" fmla="*/ 10552 h 101039"/>
                        <a:gd name="connsiteX2" fmla="*/ 8915 w 96897"/>
                        <a:gd name="connsiteY2" fmla="*/ 101039 h 101039"/>
                        <a:gd name="connsiteX0" fmla="*/ 8915 w 94961"/>
                        <a:gd name="connsiteY0" fmla="*/ 101039 h 102320"/>
                        <a:gd name="connsiteX1" fmla="*/ 82734 w 94961"/>
                        <a:gd name="connsiteY1" fmla="*/ 10552 h 102320"/>
                        <a:gd name="connsiteX2" fmla="*/ 8915 w 94961"/>
                        <a:gd name="connsiteY2" fmla="*/ 101039 h 102320"/>
                        <a:gd name="connsiteX0" fmla="*/ 8915 w 94044"/>
                        <a:gd name="connsiteY0" fmla="*/ 101039 h 105488"/>
                        <a:gd name="connsiteX1" fmla="*/ 82734 w 94044"/>
                        <a:gd name="connsiteY1" fmla="*/ 10552 h 105488"/>
                        <a:gd name="connsiteX2" fmla="*/ 8915 w 94044"/>
                        <a:gd name="connsiteY2" fmla="*/ 101039 h 105488"/>
                        <a:gd name="connsiteX0" fmla="*/ 0 w 85129"/>
                        <a:gd name="connsiteY0" fmla="*/ 90487 h 94936"/>
                        <a:gd name="connsiteX1" fmla="*/ 73819 w 85129"/>
                        <a:gd name="connsiteY1" fmla="*/ 0 h 94936"/>
                        <a:gd name="connsiteX2" fmla="*/ 0 w 85129"/>
                        <a:gd name="connsiteY2" fmla="*/ 90487 h 94936"/>
                        <a:gd name="connsiteX0" fmla="*/ 0 w 85129"/>
                        <a:gd name="connsiteY0" fmla="*/ 90487 h 94936"/>
                        <a:gd name="connsiteX1" fmla="*/ 73819 w 85129"/>
                        <a:gd name="connsiteY1" fmla="*/ 0 h 94936"/>
                        <a:gd name="connsiteX2" fmla="*/ 0 w 85129"/>
                        <a:gd name="connsiteY2" fmla="*/ 90487 h 94936"/>
                        <a:gd name="connsiteX0" fmla="*/ 0 w 93797"/>
                        <a:gd name="connsiteY0" fmla="*/ 100012 h 104017"/>
                        <a:gd name="connsiteX1" fmla="*/ 83344 w 93797"/>
                        <a:gd name="connsiteY1" fmla="*/ 0 h 104017"/>
                        <a:gd name="connsiteX2" fmla="*/ 0 w 93797"/>
                        <a:gd name="connsiteY2" fmla="*/ 100012 h 104017"/>
                        <a:gd name="connsiteX0" fmla="*/ 0 w 98177"/>
                        <a:gd name="connsiteY0" fmla="*/ 111918 h 115476"/>
                        <a:gd name="connsiteX1" fmla="*/ 88107 w 98177"/>
                        <a:gd name="connsiteY1" fmla="*/ 0 h 115476"/>
                        <a:gd name="connsiteX2" fmla="*/ 0 w 98177"/>
                        <a:gd name="connsiteY2" fmla="*/ 111918 h 115476"/>
                        <a:gd name="connsiteX0" fmla="*/ 0 w 95984"/>
                        <a:gd name="connsiteY0" fmla="*/ 114299 h 117779"/>
                        <a:gd name="connsiteX1" fmla="*/ 85726 w 95984"/>
                        <a:gd name="connsiteY1" fmla="*/ 0 h 117779"/>
                        <a:gd name="connsiteX2" fmla="*/ 0 w 95984"/>
                        <a:gd name="connsiteY2" fmla="*/ 114299 h 117779"/>
                        <a:gd name="connsiteX0" fmla="*/ 0 w 95984"/>
                        <a:gd name="connsiteY0" fmla="*/ 114299 h 117779"/>
                        <a:gd name="connsiteX1" fmla="*/ 85726 w 95984"/>
                        <a:gd name="connsiteY1" fmla="*/ 0 h 117779"/>
                        <a:gd name="connsiteX2" fmla="*/ 0 w 95984"/>
                        <a:gd name="connsiteY2" fmla="*/ 114299 h 117779"/>
                        <a:gd name="connsiteX0" fmla="*/ 0 w 95984"/>
                        <a:gd name="connsiteY0" fmla="*/ 114299 h 117779"/>
                        <a:gd name="connsiteX1" fmla="*/ 85726 w 95984"/>
                        <a:gd name="connsiteY1" fmla="*/ 0 h 117779"/>
                        <a:gd name="connsiteX2" fmla="*/ 0 w 95984"/>
                        <a:gd name="connsiteY2" fmla="*/ 114299 h 117779"/>
                        <a:gd name="connsiteX0" fmla="*/ 0 w 96746"/>
                        <a:gd name="connsiteY0" fmla="*/ 114299 h 120449"/>
                        <a:gd name="connsiteX1" fmla="*/ 85726 w 96746"/>
                        <a:gd name="connsiteY1" fmla="*/ 0 h 120449"/>
                        <a:gd name="connsiteX2" fmla="*/ 0 w 96746"/>
                        <a:gd name="connsiteY2" fmla="*/ 114299 h 120449"/>
                      </a:gdLst>
                      <a:ahLst/>
                      <a:cxnLst>
                        <a:cxn ang="0">
                          <a:pos x="connsiteX0" y="connsiteY0"/>
                        </a:cxn>
                        <a:cxn ang="0">
                          <a:pos x="connsiteX1" y="connsiteY1"/>
                        </a:cxn>
                        <a:cxn ang="0">
                          <a:pos x="connsiteX2" y="connsiteY2"/>
                        </a:cxn>
                      </a:cxnLst>
                      <a:rect l="l" t="t" r="r" b="b"/>
                      <a:pathLst>
                        <a:path w="96746" h="120449">
                          <a:moveTo>
                            <a:pt x="0" y="114299"/>
                          </a:moveTo>
                          <a:cubicBezTo>
                            <a:pt x="32544" y="81756"/>
                            <a:pt x="46039" y="61118"/>
                            <a:pt x="85726" y="0"/>
                          </a:cubicBezTo>
                          <a:cubicBezTo>
                            <a:pt x="127000" y="46831"/>
                            <a:pt x="42068" y="146051"/>
                            <a:pt x="0" y="114299"/>
                          </a:cubicBezTo>
                          <a:close/>
                        </a:path>
                      </a:pathLst>
                    </a:custGeom>
                    <a:solidFill>
                      <a:srgbClr val="F8CB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Rectangle 1"/>
                    <p:cNvSpPr/>
                    <p:nvPr/>
                  </p:nvSpPr>
                  <p:spPr>
                    <a:xfrm>
                      <a:off x="5432986" y="1681711"/>
                      <a:ext cx="544034" cy="530154"/>
                    </a:xfrm>
                    <a:custGeom>
                      <a:avLst/>
                      <a:gdLst>
                        <a:gd name="connsiteX0" fmla="*/ 0 w 573882"/>
                        <a:gd name="connsiteY0" fmla="*/ 0 h 561975"/>
                        <a:gd name="connsiteX1" fmla="*/ 573882 w 573882"/>
                        <a:gd name="connsiteY1" fmla="*/ 0 h 561975"/>
                        <a:gd name="connsiteX2" fmla="*/ 573882 w 573882"/>
                        <a:gd name="connsiteY2" fmla="*/ 561975 h 561975"/>
                        <a:gd name="connsiteX3" fmla="*/ 0 w 573882"/>
                        <a:gd name="connsiteY3" fmla="*/ 561975 h 561975"/>
                        <a:gd name="connsiteX4" fmla="*/ 0 w 573882"/>
                        <a:gd name="connsiteY4" fmla="*/ 0 h 561975"/>
                        <a:gd name="connsiteX0" fmla="*/ 333375 w 573882"/>
                        <a:gd name="connsiteY0" fmla="*/ 0 h 590550"/>
                        <a:gd name="connsiteX1" fmla="*/ 573882 w 573882"/>
                        <a:gd name="connsiteY1" fmla="*/ 28575 h 590550"/>
                        <a:gd name="connsiteX2" fmla="*/ 573882 w 573882"/>
                        <a:gd name="connsiteY2" fmla="*/ 590550 h 590550"/>
                        <a:gd name="connsiteX3" fmla="*/ 0 w 573882"/>
                        <a:gd name="connsiteY3" fmla="*/ 590550 h 590550"/>
                        <a:gd name="connsiteX4" fmla="*/ 333375 w 573882"/>
                        <a:gd name="connsiteY4" fmla="*/ 0 h 590550"/>
                        <a:gd name="connsiteX0" fmla="*/ 507206 w 573882"/>
                        <a:gd name="connsiteY0" fmla="*/ 16669 h 561975"/>
                        <a:gd name="connsiteX1" fmla="*/ 573882 w 573882"/>
                        <a:gd name="connsiteY1" fmla="*/ 0 h 561975"/>
                        <a:gd name="connsiteX2" fmla="*/ 573882 w 573882"/>
                        <a:gd name="connsiteY2" fmla="*/ 561975 h 561975"/>
                        <a:gd name="connsiteX3" fmla="*/ 0 w 573882"/>
                        <a:gd name="connsiteY3" fmla="*/ 561975 h 561975"/>
                        <a:gd name="connsiteX4" fmla="*/ 507206 w 573882"/>
                        <a:gd name="connsiteY4" fmla="*/ 16669 h 561975"/>
                        <a:gd name="connsiteX0" fmla="*/ 507206 w 573882"/>
                        <a:gd name="connsiteY0" fmla="*/ 16669 h 561975"/>
                        <a:gd name="connsiteX1" fmla="*/ 573882 w 573882"/>
                        <a:gd name="connsiteY1" fmla="*/ 0 h 561975"/>
                        <a:gd name="connsiteX2" fmla="*/ 573882 w 573882"/>
                        <a:gd name="connsiteY2" fmla="*/ 561975 h 561975"/>
                        <a:gd name="connsiteX3" fmla="*/ 0 w 573882"/>
                        <a:gd name="connsiteY3" fmla="*/ 561975 h 561975"/>
                        <a:gd name="connsiteX4" fmla="*/ 261938 w 573882"/>
                        <a:gd name="connsiteY4" fmla="*/ 283369 h 561975"/>
                        <a:gd name="connsiteX5" fmla="*/ 507206 w 573882"/>
                        <a:gd name="connsiteY5" fmla="*/ 16669 h 561975"/>
                        <a:gd name="connsiteX0" fmla="*/ 507206 w 573882"/>
                        <a:gd name="connsiteY0" fmla="*/ 16669 h 561975"/>
                        <a:gd name="connsiteX1" fmla="*/ 573882 w 573882"/>
                        <a:gd name="connsiteY1" fmla="*/ 0 h 561975"/>
                        <a:gd name="connsiteX2" fmla="*/ 573882 w 573882"/>
                        <a:gd name="connsiteY2" fmla="*/ 561975 h 561975"/>
                        <a:gd name="connsiteX3" fmla="*/ 0 w 573882"/>
                        <a:gd name="connsiteY3" fmla="*/ 561975 h 561975"/>
                        <a:gd name="connsiteX4" fmla="*/ 35719 w 573882"/>
                        <a:gd name="connsiteY4" fmla="*/ 333375 h 561975"/>
                        <a:gd name="connsiteX5" fmla="*/ 507206 w 573882"/>
                        <a:gd name="connsiteY5" fmla="*/ 16669 h 561975"/>
                        <a:gd name="connsiteX0" fmla="*/ 507206 w 573882"/>
                        <a:gd name="connsiteY0" fmla="*/ 16669 h 561975"/>
                        <a:gd name="connsiteX1" fmla="*/ 573882 w 573882"/>
                        <a:gd name="connsiteY1" fmla="*/ 0 h 561975"/>
                        <a:gd name="connsiteX2" fmla="*/ 573882 w 573882"/>
                        <a:gd name="connsiteY2" fmla="*/ 561975 h 561975"/>
                        <a:gd name="connsiteX3" fmla="*/ 0 w 573882"/>
                        <a:gd name="connsiteY3" fmla="*/ 561975 h 561975"/>
                        <a:gd name="connsiteX4" fmla="*/ 35719 w 573882"/>
                        <a:gd name="connsiteY4" fmla="*/ 333375 h 561975"/>
                        <a:gd name="connsiteX5" fmla="*/ 507206 w 573882"/>
                        <a:gd name="connsiteY5" fmla="*/ 16669 h 561975"/>
                        <a:gd name="connsiteX0" fmla="*/ 507206 w 573882"/>
                        <a:gd name="connsiteY0" fmla="*/ 21804 h 567110"/>
                        <a:gd name="connsiteX1" fmla="*/ 573882 w 573882"/>
                        <a:gd name="connsiteY1" fmla="*/ 5135 h 567110"/>
                        <a:gd name="connsiteX2" fmla="*/ 573882 w 573882"/>
                        <a:gd name="connsiteY2" fmla="*/ 567110 h 567110"/>
                        <a:gd name="connsiteX3" fmla="*/ 0 w 573882"/>
                        <a:gd name="connsiteY3" fmla="*/ 567110 h 567110"/>
                        <a:gd name="connsiteX4" fmla="*/ 35719 w 573882"/>
                        <a:gd name="connsiteY4" fmla="*/ 338510 h 567110"/>
                        <a:gd name="connsiteX5" fmla="*/ 507206 w 573882"/>
                        <a:gd name="connsiteY5" fmla="*/ 21804 h 567110"/>
                        <a:gd name="connsiteX0" fmla="*/ 507206 w 573882"/>
                        <a:gd name="connsiteY0" fmla="*/ 24438 h 569744"/>
                        <a:gd name="connsiteX1" fmla="*/ 573882 w 573882"/>
                        <a:gd name="connsiteY1" fmla="*/ 7769 h 569744"/>
                        <a:gd name="connsiteX2" fmla="*/ 573882 w 573882"/>
                        <a:gd name="connsiteY2" fmla="*/ 569744 h 569744"/>
                        <a:gd name="connsiteX3" fmla="*/ 0 w 573882"/>
                        <a:gd name="connsiteY3" fmla="*/ 569744 h 569744"/>
                        <a:gd name="connsiteX4" fmla="*/ 35719 w 573882"/>
                        <a:gd name="connsiteY4" fmla="*/ 341144 h 569744"/>
                        <a:gd name="connsiteX5" fmla="*/ 507206 w 573882"/>
                        <a:gd name="connsiteY5" fmla="*/ 24438 h 569744"/>
                        <a:gd name="connsiteX0" fmla="*/ 511401 w 578077"/>
                        <a:gd name="connsiteY0" fmla="*/ 23503 h 568809"/>
                        <a:gd name="connsiteX1" fmla="*/ 578077 w 578077"/>
                        <a:gd name="connsiteY1" fmla="*/ 6834 h 568809"/>
                        <a:gd name="connsiteX2" fmla="*/ 578077 w 578077"/>
                        <a:gd name="connsiteY2" fmla="*/ 568809 h 568809"/>
                        <a:gd name="connsiteX3" fmla="*/ 4195 w 578077"/>
                        <a:gd name="connsiteY3" fmla="*/ 568809 h 568809"/>
                        <a:gd name="connsiteX4" fmla="*/ 39914 w 578077"/>
                        <a:gd name="connsiteY4" fmla="*/ 340209 h 568809"/>
                        <a:gd name="connsiteX5" fmla="*/ 511401 w 578077"/>
                        <a:gd name="connsiteY5" fmla="*/ 23503 h 568809"/>
                        <a:gd name="connsiteX0" fmla="*/ 518016 w 584692"/>
                        <a:gd name="connsiteY0" fmla="*/ 52691 h 597997"/>
                        <a:gd name="connsiteX1" fmla="*/ 584692 w 584692"/>
                        <a:gd name="connsiteY1" fmla="*/ 36022 h 597997"/>
                        <a:gd name="connsiteX2" fmla="*/ 584692 w 584692"/>
                        <a:gd name="connsiteY2" fmla="*/ 597997 h 597997"/>
                        <a:gd name="connsiteX3" fmla="*/ 10810 w 584692"/>
                        <a:gd name="connsiteY3" fmla="*/ 597997 h 597997"/>
                        <a:gd name="connsiteX4" fmla="*/ 46529 w 584692"/>
                        <a:gd name="connsiteY4" fmla="*/ 369397 h 597997"/>
                        <a:gd name="connsiteX5" fmla="*/ 518016 w 584692"/>
                        <a:gd name="connsiteY5" fmla="*/ 52691 h 597997"/>
                        <a:gd name="connsiteX0" fmla="*/ 517322 w 583998"/>
                        <a:gd name="connsiteY0" fmla="*/ 55562 h 600868"/>
                        <a:gd name="connsiteX1" fmla="*/ 583998 w 583998"/>
                        <a:gd name="connsiteY1" fmla="*/ 38893 h 600868"/>
                        <a:gd name="connsiteX2" fmla="*/ 583998 w 583998"/>
                        <a:gd name="connsiteY2" fmla="*/ 600868 h 600868"/>
                        <a:gd name="connsiteX3" fmla="*/ 10116 w 583998"/>
                        <a:gd name="connsiteY3" fmla="*/ 600868 h 600868"/>
                        <a:gd name="connsiteX4" fmla="*/ 45835 w 583998"/>
                        <a:gd name="connsiteY4" fmla="*/ 372268 h 600868"/>
                        <a:gd name="connsiteX5" fmla="*/ 517322 w 583998"/>
                        <a:gd name="connsiteY5" fmla="*/ 55562 h 600868"/>
                        <a:gd name="connsiteX0" fmla="*/ 509196 w 575872"/>
                        <a:gd name="connsiteY0" fmla="*/ 51456 h 596762"/>
                        <a:gd name="connsiteX1" fmla="*/ 575872 w 575872"/>
                        <a:gd name="connsiteY1" fmla="*/ 34787 h 596762"/>
                        <a:gd name="connsiteX2" fmla="*/ 575872 w 575872"/>
                        <a:gd name="connsiteY2" fmla="*/ 596762 h 596762"/>
                        <a:gd name="connsiteX3" fmla="*/ 1990 w 575872"/>
                        <a:gd name="connsiteY3" fmla="*/ 596762 h 596762"/>
                        <a:gd name="connsiteX4" fmla="*/ 37709 w 575872"/>
                        <a:gd name="connsiteY4" fmla="*/ 368162 h 596762"/>
                        <a:gd name="connsiteX5" fmla="*/ 509196 w 575872"/>
                        <a:gd name="connsiteY5" fmla="*/ 51456 h 596762"/>
                        <a:gd name="connsiteX0" fmla="*/ 507206 w 573882"/>
                        <a:gd name="connsiteY0" fmla="*/ 50045 h 595351"/>
                        <a:gd name="connsiteX1" fmla="*/ 573882 w 573882"/>
                        <a:gd name="connsiteY1" fmla="*/ 33376 h 595351"/>
                        <a:gd name="connsiteX2" fmla="*/ 573882 w 573882"/>
                        <a:gd name="connsiteY2" fmla="*/ 595351 h 595351"/>
                        <a:gd name="connsiteX3" fmla="*/ 0 w 573882"/>
                        <a:gd name="connsiteY3" fmla="*/ 595351 h 595351"/>
                        <a:gd name="connsiteX4" fmla="*/ 35719 w 573882"/>
                        <a:gd name="connsiteY4" fmla="*/ 366751 h 595351"/>
                        <a:gd name="connsiteX5" fmla="*/ 507206 w 573882"/>
                        <a:gd name="connsiteY5" fmla="*/ 50045 h 595351"/>
                        <a:gd name="connsiteX0" fmla="*/ 510875 w 577551"/>
                        <a:gd name="connsiteY0" fmla="*/ 49798 h 595104"/>
                        <a:gd name="connsiteX1" fmla="*/ 577551 w 577551"/>
                        <a:gd name="connsiteY1" fmla="*/ 33129 h 595104"/>
                        <a:gd name="connsiteX2" fmla="*/ 577551 w 577551"/>
                        <a:gd name="connsiteY2" fmla="*/ 595104 h 595104"/>
                        <a:gd name="connsiteX3" fmla="*/ 3669 w 577551"/>
                        <a:gd name="connsiteY3" fmla="*/ 595104 h 595104"/>
                        <a:gd name="connsiteX4" fmla="*/ 34625 w 577551"/>
                        <a:gd name="connsiteY4" fmla="*/ 368885 h 595104"/>
                        <a:gd name="connsiteX5" fmla="*/ 510875 w 577551"/>
                        <a:gd name="connsiteY5" fmla="*/ 49798 h 595104"/>
                        <a:gd name="connsiteX0" fmla="*/ 511677 w 578353"/>
                        <a:gd name="connsiteY0" fmla="*/ 50711 h 596017"/>
                        <a:gd name="connsiteX1" fmla="*/ 578353 w 578353"/>
                        <a:gd name="connsiteY1" fmla="*/ 34042 h 596017"/>
                        <a:gd name="connsiteX2" fmla="*/ 578353 w 578353"/>
                        <a:gd name="connsiteY2" fmla="*/ 596017 h 596017"/>
                        <a:gd name="connsiteX3" fmla="*/ 4471 w 578353"/>
                        <a:gd name="connsiteY3" fmla="*/ 596017 h 596017"/>
                        <a:gd name="connsiteX4" fmla="*/ 35427 w 578353"/>
                        <a:gd name="connsiteY4" fmla="*/ 369798 h 596017"/>
                        <a:gd name="connsiteX5" fmla="*/ 511677 w 578353"/>
                        <a:gd name="connsiteY5" fmla="*/ 50711 h 596017"/>
                        <a:gd name="connsiteX0" fmla="*/ 511677 w 578353"/>
                        <a:gd name="connsiteY0" fmla="*/ 50711 h 596017"/>
                        <a:gd name="connsiteX1" fmla="*/ 435478 w 578353"/>
                        <a:gd name="connsiteY1" fmla="*/ 448379 h 596017"/>
                        <a:gd name="connsiteX2" fmla="*/ 578353 w 578353"/>
                        <a:gd name="connsiteY2" fmla="*/ 596017 h 596017"/>
                        <a:gd name="connsiteX3" fmla="*/ 4471 w 578353"/>
                        <a:gd name="connsiteY3" fmla="*/ 596017 h 596017"/>
                        <a:gd name="connsiteX4" fmla="*/ 35427 w 578353"/>
                        <a:gd name="connsiteY4" fmla="*/ 369798 h 596017"/>
                        <a:gd name="connsiteX5" fmla="*/ 511677 w 578353"/>
                        <a:gd name="connsiteY5" fmla="*/ 50711 h 596017"/>
                        <a:gd name="connsiteX0" fmla="*/ 511677 w 578353"/>
                        <a:gd name="connsiteY0" fmla="*/ 50218 h 600287"/>
                        <a:gd name="connsiteX1" fmla="*/ 435478 w 578353"/>
                        <a:gd name="connsiteY1" fmla="*/ 452649 h 600287"/>
                        <a:gd name="connsiteX2" fmla="*/ 578353 w 578353"/>
                        <a:gd name="connsiteY2" fmla="*/ 600287 h 600287"/>
                        <a:gd name="connsiteX3" fmla="*/ 4471 w 578353"/>
                        <a:gd name="connsiteY3" fmla="*/ 600287 h 600287"/>
                        <a:gd name="connsiteX4" fmla="*/ 35427 w 578353"/>
                        <a:gd name="connsiteY4" fmla="*/ 374068 h 600287"/>
                        <a:gd name="connsiteX5" fmla="*/ 511677 w 578353"/>
                        <a:gd name="connsiteY5" fmla="*/ 50218 h 600287"/>
                        <a:gd name="connsiteX0" fmla="*/ 511677 w 578353"/>
                        <a:gd name="connsiteY0" fmla="*/ 50218 h 600287"/>
                        <a:gd name="connsiteX1" fmla="*/ 435478 w 578353"/>
                        <a:gd name="connsiteY1" fmla="*/ 452649 h 600287"/>
                        <a:gd name="connsiteX2" fmla="*/ 578353 w 578353"/>
                        <a:gd name="connsiteY2" fmla="*/ 600287 h 600287"/>
                        <a:gd name="connsiteX3" fmla="*/ 4471 w 578353"/>
                        <a:gd name="connsiteY3" fmla="*/ 600287 h 600287"/>
                        <a:gd name="connsiteX4" fmla="*/ 35427 w 578353"/>
                        <a:gd name="connsiteY4" fmla="*/ 374068 h 600287"/>
                        <a:gd name="connsiteX5" fmla="*/ 511677 w 578353"/>
                        <a:gd name="connsiteY5" fmla="*/ 50218 h 600287"/>
                        <a:gd name="connsiteX0" fmla="*/ 511677 w 578353"/>
                        <a:gd name="connsiteY0" fmla="*/ 50218 h 600287"/>
                        <a:gd name="connsiteX1" fmla="*/ 435478 w 578353"/>
                        <a:gd name="connsiteY1" fmla="*/ 452649 h 600287"/>
                        <a:gd name="connsiteX2" fmla="*/ 578353 w 578353"/>
                        <a:gd name="connsiteY2" fmla="*/ 600287 h 600287"/>
                        <a:gd name="connsiteX3" fmla="*/ 4471 w 578353"/>
                        <a:gd name="connsiteY3" fmla="*/ 600287 h 600287"/>
                        <a:gd name="connsiteX4" fmla="*/ 35427 w 578353"/>
                        <a:gd name="connsiteY4" fmla="*/ 374068 h 600287"/>
                        <a:gd name="connsiteX5" fmla="*/ 511677 w 578353"/>
                        <a:gd name="connsiteY5" fmla="*/ 50218 h 600287"/>
                        <a:gd name="connsiteX0" fmla="*/ 511677 w 578353"/>
                        <a:gd name="connsiteY0" fmla="*/ 49975 h 602426"/>
                        <a:gd name="connsiteX1" fmla="*/ 435478 w 578353"/>
                        <a:gd name="connsiteY1" fmla="*/ 454788 h 602426"/>
                        <a:gd name="connsiteX2" fmla="*/ 578353 w 578353"/>
                        <a:gd name="connsiteY2" fmla="*/ 602426 h 602426"/>
                        <a:gd name="connsiteX3" fmla="*/ 4471 w 578353"/>
                        <a:gd name="connsiteY3" fmla="*/ 602426 h 602426"/>
                        <a:gd name="connsiteX4" fmla="*/ 35427 w 578353"/>
                        <a:gd name="connsiteY4" fmla="*/ 376207 h 602426"/>
                        <a:gd name="connsiteX5" fmla="*/ 511677 w 578353"/>
                        <a:gd name="connsiteY5" fmla="*/ 49975 h 602426"/>
                        <a:gd name="connsiteX0" fmla="*/ 511677 w 578353"/>
                        <a:gd name="connsiteY0" fmla="*/ 49975 h 602426"/>
                        <a:gd name="connsiteX1" fmla="*/ 435478 w 578353"/>
                        <a:gd name="connsiteY1" fmla="*/ 454788 h 602426"/>
                        <a:gd name="connsiteX2" fmla="*/ 578353 w 578353"/>
                        <a:gd name="connsiteY2" fmla="*/ 602426 h 602426"/>
                        <a:gd name="connsiteX3" fmla="*/ 4471 w 578353"/>
                        <a:gd name="connsiteY3" fmla="*/ 602426 h 602426"/>
                        <a:gd name="connsiteX4" fmla="*/ 35427 w 578353"/>
                        <a:gd name="connsiteY4" fmla="*/ 376207 h 602426"/>
                        <a:gd name="connsiteX5" fmla="*/ 511677 w 578353"/>
                        <a:gd name="connsiteY5" fmla="*/ 49975 h 602426"/>
                        <a:gd name="connsiteX0" fmla="*/ 511677 w 578353"/>
                        <a:gd name="connsiteY0" fmla="*/ 49975 h 602426"/>
                        <a:gd name="connsiteX1" fmla="*/ 445003 w 578353"/>
                        <a:gd name="connsiteY1" fmla="*/ 461931 h 602426"/>
                        <a:gd name="connsiteX2" fmla="*/ 578353 w 578353"/>
                        <a:gd name="connsiteY2" fmla="*/ 602426 h 602426"/>
                        <a:gd name="connsiteX3" fmla="*/ 4471 w 578353"/>
                        <a:gd name="connsiteY3" fmla="*/ 602426 h 602426"/>
                        <a:gd name="connsiteX4" fmla="*/ 35427 w 578353"/>
                        <a:gd name="connsiteY4" fmla="*/ 376207 h 602426"/>
                        <a:gd name="connsiteX5" fmla="*/ 511677 w 578353"/>
                        <a:gd name="connsiteY5" fmla="*/ 49975 h 602426"/>
                        <a:gd name="connsiteX0" fmla="*/ 511677 w 578353"/>
                        <a:gd name="connsiteY0" fmla="*/ 49735 h 604567"/>
                        <a:gd name="connsiteX1" fmla="*/ 445003 w 578353"/>
                        <a:gd name="connsiteY1" fmla="*/ 464072 h 604567"/>
                        <a:gd name="connsiteX2" fmla="*/ 578353 w 578353"/>
                        <a:gd name="connsiteY2" fmla="*/ 604567 h 604567"/>
                        <a:gd name="connsiteX3" fmla="*/ 4471 w 578353"/>
                        <a:gd name="connsiteY3" fmla="*/ 604567 h 604567"/>
                        <a:gd name="connsiteX4" fmla="*/ 35427 w 578353"/>
                        <a:gd name="connsiteY4" fmla="*/ 378348 h 604567"/>
                        <a:gd name="connsiteX5" fmla="*/ 511677 w 578353"/>
                        <a:gd name="connsiteY5" fmla="*/ 49735 h 604567"/>
                        <a:gd name="connsiteX0" fmla="*/ 511677 w 578353"/>
                        <a:gd name="connsiteY0" fmla="*/ 49735 h 604567"/>
                        <a:gd name="connsiteX1" fmla="*/ 445003 w 578353"/>
                        <a:gd name="connsiteY1" fmla="*/ 464072 h 604567"/>
                        <a:gd name="connsiteX2" fmla="*/ 578353 w 578353"/>
                        <a:gd name="connsiteY2" fmla="*/ 604567 h 604567"/>
                        <a:gd name="connsiteX3" fmla="*/ 35427 w 578353"/>
                        <a:gd name="connsiteY3" fmla="*/ 378348 h 604567"/>
                        <a:gd name="connsiteX4" fmla="*/ 511677 w 578353"/>
                        <a:gd name="connsiteY4" fmla="*/ 49735 h 604567"/>
                        <a:gd name="connsiteX0" fmla="*/ 511677 w 545930"/>
                        <a:gd name="connsiteY0" fmla="*/ 49735 h 464072"/>
                        <a:gd name="connsiteX1" fmla="*/ 445003 w 545930"/>
                        <a:gd name="connsiteY1" fmla="*/ 464072 h 464072"/>
                        <a:gd name="connsiteX2" fmla="*/ 35427 w 545930"/>
                        <a:gd name="connsiteY2" fmla="*/ 378348 h 464072"/>
                        <a:gd name="connsiteX3" fmla="*/ 511677 w 545930"/>
                        <a:gd name="connsiteY3" fmla="*/ 49735 h 464072"/>
                        <a:gd name="connsiteX0" fmla="*/ 511677 w 545930"/>
                        <a:gd name="connsiteY0" fmla="*/ 49735 h 466789"/>
                        <a:gd name="connsiteX1" fmla="*/ 445003 w 545930"/>
                        <a:gd name="connsiteY1" fmla="*/ 464072 h 466789"/>
                        <a:gd name="connsiteX2" fmla="*/ 35427 w 545930"/>
                        <a:gd name="connsiteY2" fmla="*/ 378348 h 466789"/>
                        <a:gd name="connsiteX3" fmla="*/ 511677 w 545930"/>
                        <a:gd name="connsiteY3" fmla="*/ 49735 h 466789"/>
                        <a:gd name="connsiteX0" fmla="*/ 511677 w 545930"/>
                        <a:gd name="connsiteY0" fmla="*/ 49735 h 533017"/>
                        <a:gd name="connsiteX1" fmla="*/ 445003 w 545930"/>
                        <a:gd name="connsiteY1" fmla="*/ 464072 h 533017"/>
                        <a:gd name="connsiteX2" fmla="*/ 35427 w 545930"/>
                        <a:gd name="connsiteY2" fmla="*/ 378348 h 533017"/>
                        <a:gd name="connsiteX3" fmla="*/ 511677 w 545930"/>
                        <a:gd name="connsiteY3" fmla="*/ 49735 h 533017"/>
                        <a:gd name="connsiteX0" fmla="*/ 494470 w 528723"/>
                        <a:gd name="connsiteY0" fmla="*/ 49261 h 534052"/>
                        <a:gd name="connsiteX1" fmla="*/ 427796 w 528723"/>
                        <a:gd name="connsiteY1" fmla="*/ 463598 h 534052"/>
                        <a:gd name="connsiteX2" fmla="*/ 37270 w 528723"/>
                        <a:gd name="connsiteY2" fmla="*/ 382637 h 534052"/>
                        <a:gd name="connsiteX3" fmla="*/ 494470 w 528723"/>
                        <a:gd name="connsiteY3" fmla="*/ 49261 h 534052"/>
                        <a:gd name="connsiteX0" fmla="*/ 515022 w 549275"/>
                        <a:gd name="connsiteY0" fmla="*/ 45033 h 529824"/>
                        <a:gd name="connsiteX1" fmla="*/ 448348 w 549275"/>
                        <a:gd name="connsiteY1" fmla="*/ 459370 h 529824"/>
                        <a:gd name="connsiteX2" fmla="*/ 57822 w 549275"/>
                        <a:gd name="connsiteY2" fmla="*/ 378409 h 529824"/>
                        <a:gd name="connsiteX3" fmla="*/ 515022 w 549275"/>
                        <a:gd name="connsiteY3" fmla="*/ 45033 h 529824"/>
                        <a:gd name="connsiteX0" fmla="*/ 517528 w 551781"/>
                        <a:gd name="connsiteY0" fmla="*/ 47622 h 532413"/>
                        <a:gd name="connsiteX1" fmla="*/ 450854 w 551781"/>
                        <a:gd name="connsiteY1" fmla="*/ 461959 h 532413"/>
                        <a:gd name="connsiteX2" fmla="*/ 60328 w 551781"/>
                        <a:gd name="connsiteY2" fmla="*/ 380998 h 532413"/>
                        <a:gd name="connsiteX3" fmla="*/ 517528 w 551781"/>
                        <a:gd name="connsiteY3" fmla="*/ 47622 h 532413"/>
                        <a:gd name="connsiteX0" fmla="*/ 517528 w 551781"/>
                        <a:gd name="connsiteY0" fmla="*/ 54646 h 539437"/>
                        <a:gd name="connsiteX1" fmla="*/ 450854 w 551781"/>
                        <a:gd name="connsiteY1" fmla="*/ 468983 h 539437"/>
                        <a:gd name="connsiteX2" fmla="*/ 60328 w 551781"/>
                        <a:gd name="connsiteY2" fmla="*/ 388022 h 539437"/>
                        <a:gd name="connsiteX3" fmla="*/ 517528 w 551781"/>
                        <a:gd name="connsiteY3" fmla="*/ 54646 h 539437"/>
                        <a:gd name="connsiteX0" fmla="*/ 521454 w 555707"/>
                        <a:gd name="connsiteY0" fmla="*/ 45893 h 530684"/>
                        <a:gd name="connsiteX1" fmla="*/ 454780 w 555707"/>
                        <a:gd name="connsiteY1" fmla="*/ 460230 h 530684"/>
                        <a:gd name="connsiteX2" fmla="*/ 64254 w 555707"/>
                        <a:gd name="connsiteY2" fmla="*/ 379269 h 530684"/>
                        <a:gd name="connsiteX3" fmla="*/ 521454 w 555707"/>
                        <a:gd name="connsiteY3" fmla="*/ 45893 h 530684"/>
                        <a:gd name="connsiteX0" fmla="*/ 521454 w 555707"/>
                        <a:gd name="connsiteY0" fmla="*/ 45893 h 530684"/>
                        <a:gd name="connsiteX1" fmla="*/ 454780 w 555707"/>
                        <a:gd name="connsiteY1" fmla="*/ 460230 h 530684"/>
                        <a:gd name="connsiteX2" fmla="*/ 64254 w 555707"/>
                        <a:gd name="connsiteY2" fmla="*/ 379269 h 530684"/>
                        <a:gd name="connsiteX3" fmla="*/ 521454 w 555707"/>
                        <a:gd name="connsiteY3" fmla="*/ 45893 h 530684"/>
                        <a:gd name="connsiteX0" fmla="*/ 507672 w 541925"/>
                        <a:gd name="connsiteY0" fmla="*/ 45152 h 529943"/>
                        <a:gd name="connsiteX1" fmla="*/ 440998 w 541925"/>
                        <a:gd name="connsiteY1" fmla="*/ 459489 h 529943"/>
                        <a:gd name="connsiteX2" fmla="*/ 50472 w 541925"/>
                        <a:gd name="connsiteY2" fmla="*/ 378528 h 529943"/>
                        <a:gd name="connsiteX3" fmla="*/ 507672 w 541925"/>
                        <a:gd name="connsiteY3" fmla="*/ 45152 h 529943"/>
                        <a:gd name="connsiteX0" fmla="*/ 508558 w 542811"/>
                        <a:gd name="connsiteY0" fmla="*/ 49457 h 534248"/>
                        <a:gd name="connsiteX1" fmla="*/ 441884 w 542811"/>
                        <a:gd name="connsiteY1" fmla="*/ 463794 h 534248"/>
                        <a:gd name="connsiteX2" fmla="*/ 51358 w 542811"/>
                        <a:gd name="connsiteY2" fmla="*/ 382833 h 534248"/>
                        <a:gd name="connsiteX3" fmla="*/ 508558 w 542811"/>
                        <a:gd name="connsiteY3" fmla="*/ 49457 h 534248"/>
                        <a:gd name="connsiteX0" fmla="*/ 508558 w 542811"/>
                        <a:gd name="connsiteY0" fmla="*/ 49457 h 525924"/>
                        <a:gd name="connsiteX1" fmla="*/ 441884 w 542811"/>
                        <a:gd name="connsiteY1" fmla="*/ 463794 h 525924"/>
                        <a:gd name="connsiteX2" fmla="*/ 51358 w 542811"/>
                        <a:gd name="connsiteY2" fmla="*/ 382833 h 525924"/>
                        <a:gd name="connsiteX3" fmla="*/ 508558 w 542811"/>
                        <a:gd name="connsiteY3" fmla="*/ 49457 h 525924"/>
                        <a:gd name="connsiteX0" fmla="*/ 508558 w 542811"/>
                        <a:gd name="connsiteY0" fmla="*/ 49457 h 525924"/>
                        <a:gd name="connsiteX1" fmla="*/ 441884 w 542811"/>
                        <a:gd name="connsiteY1" fmla="*/ 463794 h 525924"/>
                        <a:gd name="connsiteX2" fmla="*/ 51358 w 542811"/>
                        <a:gd name="connsiteY2" fmla="*/ 382833 h 525924"/>
                        <a:gd name="connsiteX3" fmla="*/ 508558 w 542811"/>
                        <a:gd name="connsiteY3" fmla="*/ 49457 h 525924"/>
                        <a:gd name="connsiteX0" fmla="*/ 508558 w 542811"/>
                        <a:gd name="connsiteY0" fmla="*/ 49457 h 530154"/>
                        <a:gd name="connsiteX1" fmla="*/ 441884 w 542811"/>
                        <a:gd name="connsiteY1" fmla="*/ 463794 h 530154"/>
                        <a:gd name="connsiteX2" fmla="*/ 51358 w 542811"/>
                        <a:gd name="connsiteY2" fmla="*/ 382833 h 530154"/>
                        <a:gd name="connsiteX3" fmla="*/ 508558 w 542811"/>
                        <a:gd name="connsiteY3" fmla="*/ 49457 h 530154"/>
                        <a:gd name="connsiteX0" fmla="*/ 510612 w 544034"/>
                        <a:gd name="connsiteY0" fmla="*/ 49457 h 530154"/>
                        <a:gd name="connsiteX1" fmla="*/ 441557 w 544034"/>
                        <a:gd name="connsiteY1" fmla="*/ 463794 h 530154"/>
                        <a:gd name="connsiteX2" fmla="*/ 51031 w 544034"/>
                        <a:gd name="connsiteY2" fmla="*/ 382833 h 530154"/>
                        <a:gd name="connsiteX3" fmla="*/ 510612 w 544034"/>
                        <a:gd name="connsiteY3" fmla="*/ 49457 h 530154"/>
                      </a:gdLst>
                      <a:ahLst/>
                      <a:cxnLst>
                        <a:cxn ang="0">
                          <a:pos x="connsiteX0" y="connsiteY0"/>
                        </a:cxn>
                        <a:cxn ang="0">
                          <a:pos x="connsiteX1" y="connsiteY1"/>
                        </a:cxn>
                        <a:cxn ang="0">
                          <a:pos x="connsiteX2" y="connsiteY2"/>
                        </a:cxn>
                        <a:cxn ang="0">
                          <a:pos x="connsiteX3" y="connsiteY3"/>
                        </a:cxn>
                      </a:cxnLst>
                      <a:rect l="l" t="t" r="r" b="b"/>
                      <a:pathLst>
                        <a:path w="544034" h="530154">
                          <a:moveTo>
                            <a:pt x="510612" y="49457"/>
                          </a:moveTo>
                          <a:cubicBezTo>
                            <a:pt x="563794" y="259802"/>
                            <a:pt x="562207" y="336794"/>
                            <a:pt x="441557" y="463794"/>
                          </a:cubicBezTo>
                          <a:cubicBezTo>
                            <a:pt x="257406" y="601906"/>
                            <a:pt x="6581" y="499514"/>
                            <a:pt x="51031" y="382833"/>
                          </a:cubicBezTo>
                          <a:cubicBezTo>
                            <a:pt x="-96607" y="279646"/>
                            <a:pt x="81988" y="-142632"/>
                            <a:pt x="510612" y="49457"/>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grpSp>
          <p:grpSp>
            <p:nvGrpSpPr>
              <p:cNvPr id="61" name="Group 60"/>
              <p:cNvGrpSpPr/>
              <p:nvPr/>
            </p:nvGrpSpPr>
            <p:grpSpPr>
              <a:xfrm>
                <a:off x="2020192" y="2085222"/>
                <a:ext cx="1741528" cy="1353231"/>
                <a:chOff x="2059772" y="2232128"/>
                <a:chExt cx="1741528" cy="1353231"/>
              </a:xfrm>
            </p:grpSpPr>
            <p:grpSp>
              <p:nvGrpSpPr>
                <p:cNvPr id="46" name="Group 45"/>
                <p:cNvGrpSpPr/>
                <p:nvPr/>
              </p:nvGrpSpPr>
              <p:grpSpPr>
                <a:xfrm>
                  <a:off x="2059772" y="2232128"/>
                  <a:ext cx="1008826" cy="1353231"/>
                  <a:chOff x="2059772" y="2232128"/>
                  <a:chExt cx="1008826" cy="1353231"/>
                </a:xfrm>
              </p:grpSpPr>
              <p:sp>
                <p:nvSpPr>
                  <p:cNvPr id="131" name="Rectangle 2"/>
                  <p:cNvSpPr/>
                  <p:nvPr/>
                </p:nvSpPr>
                <p:spPr>
                  <a:xfrm rot="14303698">
                    <a:off x="2091255" y="2384404"/>
                    <a:ext cx="795597" cy="858564"/>
                  </a:xfrm>
                  <a:custGeom>
                    <a:avLst/>
                    <a:gdLst>
                      <a:gd name="connsiteX0" fmla="*/ 0 w 1512436"/>
                      <a:gd name="connsiteY0" fmla="*/ 0 h 1052512"/>
                      <a:gd name="connsiteX1" fmla="*/ 1512436 w 1512436"/>
                      <a:gd name="connsiteY1" fmla="*/ 0 h 1052512"/>
                      <a:gd name="connsiteX2" fmla="*/ 1512436 w 1512436"/>
                      <a:gd name="connsiteY2" fmla="*/ 1052512 h 1052512"/>
                      <a:gd name="connsiteX3" fmla="*/ 0 w 1512436"/>
                      <a:gd name="connsiteY3" fmla="*/ 1052512 h 1052512"/>
                      <a:gd name="connsiteX4" fmla="*/ 0 w 1512436"/>
                      <a:gd name="connsiteY4" fmla="*/ 0 h 1052512"/>
                      <a:gd name="connsiteX0" fmla="*/ 100012 w 1512436"/>
                      <a:gd name="connsiteY0" fmla="*/ 280987 h 1052512"/>
                      <a:gd name="connsiteX1" fmla="*/ 1512436 w 1512436"/>
                      <a:gd name="connsiteY1" fmla="*/ 0 h 1052512"/>
                      <a:gd name="connsiteX2" fmla="*/ 1512436 w 1512436"/>
                      <a:gd name="connsiteY2" fmla="*/ 1052512 h 1052512"/>
                      <a:gd name="connsiteX3" fmla="*/ 0 w 1512436"/>
                      <a:gd name="connsiteY3" fmla="*/ 1052512 h 1052512"/>
                      <a:gd name="connsiteX4" fmla="*/ 100012 w 1512436"/>
                      <a:gd name="connsiteY4" fmla="*/ 280987 h 1052512"/>
                      <a:gd name="connsiteX0" fmla="*/ 100012 w 1512436"/>
                      <a:gd name="connsiteY0" fmla="*/ 228599 h 1000124"/>
                      <a:gd name="connsiteX1" fmla="*/ 386105 w 1512436"/>
                      <a:gd name="connsiteY1" fmla="*/ 0 h 1000124"/>
                      <a:gd name="connsiteX2" fmla="*/ 1512436 w 1512436"/>
                      <a:gd name="connsiteY2" fmla="*/ 1000124 h 1000124"/>
                      <a:gd name="connsiteX3" fmla="*/ 0 w 1512436"/>
                      <a:gd name="connsiteY3" fmla="*/ 1000124 h 1000124"/>
                      <a:gd name="connsiteX4" fmla="*/ 100012 w 1512436"/>
                      <a:gd name="connsiteY4" fmla="*/ 228599 h 1000124"/>
                      <a:gd name="connsiteX0" fmla="*/ 100012 w 1512436"/>
                      <a:gd name="connsiteY0" fmla="*/ 230792 h 1002317"/>
                      <a:gd name="connsiteX1" fmla="*/ 386105 w 1512436"/>
                      <a:gd name="connsiteY1" fmla="*/ 2193 h 1002317"/>
                      <a:gd name="connsiteX2" fmla="*/ 1512436 w 1512436"/>
                      <a:gd name="connsiteY2" fmla="*/ 1002317 h 1002317"/>
                      <a:gd name="connsiteX3" fmla="*/ 0 w 1512436"/>
                      <a:gd name="connsiteY3" fmla="*/ 1002317 h 1002317"/>
                      <a:gd name="connsiteX4" fmla="*/ 100012 w 1512436"/>
                      <a:gd name="connsiteY4" fmla="*/ 230792 h 1002317"/>
                      <a:gd name="connsiteX0" fmla="*/ 92869 w 1512436"/>
                      <a:gd name="connsiteY0" fmla="*/ 242574 h 1002193"/>
                      <a:gd name="connsiteX1" fmla="*/ 386105 w 1512436"/>
                      <a:gd name="connsiteY1" fmla="*/ 2069 h 1002193"/>
                      <a:gd name="connsiteX2" fmla="*/ 1512436 w 1512436"/>
                      <a:gd name="connsiteY2" fmla="*/ 1002193 h 1002193"/>
                      <a:gd name="connsiteX3" fmla="*/ 0 w 1512436"/>
                      <a:gd name="connsiteY3" fmla="*/ 1002193 h 1002193"/>
                      <a:gd name="connsiteX4" fmla="*/ 92869 w 1512436"/>
                      <a:gd name="connsiteY4" fmla="*/ 242574 h 1002193"/>
                      <a:gd name="connsiteX0" fmla="*/ 92869 w 1512436"/>
                      <a:gd name="connsiteY0" fmla="*/ 250528 h 1010147"/>
                      <a:gd name="connsiteX1" fmla="*/ 386105 w 1512436"/>
                      <a:gd name="connsiteY1" fmla="*/ 10023 h 1010147"/>
                      <a:gd name="connsiteX2" fmla="*/ 1512436 w 1512436"/>
                      <a:gd name="connsiteY2" fmla="*/ 1010147 h 1010147"/>
                      <a:gd name="connsiteX3" fmla="*/ 0 w 1512436"/>
                      <a:gd name="connsiteY3" fmla="*/ 1010147 h 1010147"/>
                      <a:gd name="connsiteX4" fmla="*/ 92869 w 1512436"/>
                      <a:gd name="connsiteY4" fmla="*/ 250528 h 1010147"/>
                      <a:gd name="connsiteX0" fmla="*/ 92869 w 1512436"/>
                      <a:gd name="connsiteY0" fmla="*/ 288421 h 1048040"/>
                      <a:gd name="connsiteX1" fmla="*/ 386105 w 1512436"/>
                      <a:gd name="connsiteY1" fmla="*/ 47916 h 1048040"/>
                      <a:gd name="connsiteX2" fmla="*/ 1512436 w 1512436"/>
                      <a:gd name="connsiteY2" fmla="*/ 1048040 h 1048040"/>
                      <a:gd name="connsiteX3" fmla="*/ 0 w 1512436"/>
                      <a:gd name="connsiteY3" fmla="*/ 1048040 h 1048040"/>
                      <a:gd name="connsiteX4" fmla="*/ 92869 w 1512436"/>
                      <a:gd name="connsiteY4" fmla="*/ 288421 h 1048040"/>
                      <a:gd name="connsiteX0" fmla="*/ 92869 w 1512436"/>
                      <a:gd name="connsiteY0" fmla="*/ 292593 h 1052212"/>
                      <a:gd name="connsiteX1" fmla="*/ 386105 w 1512436"/>
                      <a:gd name="connsiteY1" fmla="*/ 52088 h 1052212"/>
                      <a:gd name="connsiteX2" fmla="*/ 1512436 w 1512436"/>
                      <a:gd name="connsiteY2" fmla="*/ 1052212 h 1052212"/>
                      <a:gd name="connsiteX3" fmla="*/ 0 w 1512436"/>
                      <a:gd name="connsiteY3" fmla="*/ 1052212 h 1052212"/>
                      <a:gd name="connsiteX4" fmla="*/ 92869 w 1512436"/>
                      <a:gd name="connsiteY4" fmla="*/ 292593 h 1052212"/>
                      <a:gd name="connsiteX0" fmla="*/ 23206 w 1442773"/>
                      <a:gd name="connsiteY0" fmla="*/ 292593 h 1052212"/>
                      <a:gd name="connsiteX1" fmla="*/ 316442 w 1442773"/>
                      <a:gd name="connsiteY1" fmla="*/ 52088 h 1052212"/>
                      <a:gd name="connsiteX2" fmla="*/ 1442773 w 1442773"/>
                      <a:gd name="connsiteY2" fmla="*/ 1052212 h 1052212"/>
                      <a:gd name="connsiteX3" fmla="*/ 373250 w 1442773"/>
                      <a:gd name="connsiteY3" fmla="*/ 664069 h 1052212"/>
                      <a:gd name="connsiteX4" fmla="*/ 23206 w 1442773"/>
                      <a:gd name="connsiteY4" fmla="*/ 292593 h 1052212"/>
                      <a:gd name="connsiteX0" fmla="*/ 24706 w 1429985"/>
                      <a:gd name="connsiteY0" fmla="*/ 321824 h 1045724"/>
                      <a:gd name="connsiteX1" fmla="*/ 303654 w 1429985"/>
                      <a:gd name="connsiteY1" fmla="*/ 45600 h 1045724"/>
                      <a:gd name="connsiteX2" fmla="*/ 1429985 w 1429985"/>
                      <a:gd name="connsiteY2" fmla="*/ 1045724 h 1045724"/>
                      <a:gd name="connsiteX3" fmla="*/ 360462 w 1429985"/>
                      <a:gd name="connsiteY3" fmla="*/ 657581 h 1045724"/>
                      <a:gd name="connsiteX4" fmla="*/ 24706 w 1429985"/>
                      <a:gd name="connsiteY4" fmla="*/ 321824 h 1045724"/>
                      <a:gd name="connsiteX0" fmla="*/ 51848 w 1457127"/>
                      <a:gd name="connsiteY0" fmla="*/ 321137 h 1045037"/>
                      <a:gd name="connsiteX1" fmla="*/ 330796 w 1457127"/>
                      <a:gd name="connsiteY1" fmla="*/ 44913 h 1045037"/>
                      <a:gd name="connsiteX2" fmla="*/ 1457127 w 1457127"/>
                      <a:gd name="connsiteY2" fmla="*/ 1045037 h 1045037"/>
                      <a:gd name="connsiteX3" fmla="*/ 387604 w 1457127"/>
                      <a:gd name="connsiteY3" fmla="*/ 656894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87604 w 1457127"/>
                      <a:gd name="connsiteY3" fmla="*/ 656894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94748 w 1457127"/>
                      <a:gd name="connsiteY3" fmla="*/ 640225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94748 w 1457127"/>
                      <a:gd name="connsiteY3" fmla="*/ 640225 h 1045037"/>
                      <a:gd name="connsiteX4" fmla="*/ 51848 w 1457127"/>
                      <a:gd name="connsiteY4" fmla="*/ 321137 h 1045037"/>
                      <a:gd name="connsiteX0" fmla="*/ 51848 w 1457127"/>
                      <a:gd name="connsiteY0" fmla="*/ 321137 h 1195057"/>
                      <a:gd name="connsiteX1" fmla="*/ 330796 w 1457127"/>
                      <a:gd name="connsiteY1" fmla="*/ 44913 h 1195057"/>
                      <a:gd name="connsiteX2" fmla="*/ 1457127 w 1457127"/>
                      <a:gd name="connsiteY2" fmla="*/ 1045037 h 1195057"/>
                      <a:gd name="connsiteX3" fmla="*/ 1063879 w 1457127"/>
                      <a:gd name="connsiteY3" fmla="*/ 1195057 h 1195057"/>
                      <a:gd name="connsiteX4" fmla="*/ 51848 w 1457127"/>
                      <a:gd name="connsiteY4" fmla="*/ 321137 h 1195057"/>
                      <a:gd name="connsiteX0" fmla="*/ 51848 w 1537748"/>
                      <a:gd name="connsiteY0" fmla="*/ 321137 h 1968963"/>
                      <a:gd name="connsiteX1" fmla="*/ 330796 w 1537748"/>
                      <a:gd name="connsiteY1" fmla="*/ 44913 h 1968963"/>
                      <a:gd name="connsiteX2" fmla="*/ 1457127 w 1537748"/>
                      <a:gd name="connsiteY2" fmla="*/ 1045037 h 1968963"/>
                      <a:gd name="connsiteX3" fmla="*/ 1537748 w 1537748"/>
                      <a:gd name="connsiteY3" fmla="*/ 1968963 h 1968963"/>
                      <a:gd name="connsiteX4" fmla="*/ 51848 w 1537748"/>
                      <a:gd name="connsiteY4" fmla="*/ 321137 h 1968963"/>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1848 w 1499648"/>
                      <a:gd name="connsiteY4"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464145 w 1499648"/>
                      <a:gd name="connsiteY4" fmla="*/ 83548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2013066"/>
                      <a:gd name="connsiteX1" fmla="*/ 330796 w 1499648"/>
                      <a:gd name="connsiteY1" fmla="*/ 44913 h 2013066"/>
                      <a:gd name="connsiteX2" fmla="*/ 1457127 w 1499648"/>
                      <a:gd name="connsiteY2" fmla="*/ 1045037 h 2013066"/>
                      <a:gd name="connsiteX3" fmla="*/ 1499648 w 1499648"/>
                      <a:gd name="connsiteY3" fmla="*/ 1992775 h 2013066"/>
                      <a:gd name="connsiteX4" fmla="*/ 1149945 w 1499648"/>
                      <a:gd name="connsiteY4" fmla="*/ 1621301 h 2013066"/>
                      <a:gd name="connsiteX5" fmla="*/ 523677 w 1499648"/>
                      <a:gd name="connsiteY5" fmla="*/ 778338 h 2013066"/>
                      <a:gd name="connsiteX6" fmla="*/ 51848 w 1499648"/>
                      <a:gd name="connsiteY6" fmla="*/ 321137 h 2013066"/>
                      <a:gd name="connsiteX0" fmla="*/ 51848 w 1499648"/>
                      <a:gd name="connsiteY0" fmla="*/ 321137 h 2011202"/>
                      <a:gd name="connsiteX1" fmla="*/ 330796 w 1499648"/>
                      <a:gd name="connsiteY1" fmla="*/ 44913 h 2011202"/>
                      <a:gd name="connsiteX2" fmla="*/ 1457127 w 1499648"/>
                      <a:gd name="connsiteY2" fmla="*/ 1045037 h 2011202"/>
                      <a:gd name="connsiteX3" fmla="*/ 1499648 w 1499648"/>
                      <a:gd name="connsiteY3" fmla="*/ 1992775 h 2011202"/>
                      <a:gd name="connsiteX4" fmla="*/ 1197570 w 1499648"/>
                      <a:gd name="connsiteY4" fmla="*/ 1585583 h 2011202"/>
                      <a:gd name="connsiteX5" fmla="*/ 523677 w 1499648"/>
                      <a:gd name="connsiteY5" fmla="*/ 778338 h 2011202"/>
                      <a:gd name="connsiteX6" fmla="*/ 51848 w 1499648"/>
                      <a:gd name="connsiteY6" fmla="*/ 321137 h 2011202"/>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197570 w 1499648"/>
                      <a:gd name="connsiteY4" fmla="*/ 1585583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73795 w 1499648"/>
                      <a:gd name="connsiteY3" fmla="*/ 1485569 h 1992775"/>
                      <a:gd name="connsiteX4" fmla="*/ 1499648 w 1499648"/>
                      <a:gd name="connsiteY4" fmla="*/ 1992775 h 1992775"/>
                      <a:gd name="connsiteX5" fmla="*/ 1202333 w 1499648"/>
                      <a:gd name="connsiteY5" fmla="*/ 1578439 h 1992775"/>
                      <a:gd name="connsiteX6" fmla="*/ 507009 w 1499648"/>
                      <a:gd name="connsiteY6" fmla="*/ 792625 h 1992775"/>
                      <a:gd name="connsiteX7" fmla="*/ 51848 w 1499648"/>
                      <a:gd name="connsiteY7" fmla="*/ 321137 h 1992775"/>
                      <a:gd name="connsiteX0" fmla="*/ 51848 w 1757163"/>
                      <a:gd name="connsiteY0" fmla="*/ 321137 h 1992775"/>
                      <a:gd name="connsiteX1" fmla="*/ 330796 w 1757163"/>
                      <a:gd name="connsiteY1" fmla="*/ 44913 h 1992775"/>
                      <a:gd name="connsiteX2" fmla="*/ 1457127 w 1757163"/>
                      <a:gd name="connsiteY2" fmla="*/ 1045037 h 1992775"/>
                      <a:gd name="connsiteX3" fmla="*/ 1757163 w 1757163"/>
                      <a:gd name="connsiteY3" fmla="*/ 1604632 h 1992775"/>
                      <a:gd name="connsiteX4" fmla="*/ 1499648 w 1757163"/>
                      <a:gd name="connsiteY4" fmla="*/ 1992775 h 1992775"/>
                      <a:gd name="connsiteX5" fmla="*/ 1202333 w 1757163"/>
                      <a:gd name="connsiteY5" fmla="*/ 1578439 h 1992775"/>
                      <a:gd name="connsiteX6" fmla="*/ 507009 w 1757163"/>
                      <a:gd name="connsiteY6" fmla="*/ 792625 h 1992775"/>
                      <a:gd name="connsiteX7" fmla="*/ 51848 w 1757163"/>
                      <a:gd name="connsiteY7" fmla="*/ 321137 h 1992775"/>
                      <a:gd name="connsiteX0" fmla="*/ 51848 w 1761926"/>
                      <a:gd name="connsiteY0" fmla="*/ 321137 h 1992775"/>
                      <a:gd name="connsiteX1" fmla="*/ 330796 w 1761926"/>
                      <a:gd name="connsiteY1" fmla="*/ 44913 h 1992775"/>
                      <a:gd name="connsiteX2" fmla="*/ 1457127 w 1761926"/>
                      <a:gd name="connsiteY2" fmla="*/ 1045037 h 1992775"/>
                      <a:gd name="connsiteX3" fmla="*/ 1761926 w 1761926"/>
                      <a:gd name="connsiteY3" fmla="*/ 1599870 h 1992775"/>
                      <a:gd name="connsiteX4" fmla="*/ 1499648 w 1761926"/>
                      <a:gd name="connsiteY4" fmla="*/ 1992775 h 1992775"/>
                      <a:gd name="connsiteX5" fmla="*/ 1202333 w 1761926"/>
                      <a:gd name="connsiteY5" fmla="*/ 1578439 h 1992775"/>
                      <a:gd name="connsiteX6" fmla="*/ 507009 w 1761926"/>
                      <a:gd name="connsiteY6" fmla="*/ 792625 h 1992775"/>
                      <a:gd name="connsiteX7" fmla="*/ 51848 w 1761926"/>
                      <a:gd name="connsiteY7" fmla="*/ 321137 h 1992775"/>
                      <a:gd name="connsiteX0" fmla="*/ 51848 w 1772301"/>
                      <a:gd name="connsiteY0" fmla="*/ 321137 h 1992775"/>
                      <a:gd name="connsiteX1" fmla="*/ 330796 w 1772301"/>
                      <a:gd name="connsiteY1" fmla="*/ 44913 h 1992775"/>
                      <a:gd name="connsiteX2" fmla="*/ 1457127 w 1772301"/>
                      <a:gd name="connsiteY2" fmla="*/ 1045037 h 1992775"/>
                      <a:gd name="connsiteX3" fmla="*/ 1761926 w 1772301"/>
                      <a:gd name="connsiteY3" fmla="*/ 1599870 h 1992775"/>
                      <a:gd name="connsiteX4" fmla="*/ 1499648 w 1772301"/>
                      <a:gd name="connsiteY4" fmla="*/ 1992775 h 1992775"/>
                      <a:gd name="connsiteX5" fmla="*/ 1202333 w 1772301"/>
                      <a:gd name="connsiteY5" fmla="*/ 1578439 h 1992775"/>
                      <a:gd name="connsiteX6" fmla="*/ 507009 w 1772301"/>
                      <a:gd name="connsiteY6" fmla="*/ 792625 h 1992775"/>
                      <a:gd name="connsiteX7" fmla="*/ 51848 w 1772301"/>
                      <a:gd name="connsiteY7" fmla="*/ 321137 h 1992775"/>
                      <a:gd name="connsiteX0" fmla="*/ 51848 w 1771810"/>
                      <a:gd name="connsiteY0" fmla="*/ 321137 h 1978488"/>
                      <a:gd name="connsiteX1" fmla="*/ 330796 w 1771810"/>
                      <a:gd name="connsiteY1" fmla="*/ 44913 h 1978488"/>
                      <a:gd name="connsiteX2" fmla="*/ 1457127 w 1771810"/>
                      <a:gd name="connsiteY2" fmla="*/ 1045037 h 1978488"/>
                      <a:gd name="connsiteX3" fmla="*/ 1761926 w 1771810"/>
                      <a:gd name="connsiteY3" fmla="*/ 1599870 h 1978488"/>
                      <a:gd name="connsiteX4" fmla="*/ 1485361 w 1771810"/>
                      <a:gd name="connsiteY4" fmla="*/ 1978488 h 1978488"/>
                      <a:gd name="connsiteX5" fmla="*/ 1202333 w 1771810"/>
                      <a:gd name="connsiteY5" fmla="*/ 1578439 h 1978488"/>
                      <a:gd name="connsiteX6" fmla="*/ 507009 w 1771810"/>
                      <a:gd name="connsiteY6" fmla="*/ 792625 h 1978488"/>
                      <a:gd name="connsiteX7" fmla="*/ 51848 w 1771810"/>
                      <a:gd name="connsiteY7" fmla="*/ 321137 h 1978488"/>
                      <a:gd name="connsiteX0" fmla="*/ 51848 w 1825393"/>
                      <a:gd name="connsiteY0" fmla="*/ 321137 h 2062654"/>
                      <a:gd name="connsiteX1" fmla="*/ 330796 w 1825393"/>
                      <a:gd name="connsiteY1" fmla="*/ 44913 h 2062654"/>
                      <a:gd name="connsiteX2" fmla="*/ 1457127 w 1825393"/>
                      <a:gd name="connsiteY2" fmla="*/ 1045037 h 2062654"/>
                      <a:gd name="connsiteX3" fmla="*/ 1761926 w 1825393"/>
                      <a:gd name="connsiteY3" fmla="*/ 1599870 h 2062654"/>
                      <a:gd name="connsiteX4" fmla="*/ 1485361 w 1825393"/>
                      <a:gd name="connsiteY4" fmla="*/ 1978488 h 2062654"/>
                      <a:gd name="connsiteX5" fmla="*/ 1202333 w 1825393"/>
                      <a:gd name="connsiteY5" fmla="*/ 1578439 h 2062654"/>
                      <a:gd name="connsiteX6" fmla="*/ 507009 w 1825393"/>
                      <a:gd name="connsiteY6" fmla="*/ 792625 h 2062654"/>
                      <a:gd name="connsiteX7" fmla="*/ 51848 w 1825393"/>
                      <a:gd name="connsiteY7" fmla="*/ 321137 h 2062654"/>
                      <a:gd name="connsiteX0" fmla="*/ 51848 w 1818293"/>
                      <a:gd name="connsiteY0" fmla="*/ 321137 h 2070732"/>
                      <a:gd name="connsiteX1" fmla="*/ 330796 w 1818293"/>
                      <a:gd name="connsiteY1" fmla="*/ 44913 h 2070732"/>
                      <a:gd name="connsiteX2" fmla="*/ 1457127 w 1818293"/>
                      <a:gd name="connsiteY2" fmla="*/ 1045037 h 2070732"/>
                      <a:gd name="connsiteX3" fmla="*/ 1761926 w 1818293"/>
                      <a:gd name="connsiteY3" fmla="*/ 1599870 h 2070732"/>
                      <a:gd name="connsiteX4" fmla="*/ 1485361 w 1818293"/>
                      <a:gd name="connsiteY4" fmla="*/ 1978488 h 2070732"/>
                      <a:gd name="connsiteX5" fmla="*/ 1202333 w 1818293"/>
                      <a:gd name="connsiteY5" fmla="*/ 1578439 h 2070732"/>
                      <a:gd name="connsiteX6" fmla="*/ 507009 w 1818293"/>
                      <a:gd name="connsiteY6" fmla="*/ 792625 h 2070732"/>
                      <a:gd name="connsiteX7" fmla="*/ 51848 w 1818293"/>
                      <a:gd name="connsiteY7" fmla="*/ 321137 h 2070732"/>
                      <a:gd name="connsiteX0" fmla="*/ 51848 w 1818293"/>
                      <a:gd name="connsiteY0" fmla="*/ 321137 h 2070732"/>
                      <a:gd name="connsiteX1" fmla="*/ 330796 w 1818293"/>
                      <a:gd name="connsiteY1" fmla="*/ 44913 h 2070732"/>
                      <a:gd name="connsiteX2" fmla="*/ 1457127 w 1818293"/>
                      <a:gd name="connsiteY2" fmla="*/ 1045037 h 2070732"/>
                      <a:gd name="connsiteX3" fmla="*/ 1761926 w 1818293"/>
                      <a:gd name="connsiteY3" fmla="*/ 1599870 h 2070732"/>
                      <a:gd name="connsiteX4" fmla="*/ 1485361 w 1818293"/>
                      <a:gd name="connsiteY4" fmla="*/ 1978488 h 2070732"/>
                      <a:gd name="connsiteX5" fmla="*/ 1202333 w 1818293"/>
                      <a:gd name="connsiteY5" fmla="*/ 1578439 h 2070732"/>
                      <a:gd name="connsiteX6" fmla="*/ 507009 w 1818293"/>
                      <a:gd name="connsiteY6" fmla="*/ 792625 h 2070732"/>
                      <a:gd name="connsiteX7" fmla="*/ 51848 w 1818293"/>
                      <a:gd name="connsiteY7" fmla="*/ 321137 h 2070732"/>
                      <a:gd name="connsiteX0" fmla="*/ 51848 w 1819998"/>
                      <a:gd name="connsiteY0" fmla="*/ 321137 h 2066752"/>
                      <a:gd name="connsiteX1" fmla="*/ 330796 w 1819998"/>
                      <a:gd name="connsiteY1" fmla="*/ 44913 h 2066752"/>
                      <a:gd name="connsiteX2" fmla="*/ 1457127 w 1819998"/>
                      <a:gd name="connsiteY2" fmla="*/ 1045037 h 2066752"/>
                      <a:gd name="connsiteX3" fmla="*/ 1761926 w 1819998"/>
                      <a:gd name="connsiteY3" fmla="*/ 1599870 h 2066752"/>
                      <a:gd name="connsiteX4" fmla="*/ 1490123 w 1819998"/>
                      <a:gd name="connsiteY4" fmla="*/ 1973726 h 2066752"/>
                      <a:gd name="connsiteX5" fmla="*/ 1202333 w 1819998"/>
                      <a:gd name="connsiteY5" fmla="*/ 1578439 h 2066752"/>
                      <a:gd name="connsiteX6" fmla="*/ 507009 w 1819998"/>
                      <a:gd name="connsiteY6" fmla="*/ 792625 h 2066752"/>
                      <a:gd name="connsiteX7" fmla="*/ 51848 w 1819998"/>
                      <a:gd name="connsiteY7" fmla="*/ 321137 h 2066752"/>
                      <a:gd name="connsiteX0" fmla="*/ 51848 w 1819998"/>
                      <a:gd name="connsiteY0" fmla="*/ 321137 h 2066752"/>
                      <a:gd name="connsiteX1" fmla="*/ 330796 w 1819998"/>
                      <a:gd name="connsiteY1" fmla="*/ 44913 h 2066752"/>
                      <a:gd name="connsiteX2" fmla="*/ 1457127 w 1819998"/>
                      <a:gd name="connsiteY2" fmla="*/ 1045037 h 2066752"/>
                      <a:gd name="connsiteX3" fmla="*/ 1761926 w 1819998"/>
                      <a:gd name="connsiteY3" fmla="*/ 1599870 h 2066752"/>
                      <a:gd name="connsiteX4" fmla="*/ 1490123 w 1819998"/>
                      <a:gd name="connsiteY4" fmla="*/ 1973726 h 2066752"/>
                      <a:gd name="connsiteX5" fmla="*/ 1202333 w 1819998"/>
                      <a:gd name="connsiteY5" fmla="*/ 1578439 h 2066752"/>
                      <a:gd name="connsiteX6" fmla="*/ 507009 w 1819998"/>
                      <a:gd name="connsiteY6" fmla="*/ 792625 h 2066752"/>
                      <a:gd name="connsiteX7" fmla="*/ 51848 w 1819998"/>
                      <a:gd name="connsiteY7" fmla="*/ 321137 h 2066752"/>
                      <a:gd name="connsiteX0" fmla="*/ 51848 w 1862368"/>
                      <a:gd name="connsiteY0" fmla="*/ 321137 h 2059769"/>
                      <a:gd name="connsiteX1" fmla="*/ 330796 w 1862368"/>
                      <a:gd name="connsiteY1" fmla="*/ 44913 h 2059769"/>
                      <a:gd name="connsiteX2" fmla="*/ 1457127 w 1862368"/>
                      <a:gd name="connsiteY2" fmla="*/ 1045037 h 2059769"/>
                      <a:gd name="connsiteX3" fmla="*/ 1761926 w 1862368"/>
                      <a:gd name="connsiteY3" fmla="*/ 1599870 h 2059769"/>
                      <a:gd name="connsiteX4" fmla="*/ 1490123 w 1862368"/>
                      <a:gd name="connsiteY4" fmla="*/ 1973726 h 2059769"/>
                      <a:gd name="connsiteX5" fmla="*/ 1202333 w 1862368"/>
                      <a:gd name="connsiteY5" fmla="*/ 1578439 h 2059769"/>
                      <a:gd name="connsiteX6" fmla="*/ 507009 w 1862368"/>
                      <a:gd name="connsiteY6" fmla="*/ 792625 h 2059769"/>
                      <a:gd name="connsiteX7" fmla="*/ 51848 w 1862368"/>
                      <a:gd name="connsiteY7" fmla="*/ 321137 h 2059769"/>
                      <a:gd name="connsiteX0" fmla="*/ 51848 w 1864451"/>
                      <a:gd name="connsiteY0" fmla="*/ 321137 h 2057027"/>
                      <a:gd name="connsiteX1" fmla="*/ 330796 w 1864451"/>
                      <a:gd name="connsiteY1" fmla="*/ 44913 h 2057027"/>
                      <a:gd name="connsiteX2" fmla="*/ 1457127 w 1864451"/>
                      <a:gd name="connsiteY2" fmla="*/ 1045037 h 2057027"/>
                      <a:gd name="connsiteX3" fmla="*/ 1761926 w 1864451"/>
                      <a:gd name="connsiteY3" fmla="*/ 1599870 h 2057027"/>
                      <a:gd name="connsiteX4" fmla="*/ 1490123 w 1864451"/>
                      <a:gd name="connsiteY4" fmla="*/ 1973726 h 2057027"/>
                      <a:gd name="connsiteX5" fmla="*/ 1202333 w 1864451"/>
                      <a:gd name="connsiteY5" fmla="*/ 1578439 h 2057027"/>
                      <a:gd name="connsiteX6" fmla="*/ 507009 w 1864451"/>
                      <a:gd name="connsiteY6" fmla="*/ 792625 h 2057027"/>
                      <a:gd name="connsiteX7" fmla="*/ 51848 w 1864451"/>
                      <a:gd name="connsiteY7" fmla="*/ 321137 h 2057027"/>
                      <a:gd name="connsiteX0" fmla="*/ 51848 w 1847751"/>
                      <a:gd name="connsiteY0" fmla="*/ 321137 h 2075784"/>
                      <a:gd name="connsiteX1" fmla="*/ 330796 w 1847751"/>
                      <a:gd name="connsiteY1" fmla="*/ 44913 h 2075784"/>
                      <a:gd name="connsiteX2" fmla="*/ 1457127 w 1847751"/>
                      <a:gd name="connsiteY2" fmla="*/ 1045037 h 2075784"/>
                      <a:gd name="connsiteX3" fmla="*/ 1761926 w 1847751"/>
                      <a:gd name="connsiteY3" fmla="*/ 1599870 h 2075784"/>
                      <a:gd name="connsiteX4" fmla="*/ 1490123 w 1847751"/>
                      <a:gd name="connsiteY4" fmla="*/ 1973726 h 2075784"/>
                      <a:gd name="connsiteX5" fmla="*/ 1202333 w 1847751"/>
                      <a:gd name="connsiteY5" fmla="*/ 1578439 h 2075784"/>
                      <a:gd name="connsiteX6" fmla="*/ 507009 w 1847751"/>
                      <a:gd name="connsiteY6" fmla="*/ 792625 h 2075784"/>
                      <a:gd name="connsiteX7" fmla="*/ 51848 w 1847751"/>
                      <a:gd name="connsiteY7" fmla="*/ 321137 h 2075784"/>
                      <a:gd name="connsiteX0" fmla="*/ 51848 w 1847207"/>
                      <a:gd name="connsiteY0" fmla="*/ 321137 h 2085765"/>
                      <a:gd name="connsiteX1" fmla="*/ 330796 w 1847207"/>
                      <a:gd name="connsiteY1" fmla="*/ 44913 h 2085765"/>
                      <a:gd name="connsiteX2" fmla="*/ 1457127 w 1847207"/>
                      <a:gd name="connsiteY2" fmla="*/ 1045037 h 2085765"/>
                      <a:gd name="connsiteX3" fmla="*/ 1761926 w 1847207"/>
                      <a:gd name="connsiteY3" fmla="*/ 1599870 h 2085765"/>
                      <a:gd name="connsiteX4" fmla="*/ 1490123 w 1847207"/>
                      <a:gd name="connsiteY4" fmla="*/ 1973726 h 2085765"/>
                      <a:gd name="connsiteX5" fmla="*/ 1202333 w 1847207"/>
                      <a:gd name="connsiteY5" fmla="*/ 1578439 h 2085765"/>
                      <a:gd name="connsiteX6" fmla="*/ 507009 w 1847207"/>
                      <a:gd name="connsiteY6" fmla="*/ 792625 h 2085765"/>
                      <a:gd name="connsiteX7" fmla="*/ 51848 w 1847207"/>
                      <a:gd name="connsiteY7" fmla="*/ 321137 h 2085765"/>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2066 w 1869383"/>
                      <a:gd name="connsiteY0" fmla="*/ 327203 h 2098022"/>
                      <a:gd name="connsiteX1" fmla="*/ 338158 w 1869383"/>
                      <a:gd name="connsiteY1" fmla="*/ 50979 h 2098022"/>
                      <a:gd name="connsiteX2" fmla="*/ 1769288 w 1869383"/>
                      <a:gd name="connsiteY2" fmla="*/ 1605936 h 2098022"/>
                      <a:gd name="connsiteX3" fmla="*/ 1497485 w 1869383"/>
                      <a:gd name="connsiteY3" fmla="*/ 1979792 h 2098022"/>
                      <a:gd name="connsiteX4" fmla="*/ 1209695 w 1869383"/>
                      <a:gd name="connsiteY4" fmla="*/ 1584505 h 2098022"/>
                      <a:gd name="connsiteX5" fmla="*/ 514371 w 1869383"/>
                      <a:gd name="connsiteY5" fmla="*/ 798691 h 2098022"/>
                      <a:gd name="connsiteX6" fmla="*/ 52066 w 1869383"/>
                      <a:gd name="connsiteY6" fmla="*/ 327203 h 2098022"/>
                      <a:gd name="connsiteX0" fmla="*/ 44136 w 1861453"/>
                      <a:gd name="connsiteY0" fmla="*/ 321408 h 2092227"/>
                      <a:gd name="connsiteX1" fmla="*/ 330228 w 1861453"/>
                      <a:gd name="connsiteY1" fmla="*/ 45184 h 2092227"/>
                      <a:gd name="connsiteX2" fmla="*/ 1761358 w 1861453"/>
                      <a:gd name="connsiteY2" fmla="*/ 1600141 h 2092227"/>
                      <a:gd name="connsiteX3" fmla="*/ 1489555 w 1861453"/>
                      <a:gd name="connsiteY3" fmla="*/ 1973997 h 2092227"/>
                      <a:gd name="connsiteX4" fmla="*/ 1201765 w 1861453"/>
                      <a:gd name="connsiteY4" fmla="*/ 1578710 h 2092227"/>
                      <a:gd name="connsiteX5" fmla="*/ 506441 w 1861453"/>
                      <a:gd name="connsiteY5" fmla="*/ 792896 h 2092227"/>
                      <a:gd name="connsiteX6" fmla="*/ 44136 w 1861453"/>
                      <a:gd name="connsiteY6" fmla="*/ 321408 h 2092227"/>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508659 w 1863671"/>
                      <a:gd name="connsiteY5" fmla="*/ 804723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47561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682487 w 1863671"/>
                      <a:gd name="connsiteY5" fmla="*/ 1014273 h 2104054"/>
                      <a:gd name="connsiteX6" fmla="*/ 363403 w 1863671"/>
                      <a:gd name="connsiteY6" fmla="*/ 647561 h 2104054"/>
                      <a:gd name="connsiteX7" fmla="*/ 46354 w 1863671"/>
                      <a:gd name="connsiteY7" fmla="*/ 333235 h 2104054"/>
                      <a:gd name="connsiteX0" fmla="*/ 172652 w 1989969"/>
                      <a:gd name="connsiteY0" fmla="*/ 333235 h 2104054"/>
                      <a:gd name="connsiteX1" fmla="*/ 458744 w 1989969"/>
                      <a:gd name="connsiteY1" fmla="*/ 57011 h 2104054"/>
                      <a:gd name="connsiteX2" fmla="*/ 1889874 w 1989969"/>
                      <a:gd name="connsiteY2" fmla="*/ 1611968 h 2104054"/>
                      <a:gd name="connsiteX3" fmla="*/ 1618071 w 1989969"/>
                      <a:gd name="connsiteY3" fmla="*/ 1985824 h 2104054"/>
                      <a:gd name="connsiteX4" fmla="*/ 1330281 w 1989969"/>
                      <a:gd name="connsiteY4" fmla="*/ 1590537 h 2104054"/>
                      <a:gd name="connsiteX5" fmla="*/ 18210 w 1989969"/>
                      <a:gd name="connsiteY5" fmla="*/ 578504 h 2104054"/>
                      <a:gd name="connsiteX6" fmla="*/ 489701 w 1989969"/>
                      <a:gd name="connsiteY6" fmla="*/ 647561 h 2104054"/>
                      <a:gd name="connsiteX7" fmla="*/ 172652 w 198996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957262 w 1971759"/>
                      <a:gd name="connsiteY5" fmla="*/ 1302404 h 2104054"/>
                      <a:gd name="connsiteX6" fmla="*/ 0 w 1971759"/>
                      <a:gd name="connsiteY6" fmla="*/ 578504 h 2104054"/>
                      <a:gd name="connsiteX7" fmla="*/ 471491 w 1971759"/>
                      <a:gd name="connsiteY7" fmla="*/ 647561 h 2104054"/>
                      <a:gd name="connsiteX8" fmla="*/ 154442 w 1971759"/>
                      <a:gd name="connsiteY8" fmla="*/ 333235 h 2104054"/>
                      <a:gd name="connsiteX0" fmla="*/ 154442 w 1971759"/>
                      <a:gd name="connsiteY0" fmla="*/ 333235 h 2146989"/>
                      <a:gd name="connsiteX1" fmla="*/ 440534 w 1971759"/>
                      <a:gd name="connsiteY1" fmla="*/ 57011 h 2146989"/>
                      <a:gd name="connsiteX2" fmla="*/ 1871664 w 1971759"/>
                      <a:gd name="connsiteY2" fmla="*/ 1611968 h 2146989"/>
                      <a:gd name="connsiteX3" fmla="*/ 1599861 w 1971759"/>
                      <a:gd name="connsiteY3" fmla="*/ 1985824 h 2146989"/>
                      <a:gd name="connsiteX4" fmla="*/ 1312071 w 1971759"/>
                      <a:gd name="connsiteY4" fmla="*/ 1590537 h 2146989"/>
                      <a:gd name="connsiteX5" fmla="*/ 1381125 w 1971759"/>
                      <a:gd name="connsiteY5" fmla="*/ 2123935 h 2146989"/>
                      <a:gd name="connsiteX6" fmla="*/ 0 w 1971759"/>
                      <a:gd name="connsiteY6" fmla="*/ 578504 h 2146989"/>
                      <a:gd name="connsiteX7" fmla="*/ 471491 w 1971759"/>
                      <a:gd name="connsiteY7" fmla="*/ 647561 h 2146989"/>
                      <a:gd name="connsiteX8" fmla="*/ 154442 w 1971759"/>
                      <a:gd name="connsiteY8" fmla="*/ 333235 h 2146989"/>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61177"/>
                      <a:gd name="connsiteY0" fmla="*/ 333235 h 2123935"/>
                      <a:gd name="connsiteX1" fmla="*/ 440534 w 1961177"/>
                      <a:gd name="connsiteY1" fmla="*/ 57011 h 2123935"/>
                      <a:gd name="connsiteX2" fmla="*/ 1871664 w 1961177"/>
                      <a:gd name="connsiteY2" fmla="*/ 1611968 h 2123935"/>
                      <a:gd name="connsiteX3" fmla="*/ 1599861 w 1961177"/>
                      <a:gd name="connsiteY3" fmla="*/ 1985824 h 2123935"/>
                      <a:gd name="connsiteX4" fmla="*/ 1312071 w 1961177"/>
                      <a:gd name="connsiteY4" fmla="*/ 1590537 h 2123935"/>
                      <a:gd name="connsiteX5" fmla="*/ 1381125 w 1961177"/>
                      <a:gd name="connsiteY5" fmla="*/ 2123935 h 2123935"/>
                      <a:gd name="connsiteX6" fmla="*/ 0 w 1961177"/>
                      <a:gd name="connsiteY6" fmla="*/ 578504 h 2123935"/>
                      <a:gd name="connsiteX7" fmla="*/ 471491 w 1961177"/>
                      <a:gd name="connsiteY7" fmla="*/ 647561 h 2123935"/>
                      <a:gd name="connsiteX8" fmla="*/ 154442 w 1961177"/>
                      <a:gd name="connsiteY8" fmla="*/ 333235 h 2123935"/>
                      <a:gd name="connsiteX0" fmla="*/ 154442 w 1969642"/>
                      <a:gd name="connsiteY0" fmla="*/ 333235 h 2123935"/>
                      <a:gd name="connsiteX1" fmla="*/ 440534 w 1969642"/>
                      <a:gd name="connsiteY1" fmla="*/ 57011 h 2123935"/>
                      <a:gd name="connsiteX2" fmla="*/ 1871664 w 1969642"/>
                      <a:gd name="connsiteY2" fmla="*/ 1611968 h 2123935"/>
                      <a:gd name="connsiteX3" fmla="*/ 1599861 w 1969642"/>
                      <a:gd name="connsiteY3" fmla="*/ 1985824 h 2123935"/>
                      <a:gd name="connsiteX4" fmla="*/ 1312071 w 1969642"/>
                      <a:gd name="connsiteY4" fmla="*/ 1590537 h 2123935"/>
                      <a:gd name="connsiteX5" fmla="*/ 1381125 w 1969642"/>
                      <a:gd name="connsiteY5" fmla="*/ 2123935 h 2123935"/>
                      <a:gd name="connsiteX6" fmla="*/ 0 w 1969642"/>
                      <a:gd name="connsiteY6" fmla="*/ 578504 h 2123935"/>
                      <a:gd name="connsiteX7" fmla="*/ 471491 w 1969642"/>
                      <a:gd name="connsiteY7" fmla="*/ 647561 h 2123935"/>
                      <a:gd name="connsiteX8" fmla="*/ 154442 w 1969642"/>
                      <a:gd name="connsiteY8" fmla="*/ 333235 h 2123935"/>
                      <a:gd name="connsiteX0" fmla="*/ 154442 w 1969642"/>
                      <a:gd name="connsiteY0" fmla="*/ 333235 h 2123935"/>
                      <a:gd name="connsiteX1" fmla="*/ 440534 w 1969642"/>
                      <a:gd name="connsiteY1" fmla="*/ 57011 h 2123935"/>
                      <a:gd name="connsiteX2" fmla="*/ 1871664 w 1969642"/>
                      <a:gd name="connsiteY2" fmla="*/ 1611968 h 2123935"/>
                      <a:gd name="connsiteX3" fmla="*/ 1599861 w 1969642"/>
                      <a:gd name="connsiteY3" fmla="*/ 1985824 h 2123935"/>
                      <a:gd name="connsiteX4" fmla="*/ 1312071 w 1969642"/>
                      <a:gd name="connsiteY4" fmla="*/ 1590537 h 2123935"/>
                      <a:gd name="connsiteX5" fmla="*/ 1381125 w 1969642"/>
                      <a:gd name="connsiteY5" fmla="*/ 2123935 h 2123935"/>
                      <a:gd name="connsiteX6" fmla="*/ 0 w 1969642"/>
                      <a:gd name="connsiteY6" fmla="*/ 578504 h 2123935"/>
                      <a:gd name="connsiteX7" fmla="*/ 471491 w 1969642"/>
                      <a:gd name="connsiteY7" fmla="*/ 647561 h 2123935"/>
                      <a:gd name="connsiteX8" fmla="*/ 154442 w 1969642"/>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54442 w 1971393"/>
                      <a:gd name="connsiteY0" fmla="*/ 333235 h 2129733"/>
                      <a:gd name="connsiteX1" fmla="*/ 440534 w 1971393"/>
                      <a:gd name="connsiteY1" fmla="*/ 57011 h 2129733"/>
                      <a:gd name="connsiteX2" fmla="*/ 1874045 w 1971393"/>
                      <a:gd name="connsiteY2" fmla="*/ 1590536 h 2129733"/>
                      <a:gd name="connsiteX3" fmla="*/ 1599861 w 1971393"/>
                      <a:gd name="connsiteY3" fmla="*/ 1985824 h 2129733"/>
                      <a:gd name="connsiteX4" fmla="*/ 1312071 w 1971393"/>
                      <a:gd name="connsiteY4" fmla="*/ 1590537 h 2129733"/>
                      <a:gd name="connsiteX5" fmla="*/ 1356772 w 1971393"/>
                      <a:gd name="connsiteY5" fmla="*/ 2129732 h 2129733"/>
                      <a:gd name="connsiteX6" fmla="*/ 0 w 1971393"/>
                      <a:gd name="connsiteY6" fmla="*/ 578504 h 2129733"/>
                      <a:gd name="connsiteX7" fmla="*/ 471491 w 1971393"/>
                      <a:gd name="connsiteY7" fmla="*/ 647561 h 2129733"/>
                      <a:gd name="connsiteX8" fmla="*/ 154442 w 1971393"/>
                      <a:gd name="connsiteY8" fmla="*/ 333235 h 2129733"/>
                      <a:gd name="connsiteX0" fmla="*/ 154442 w 1971393"/>
                      <a:gd name="connsiteY0" fmla="*/ 333235 h 2127416"/>
                      <a:gd name="connsiteX1" fmla="*/ 440534 w 1971393"/>
                      <a:gd name="connsiteY1" fmla="*/ 57011 h 2127416"/>
                      <a:gd name="connsiteX2" fmla="*/ 1874045 w 1971393"/>
                      <a:gd name="connsiteY2" fmla="*/ 1590536 h 2127416"/>
                      <a:gd name="connsiteX3" fmla="*/ 1599861 w 1971393"/>
                      <a:gd name="connsiteY3" fmla="*/ 1985824 h 2127416"/>
                      <a:gd name="connsiteX4" fmla="*/ 1312071 w 1971393"/>
                      <a:gd name="connsiteY4" fmla="*/ 1590537 h 2127416"/>
                      <a:gd name="connsiteX5" fmla="*/ 1330489 w 1971393"/>
                      <a:gd name="connsiteY5" fmla="*/ 2127415 h 2127416"/>
                      <a:gd name="connsiteX6" fmla="*/ 0 w 1971393"/>
                      <a:gd name="connsiteY6" fmla="*/ 578504 h 2127416"/>
                      <a:gd name="connsiteX7" fmla="*/ 471491 w 1971393"/>
                      <a:gd name="connsiteY7" fmla="*/ 647561 h 2127416"/>
                      <a:gd name="connsiteX8" fmla="*/ 154442 w 1971393"/>
                      <a:gd name="connsiteY8" fmla="*/ 333235 h 2127416"/>
                      <a:gd name="connsiteX0" fmla="*/ 154442 w 1971393"/>
                      <a:gd name="connsiteY0" fmla="*/ 333235 h 2127416"/>
                      <a:gd name="connsiteX1" fmla="*/ 440534 w 1971393"/>
                      <a:gd name="connsiteY1" fmla="*/ 57011 h 2127416"/>
                      <a:gd name="connsiteX2" fmla="*/ 1874045 w 1971393"/>
                      <a:gd name="connsiteY2" fmla="*/ 1590536 h 2127416"/>
                      <a:gd name="connsiteX3" fmla="*/ 1599861 w 1971393"/>
                      <a:gd name="connsiteY3" fmla="*/ 1985824 h 2127416"/>
                      <a:gd name="connsiteX4" fmla="*/ 1312071 w 1971393"/>
                      <a:gd name="connsiteY4" fmla="*/ 1590537 h 2127416"/>
                      <a:gd name="connsiteX5" fmla="*/ 1330489 w 1971393"/>
                      <a:gd name="connsiteY5" fmla="*/ 2127415 h 2127416"/>
                      <a:gd name="connsiteX6" fmla="*/ 0 w 1971393"/>
                      <a:gd name="connsiteY6" fmla="*/ 578504 h 2127416"/>
                      <a:gd name="connsiteX7" fmla="*/ 471491 w 1971393"/>
                      <a:gd name="connsiteY7" fmla="*/ 647561 h 2127416"/>
                      <a:gd name="connsiteX8" fmla="*/ 154442 w 1971393"/>
                      <a:gd name="connsiteY8" fmla="*/ 333235 h 212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393" h="2127416">
                        <a:moveTo>
                          <a:pt x="154442" y="333235"/>
                        </a:moveTo>
                        <a:cubicBezTo>
                          <a:pt x="25968" y="114160"/>
                          <a:pt x="178483" y="-107294"/>
                          <a:pt x="440534" y="57011"/>
                        </a:cubicBezTo>
                        <a:cubicBezTo>
                          <a:pt x="875565" y="320138"/>
                          <a:pt x="1506993" y="933311"/>
                          <a:pt x="1874045" y="1590536"/>
                        </a:cubicBezTo>
                        <a:cubicBezTo>
                          <a:pt x="2067606" y="1907242"/>
                          <a:pt x="1970655" y="2307293"/>
                          <a:pt x="1599861" y="1985824"/>
                        </a:cubicBezTo>
                        <a:cubicBezTo>
                          <a:pt x="1501039" y="1891368"/>
                          <a:pt x="1431870" y="1754843"/>
                          <a:pt x="1312071" y="1590537"/>
                        </a:cubicBezTo>
                        <a:cubicBezTo>
                          <a:pt x="1366896" y="1688565"/>
                          <a:pt x="1434526" y="2023075"/>
                          <a:pt x="1330489" y="2127415"/>
                        </a:cubicBezTo>
                        <a:cubicBezTo>
                          <a:pt x="1197536" y="1446775"/>
                          <a:pt x="576263" y="806707"/>
                          <a:pt x="0" y="578504"/>
                        </a:cubicBezTo>
                        <a:cubicBezTo>
                          <a:pt x="176608" y="523734"/>
                          <a:pt x="372725" y="608666"/>
                          <a:pt x="471491" y="647561"/>
                        </a:cubicBezTo>
                        <a:cubicBezTo>
                          <a:pt x="389734" y="566598"/>
                          <a:pt x="190955" y="436424"/>
                          <a:pt x="154442" y="333235"/>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2" name="Rectangle 4"/>
                  <p:cNvSpPr/>
                  <p:nvPr/>
                </p:nvSpPr>
                <p:spPr>
                  <a:xfrm rot="13844897">
                    <a:off x="2785613" y="2259786"/>
                    <a:ext cx="310643" cy="255327"/>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60" h="563100">
                        <a:moveTo>
                          <a:pt x="9895" y="369357"/>
                        </a:moveTo>
                        <a:lnTo>
                          <a:pt x="367082" y="59795"/>
                        </a:lnTo>
                        <a:cubicBezTo>
                          <a:pt x="555994" y="-121972"/>
                          <a:pt x="806820" y="155838"/>
                          <a:pt x="593302" y="293157"/>
                        </a:cubicBezTo>
                        <a:lnTo>
                          <a:pt x="207539" y="557475"/>
                        </a:lnTo>
                        <a:cubicBezTo>
                          <a:pt x="60695" y="594781"/>
                          <a:pt x="-31379" y="436826"/>
                          <a:pt x="9895" y="369357"/>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3" name="Rectangle 4"/>
                  <p:cNvSpPr/>
                  <p:nvPr/>
                </p:nvSpPr>
                <p:spPr>
                  <a:xfrm rot="14581757">
                    <a:off x="2506619" y="3272201"/>
                    <a:ext cx="311845" cy="314471"/>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 name="connsiteX0" fmla="*/ 30178 w 695343"/>
                      <a:gd name="connsiteY0" fmla="*/ 369357 h 785109"/>
                      <a:gd name="connsiteX1" fmla="*/ 387365 w 695343"/>
                      <a:gd name="connsiteY1" fmla="*/ 59795 h 785109"/>
                      <a:gd name="connsiteX2" fmla="*/ 613585 w 695343"/>
                      <a:gd name="connsiteY2" fmla="*/ 293157 h 785109"/>
                      <a:gd name="connsiteX3" fmla="*/ 115280 w 695343"/>
                      <a:gd name="connsiteY3" fmla="*/ 782558 h 785109"/>
                      <a:gd name="connsiteX4" fmla="*/ 30178 w 695343"/>
                      <a:gd name="connsiteY4" fmla="*/ 369357 h 785109"/>
                      <a:gd name="connsiteX0" fmla="*/ 23471 w 709737"/>
                      <a:gd name="connsiteY0" fmla="*/ 467831 h 785914"/>
                      <a:gd name="connsiteX1" fmla="*/ 401759 w 709737"/>
                      <a:gd name="connsiteY1" fmla="*/ 59795 h 785914"/>
                      <a:gd name="connsiteX2" fmla="*/ 627979 w 709737"/>
                      <a:gd name="connsiteY2" fmla="*/ 293157 h 785914"/>
                      <a:gd name="connsiteX3" fmla="*/ 129674 w 709737"/>
                      <a:gd name="connsiteY3" fmla="*/ 782558 h 785914"/>
                      <a:gd name="connsiteX4" fmla="*/ 23471 w 709737"/>
                      <a:gd name="connsiteY4" fmla="*/ 467831 h 785914"/>
                      <a:gd name="connsiteX0" fmla="*/ 23471 w 709737"/>
                      <a:gd name="connsiteY0" fmla="*/ 467831 h 785914"/>
                      <a:gd name="connsiteX1" fmla="*/ 401759 w 709737"/>
                      <a:gd name="connsiteY1" fmla="*/ 59795 h 785914"/>
                      <a:gd name="connsiteX2" fmla="*/ 627979 w 709737"/>
                      <a:gd name="connsiteY2" fmla="*/ 293157 h 785914"/>
                      <a:gd name="connsiteX3" fmla="*/ 129674 w 709737"/>
                      <a:gd name="connsiteY3" fmla="*/ 782558 h 785914"/>
                      <a:gd name="connsiteX4" fmla="*/ 23471 w 709737"/>
                      <a:gd name="connsiteY4" fmla="*/ 467831 h 785914"/>
                      <a:gd name="connsiteX0" fmla="*/ 13091 w 755627"/>
                      <a:gd name="connsiteY0" fmla="*/ 608508 h 788636"/>
                      <a:gd name="connsiteX1" fmla="*/ 447649 w 755627"/>
                      <a:gd name="connsiteY1" fmla="*/ 59795 h 788636"/>
                      <a:gd name="connsiteX2" fmla="*/ 673869 w 755627"/>
                      <a:gd name="connsiteY2" fmla="*/ 293157 h 788636"/>
                      <a:gd name="connsiteX3" fmla="*/ 175564 w 755627"/>
                      <a:gd name="connsiteY3" fmla="*/ 782558 h 788636"/>
                      <a:gd name="connsiteX4" fmla="*/ 13091 w 755627"/>
                      <a:gd name="connsiteY4" fmla="*/ 608508 h 788636"/>
                      <a:gd name="connsiteX0" fmla="*/ 33465 w 776001"/>
                      <a:gd name="connsiteY0" fmla="*/ 608508 h 787482"/>
                      <a:gd name="connsiteX1" fmla="*/ 468023 w 776001"/>
                      <a:gd name="connsiteY1" fmla="*/ 59795 h 787482"/>
                      <a:gd name="connsiteX2" fmla="*/ 694243 w 776001"/>
                      <a:gd name="connsiteY2" fmla="*/ 293157 h 787482"/>
                      <a:gd name="connsiteX3" fmla="*/ 195938 w 776001"/>
                      <a:gd name="connsiteY3" fmla="*/ 782558 h 787482"/>
                      <a:gd name="connsiteX4" fmla="*/ 33465 w 776001"/>
                      <a:gd name="connsiteY4" fmla="*/ 608508 h 787482"/>
                      <a:gd name="connsiteX0" fmla="*/ 33465 w 776001"/>
                      <a:gd name="connsiteY0" fmla="*/ 596443 h 775417"/>
                      <a:gd name="connsiteX1" fmla="*/ 468023 w 776001"/>
                      <a:gd name="connsiteY1" fmla="*/ 61797 h 775417"/>
                      <a:gd name="connsiteX2" fmla="*/ 694243 w 776001"/>
                      <a:gd name="connsiteY2" fmla="*/ 281092 h 775417"/>
                      <a:gd name="connsiteX3" fmla="*/ 195938 w 776001"/>
                      <a:gd name="connsiteY3" fmla="*/ 770493 h 775417"/>
                      <a:gd name="connsiteX4" fmla="*/ 33465 w 776001"/>
                      <a:gd name="connsiteY4" fmla="*/ 596443 h 775417"/>
                      <a:gd name="connsiteX0" fmla="*/ 33465 w 766898"/>
                      <a:gd name="connsiteY0" fmla="*/ 601405 h 780379"/>
                      <a:gd name="connsiteX1" fmla="*/ 468023 w 766898"/>
                      <a:gd name="connsiteY1" fmla="*/ 66759 h 780379"/>
                      <a:gd name="connsiteX2" fmla="*/ 694243 w 766898"/>
                      <a:gd name="connsiteY2" fmla="*/ 286054 h 780379"/>
                      <a:gd name="connsiteX3" fmla="*/ 195938 w 766898"/>
                      <a:gd name="connsiteY3" fmla="*/ 775455 h 780379"/>
                      <a:gd name="connsiteX4" fmla="*/ 33465 w 766898"/>
                      <a:gd name="connsiteY4" fmla="*/ 601405 h 780379"/>
                      <a:gd name="connsiteX0" fmla="*/ 33465 w 772715"/>
                      <a:gd name="connsiteY0" fmla="*/ 600246 h 779220"/>
                      <a:gd name="connsiteX1" fmla="*/ 468023 w 772715"/>
                      <a:gd name="connsiteY1" fmla="*/ 65600 h 779220"/>
                      <a:gd name="connsiteX2" fmla="*/ 701277 w 772715"/>
                      <a:gd name="connsiteY2" fmla="*/ 291929 h 779220"/>
                      <a:gd name="connsiteX3" fmla="*/ 195938 w 772715"/>
                      <a:gd name="connsiteY3" fmla="*/ 774296 h 779220"/>
                      <a:gd name="connsiteX4" fmla="*/ 33465 w 772715"/>
                      <a:gd name="connsiteY4" fmla="*/ 600246 h 779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715" h="779220">
                        <a:moveTo>
                          <a:pt x="33465" y="600246"/>
                        </a:moveTo>
                        <a:lnTo>
                          <a:pt x="468023" y="65600"/>
                        </a:lnTo>
                        <a:cubicBezTo>
                          <a:pt x="656935" y="-116167"/>
                          <a:pt x="893694" y="119440"/>
                          <a:pt x="701277" y="291929"/>
                        </a:cubicBezTo>
                        <a:lnTo>
                          <a:pt x="195938" y="774296"/>
                        </a:lnTo>
                        <a:cubicBezTo>
                          <a:pt x="49094" y="811602"/>
                          <a:pt x="-57045" y="625512"/>
                          <a:pt x="33465" y="600246"/>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45" name="Group 44"/>
                <p:cNvGrpSpPr/>
                <p:nvPr/>
              </p:nvGrpSpPr>
              <p:grpSpPr>
                <a:xfrm>
                  <a:off x="2504077" y="2366980"/>
                  <a:ext cx="1297223" cy="1208730"/>
                  <a:chOff x="2504077" y="2366980"/>
                  <a:chExt cx="1297223" cy="1208730"/>
                </a:xfrm>
              </p:grpSpPr>
              <p:grpSp>
                <p:nvGrpSpPr>
                  <p:cNvPr id="44" name="Group 43"/>
                  <p:cNvGrpSpPr/>
                  <p:nvPr/>
                </p:nvGrpSpPr>
                <p:grpSpPr>
                  <a:xfrm>
                    <a:off x="2504077" y="2366980"/>
                    <a:ext cx="1297223" cy="1208730"/>
                    <a:chOff x="2504077" y="2366980"/>
                    <a:chExt cx="1297223" cy="1208730"/>
                  </a:xfrm>
                </p:grpSpPr>
                <p:sp>
                  <p:nvSpPr>
                    <p:cNvPr id="123" name="Rectangle 2"/>
                    <p:cNvSpPr/>
                    <p:nvPr/>
                  </p:nvSpPr>
                  <p:spPr>
                    <a:xfrm rot="1178742" flipH="1" flipV="1">
                      <a:off x="3503530" y="2824479"/>
                      <a:ext cx="248550" cy="243665"/>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 name="connsiteX0" fmla="*/ 541518 w 8636226"/>
                        <a:gd name="connsiteY0" fmla="*/ 4050353 h 9224165"/>
                        <a:gd name="connsiteX1" fmla="*/ 1163309 w 8636226"/>
                        <a:gd name="connsiteY1" fmla="*/ 3368184 h 9224165"/>
                        <a:gd name="connsiteX2" fmla="*/ 2967723 w 8636226"/>
                        <a:gd name="connsiteY2" fmla="*/ 5196984 h 9224165"/>
                        <a:gd name="connsiteX3" fmla="*/ 108411 w 8636226"/>
                        <a:gd name="connsiteY3" fmla="*/ 2221554 h 9224165"/>
                        <a:gd name="connsiteX4" fmla="*/ 1008296 w 8636226"/>
                        <a:gd name="connsiteY4" fmla="*/ 1510355 h 9224165"/>
                        <a:gd name="connsiteX5" fmla="*/ 3432182 w 8636226"/>
                        <a:gd name="connsiteY5" fmla="*/ 3948755 h 9224165"/>
                        <a:gd name="connsiteX6" fmla="*/ 718011 w 8636226"/>
                        <a:gd name="connsiteY6" fmla="*/ 1191041 h 9224165"/>
                        <a:gd name="connsiteX7" fmla="*/ 1719497 w 8636226"/>
                        <a:gd name="connsiteY7" fmla="*/ 494356 h 9224165"/>
                        <a:gd name="connsiteX8" fmla="*/ 4085326 w 8636226"/>
                        <a:gd name="connsiteY8" fmla="*/ 2976299 h 9224165"/>
                        <a:gd name="connsiteX9" fmla="*/ 2133444 w 8636226"/>
                        <a:gd name="connsiteY9" fmla="*/ 867083 h 9224165"/>
                        <a:gd name="connsiteX10" fmla="*/ 3170925 w 8636226"/>
                        <a:gd name="connsiteY10" fmla="*/ 276642 h 9224165"/>
                        <a:gd name="connsiteX11" fmla="*/ 6538239 w 8636226"/>
                        <a:gd name="connsiteY11" fmla="*/ 3731040 h 9224165"/>
                        <a:gd name="connsiteX12" fmla="*/ 6090619 w 8636226"/>
                        <a:gd name="connsiteY12" fmla="*/ 2238393 h 9224165"/>
                        <a:gd name="connsiteX13" fmla="*/ 6639839 w 8636226"/>
                        <a:gd name="connsiteY13" fmla="*/ 1031385 h 9224165"/>
                        <a:gd name="connsiteX14" fmla="*/ 7757440 w 8636226"/>
                        <a:gd name="connsiteY14" fmla="*/ 2976297 h 9224165"/>
                        <a:gd name="connsiteX15" fmla="*/ 7989669 w 8636226"/>
                        <a:gd name="connsiteY15" fmla="*/ 4340640 h 9224165"/>
                        <a:gd name="connsiteX16" fmla="*/ 8636220 w 8636226"/>
                        <a:gd name="connsiteY16" fmla="*/ 6034120 h 9224165"/>
                        <a:gd name="connsiteX17" fmla="*/ 6266896 w 8636226"/>
                        <a:gd name="connsiteY17" fmla="*/ 9224162 h 9224165"/>
                        <a:gd name="connsiteX18" fmla="*/ 5057784 w 8636226"/>
                        <a:gd name="connsiteY18" fmla="*/ 8462696 h 9224165"/>
                        <a:gd name="connsiteX19" fmla="*/ 541518 w 8636226"/>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 name="connsiteX0" fmla="*/ 541518 w 8752649"/>
                        <a:gd name="connsiteY0" fmla="*/ 4050353 h 9656236"/>
                        <a:gd name="connsiteX1" fmla="*/ 1163309 w 8752649"/>
                        <a:gd name="connsiteY1" fmla="*/ 3368184 h 9656236"/>
                        <a:gd name="connsiteX2" fmla="*/ 2967723 w 8752649"/>
                        <a:gd name="connsiteY2" fmla="*/ 5196984 h 9656236"/>
                        <a:gd name="connsiteX3" fmla="*/ 108411 w 8752649"/>
                        <a:gd name="connsiteY3" fmla="*/ 2221554 h 9656236"/>
                        <a:gd name="connsiteX4" fmla="*/ 1008296 w 8752649"/>
                        <a:gd name="connsiteY4" fmla="*/ 1510355 h 9656236"/>
                        <a:gd name="connsiteX5" fmla="*/ 3432182 w 8752649"/>
                        <a:gd name="connsiteY5" fmla="*/ 3948755 h 9656236"/>
                        <a:gd name="connsiteX6" fmla="*/ 718011 w 8752649"/>
                        <a:gd name="connsiteY6" fmla="*/ 1191041 h 9656236"/>
                        <a:gd name="connsiteX7" fmla="*/ 1719497 w 8752649"/>
                        <a:gd name="connsiteY7" fmla="*/ 494356 h 9656236"/>
                        <a:gd name="connsiteX8" fmla="*/ 4085326 w 8752649"/>
                        <a:gd name="connsiteY8" fmla="*/ 2976299 h 9656236"/>
                        <a:gd name="connsiteX9" fmla="*/ 2133444 w 8752649"/>
                        <a:gd name="connsiteY9" fmla="*/ 867083 h 9656236"/>
                        <a:gd name="connsiteX10" fmla="*/ 3170925 w 8752649"/>
                        <a:gd name="connsiteY10" fmla="*/ 276642 h 9656236"/>
                        <a:gd name="connsiteX11" fmla="*/ 6538239 w 8752649"/>
                        <a:gd name="connsiteY11" fmla="*/ 3731040 h 9656236"/>
                        <a:gd name="connsiteX12" fmla="*/ 6090619 w 8752649"/>
                        <a:gd name="connsiteY12" fmla="*/ 2238393 h 9656236"/>
                        <a:gd name="connsiteX13" fmla="*/ 6639839 w 8752649"/>
                        <a:gd name="connsiteY13" fmla="*/ 1031385 h 9656236"/>
                        <a:gd name="connsiteX14" fmla="*/ 7757440 w 8752649"/>
                        <a:gd name="connsiteY14" fmla="*/ 2976297 h 9656236"/>
                        <a:gd name="connsiteX15" fmla="*/ 7989669 w 8752649"/>
                        <a:gd name="connsiteY15" fmla="*/ 4340640 h 9656236"/>
                        <a:gd name="connsiteX16" fmla="*/ 8752654 w 8752649"/>
                        <a:gd name="connsiteY16" fmla="*/ 6193162 h 9656236"/>
                        <a:gd name="connsiteX17" fmla="*/ 6613540 w 8752649"/>
                        <a:gd name="connsiteY17" fmla="*/ 9656230 h 9656236"/>
                        <a:gd name="connsiteX18" fmla="*/ 5057784 w 8752649"/>
                        <a:gd name="connsiteY18" fmla="*/ 8462696 h 9656236"/>
                        <a:gd name="connsiteX19" fmla="*/ 541518 w 8752649"/>
                        <a:gd name="connsiteY19" fmla="*/ 4050353 h 9656236"/>
                        <a:gd name="connsiteX0" fmla="*/ 541518 w 8455483"/>
                        <a:gd name="connsiteY0" fmla="*/ 4050353 h 9656236"/>
                        <a:gd name="connsiteX1" fmla="*/ 1163309 w 8455483"/>
                        <a:gd name="connsiteY1" fmla="*/ 3368184 h 9656236"/>
                        <a:gd name="connsiteX2" fmla="*/ 2967723 w 8455483"/>
                        <a:gd name="connsiteY2" fmla="*/ 5196984 h 9656236"/>
                        <a:gd name="connsiteX3" fmla="*/ 108411 w 8455483"/>
                        <a:gd name="connsiteY3" fmla="*/ 2221554 h 9656236"/>
                        <a:gd name="connsiteX4" fmla="*/ 1008296 w 8455483"/>
                        <a:gd name="connsiteY4" fmla="*/ 1510355 h 9656236"/>
                        <a:gd name="connsiteX5" fmla="*/ 3432182 w 8455483"/>
                        <a:gd name="connsiteY5" fmla="*/ 3948755 h 9656236"/>
                        <a:gd name="connsiteX6" fmla="*/ 718011 w 8455483"/>
                        <a:gd name="connsiteY6" fmla="*/ 1191041 h 9656236"/>
                        <a:gd name="connsiteX7" fmla="*/ 1719497 w 8455483"/>
                        <a:gd name="connsiteY7" fmla="*/ 494356 h 9656236"/>
                        <a:gd name="connsiteX8" fmla="*/ 4085326 w 8455483"/>
                        <a:gd name="connsiteY8" fmla="*/ 2976299 h 9656236"/>
                        <a:gd name="connsiteX9" fmla="*/ 2133444 w 8455483"/>
                        <a:gd name="connsiteY9" fmla="*/ 867083 h 9656236"/>
                        <a:gd name="connsiteX10" fmla="*/ 3170925 w 8455483"/>
                        <a:gd name="connsiteY10" fmla="*/ 276642 h 9656236"/>
                        <a:gd name="connsiteX11" fmla="*/ 6538239 w 8455483"/>
                        <a:gd name="connsiteY11" fmla="*/ 3731040 h 9656236"/>
                        <a:gd name="connsiteX12" fmla="*/ 6090619 w 8455483"/>
                        <a:gd name="connsiteY12" fmla="*/ 2238393 h 9656236"/>
                        <a:gd name="connsiteX13" fmla="*/ 6639839 w 8455483"/>
                        <a:gd name="connsiteY13" fmla="*/ 1031385 h 9656236"/>
                        <a:gd name="connsiteX14" fmla="*/ 7757440 w 8455483"/>
                        <a:gd name="connsiteY14" fmla="*/ 2976297 h 9656236"/>
                        <a:gd name="connsiteX15" fmla="*/ 7989669 w 8455483"/>
                        <a:gd name="connsiteY15" fmla="*/ 4340640 h 9656236"/>
                        <a:gd name="connsiteX16" fmla="*/ 8455477 w 8455483"/>
                        <a:gd name="connsiteY16" fmla="*/ 6151461 h 9656236"/>
                        <a:gd name="connsiteX17" fmla="*/ 6613540 w 8455483"/>
                        <a:gd name="connsiteY17" fmla="*/ 9656230 h 9656236"/>
                        <a:gd name="connsiteX18" fmla="*/ 5057784 w 8455483"/>
                        <a:gd name="connsiteY18" fmla="*/ 8462696 h 9656236"/>
                        <a:gd name="connsiteX19" fmla="*/ 541518 w 8455483"/>
                        <a:gd name="connsiteY19" fmla="*/ 4050353 h 9656236"/>
                        <a:gd name="connsiteX0" fmla="*/ 541518 w 8520757"/>
                        <a:gd name="connsiteY0" fmla="*/ 4050353 h 9656236"/>
                        <a:gd name="connsiteX1" fmla="*/ 1163309 w 8520757"/>
                        <a:gd name="connsiteY1" fmla="*/ 3368184 h 9656236"/>
                        <a:gd name="connsiteX2" fmla="*/ 2967723 w 8520757"/>
                        <a:gd name="connsiteY2" fmla="*/ 5196984 h 9656236"/>
                        <a:gd name="connsiteX3" fmla="*/ 108411 w 8520757"/>
                        <a:gd name="connsiteY3" fmla="*/ 2221554 h 9656236"/>
                        <a:gd name="connsiteX4" fmla="*/ 1008296 w 8520757"/>
                        <a:gd name="connsiteY4" fmla="*/ 1510355 h 9656236"/>
                        <a:gd name="connsiteX5" fmla="*/ 3432182 w 8520757"/>
                        <a:gd name="connsiteY5" fmla="*/ 3948755 h 9656236"/>
                        <a:gd name="connsiteX6" fmla="*/ 718011 w 8520757"/>
                        <a:gd name="connsiteY6" fmla="*/ 1191041 h 9656236"/>
                        <a:gd name="connsiteX7" fmla="*/ 1719497 w 8520757"/>
                        <a:gd name="connsiteY7" fmla="*/ 494356 h 9656236"/>
                        <a:gd name="connsiteX8" fmla="*/ 4085326 w 8520757"/>
                        <a:gd name="connsiteY8" fmla="*/ 2976299 h 9656236"/>
                        <a:gd name="connsiteX9" fmla="*/ 2133444 w 8520757"/>
                        <a:gd name="connsiteY9" fmla="*/ 867083 h 9656236"/>
                        <a:gd name="connsiteX10" fmla="*/ 3170925 w 8520757"/>
                        <a:gd name="connsiteY10" fmla="*/ 276642 h 9656236"/>
                        <a:gd name="connsiteX11" fmla="*/ 6538239 w 8520757"/>
                        <a:gd name="connsiteY11" fmla="*/ 3731040 h 9656236"/>
                        <a:gd name="connsiteX12" fmla="*/ 6090619 w 8520757"/>
                        <a:gd name="connsiteY12" fmla="*/ 2238393 h 9656236"/>
                        <a:gd name="connsiteX13" fmla="*/ 6639839 w 8520757"/>
                        <a:gd name="connsiteY13" fmla="*/ 1031385 h 9656236"/>
                        <a:gd name="connsiteX14" fmla="*/ 7757440 w 8520757"/>
                        <a:gd name="connsiteY14" fmla="*/ 2976297 h 9656236"/>
                        <a:gd name="connsiteX15" fmla="*/ 7989669 w 8520757"/>
                        <a:gd name="connsiteY15" fmla="*/ 4340640 h 9656236"/>
                        <a:gd name="connsiteX16" fmla="*/ 8520755 w 8520757"/>
                        <a:gd name="connsiteY16" fmla="*/ 6247765 h 9656236"/>
                        <a:gd name="connsiteX17" fmla="*/ 6613540 w 8520757"/>
                        <a:gd name="connsiteY17" fmla="*/ 9656230 h 9656236"/>
                        <a:gd name="connsiteX18" fmla="*/ 5057784 w 8520757"/>
                        <a:gd name="connsiteY18" fmla="*/ 8462696 h 9656236"/>
                        <a:gd name="connsiteX19" fmla="*/ 541518 w 8520757"/>
                        <a:gd name="connsiteY19" fmla="*/ 4050353 h 965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20757" h="9656236">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362938" y="6104719"/>
                            <a:pt x="8520755" y="6247765"/>
                          </a:cubicBezTo>
                          <a:cubicBezTo>
                            <a:pt x="7745476" y="7492361"/>
                            <a:pt x="7354037" y="8365842"/>
                            <a:pt x="6613540" y="9656230"/>
                          </a:cubicBezTo>
                          <a:cubicBezTo>
                            <a:pt x="6475654" y="9629619"/>
                            <a:pt x="5181156" y="8530430"/>
                            <a:pt x="5057784" y="8462696"/>
                          </a:cubicBezTo>
                          <a:cubicBezTo>
                            <a:pt x="4397384" y="8046620"/>
                            <a:pt x="768618" y="4236716"/>
                            <a:pt x="541518" y="4050353"/>
                          </a:cubicBezTo>
                          <a:close/>
                        </a:path>
                      </a:pathLst>
                    </a:custGeom>
                    <a:solidFill>
                      <a:srgbClr val="F19E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5" name="Rectangle 2"/>
                    <p:cNvSpPr/>
                    <p:nvPr/>
                  </p:nvSpPr>
                  <p:spPr>
                    <a:xfrm rot="1070647" flipH="1">
                      <a:off x="3552750" y="3230127"/>
                      <a:ext cx="248550" cy="243665"/>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 name="connsiteX0" fmla="*/ 541518 w 8636226"/>
                        <a:gd name="connsiteY0" fmla="*/ 4050353 h 9224165"/>
                        <a:gd name="connsiteX1" fmla="*/ 1163309 w 8636226"/>
                        <a:gd name="connsiteY1" fmla="*/ 3368184 h 9224165"/>
                        <a:gd name="connsiteX2" fmla="*/ 2967723 w 8636226"/>
                        <a:gd name="connsiteY2" fmla="*/ 5196984 h 9224165"/>
                        <a:gd name="connsiteX3" fmla="*/ 108411 w 8636226"/>
                        <a:gd name="connsiteY3" fmla="*/ 2221554 h 9224165"/>
                        <a:gd name="connsiteX4" fmla="*/ 1008296 w 8636226"/>
                        <a:gd name="connsiteY4" fmla="*/ 1510355 h 9224165"/>
                        <a:gd name="connsiteX5" fmla="*/ 3432182 w 8636226"/>
                        <a:gd name="connsiteY5" fmla="*/ 3948755 h 9224165"/>
                        <a:gd name="connsiteX6" fmla="*/ 718011 w 8636226"/>
                        <a:gd name="connsiteY6" fmla="*/ 1191041 h 9224165"/>
                        <a:gd name="connsiteX7" fmla="*/ 1719497 w 8636226"/>
                        <a:gd name="connsiteY7" fmla="*/ 494356 h 9224165"/>
                        <a:gd name="connsiteX8" fmla="*/ 4085326 w 8636226"/>
                        <a:gd name="connsiteY8" fmla="*/ 2976299 h 9224165"/>
                        <a:gd name="connsiteX9" fmla="*/ 2133444 w 8636226"/>
                        <a:gd name="connsiteY9" fmla="*/ 867083 h 9224165"/>
                        <a:gd name="connsiteX10" fmla="*/ 3170925 w 8636226"/>
                        <a:gd name="connsiteY10" fmla="*/ 276642 h 9224165"/>
                        <a:gd name="connsiteX11" fmla="*/ 6538239 w 8636226"/>
                        <a:gd name="connsiteY11" fmla="*/ 3731040 h 9224165"/>
                        <a:gd name="connsiteX12" fmla="*/ 6090619 w 8636226"/>
                        <a:gd name="connsiteY12" fmla="*/ 2238393 h 9224165"/>
                        <a:gd name="connsiteX13" fmla="*/ 6639839 w 8636226"/>
                        <a:gd name="connsiteY13" fmla="*/ 1031385 h 9224165"/>
                        <a:gd name="connsiteX14" fmla="*/ 7757440 w 8636226"/>
                        <a:gd name="connsiteY14" fmla="*/ 2976297 h 9224165"/>
                        <a:gd name="connsiteX15" fmla="*/ 7989669 w 8636226"/>
                        <a:gd name="connsiteY15" fmla="*/ 4340640 h 9224165"/>
                        <a:gd name="connsiteX16" fmla="*/ 8636220 w 8636226"/>
                        <a:gd name="connsiteY16" fmla="*/ 6034120 h 9224165"/>
                        <a:gd name="connsiteX17" fmla="*/ 6266896 w 8636226"/>
                        <a:gd name="connsiteY17" fmla="*/ 9224162 h 9224165"/>
                        <a:gd name="connsiteX18" fmla="*/ 5057784 w 8636226"/>
                        <a:gd name="connsiteY18" fmla="*/ 8462696 h 9224165"/>
                        <a:gd name="connsiteX19" fmla="*/ 541518 w 8636226"/>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 name="connsiteX0" fmla="*/ 541518 w 8752649"/>
                        <a:gd name="connsiteY0" fmla="*/ 4050353 h 9656236"/>
                        <a:gd name="connsiteX1" fmla="*/ 1163309 w 8752649"/>
                        <a:gd name="connsiteY1" fmla="*/ 3368184 h 9656236"/>
                        <a:gd name="connsiteX2" fmla="*/ 2967723 w 8752649"/>
                        <a:gd name="connsiteY2" fmla="*/ 5196984 h 9656236"/>
                        <a:gd name="connsiteX3" fmla="*/ 108411 w 8752649"/>
                        <a:gd name="connsiteY3" fmla="*/ 2221554 h 9656236"/>
                        <a:gd name="connsiteX4" fmla="*/ 1008296 w 8752649"/>
                        <a:gd name="connsiteY4" fmla="*/ 1510355 h 9656236"/>
                        <a:gd name="connsiteX5" fmla="*/ 3432182 w 8752649"/>
                        <a:gd name="connsiteY5" fmla="*/ 3948755 h 9656236"/>
                        <a:gd name="connsiteX6" fmla="*/ 718011 w 8752649"/>
                        <a:gd name="connsiteY6" fmla="*/ 1191041 h 9656236"/>
                        <a:gd name="connsiteX7" fmla="*/ 1719497 w 8752649"/>
                        <a:gd name="connsiteY7" fmla="*/ 494356 h 9656236"/>
                        <a:gd name="connsiteX8" fmla="*/ 4085326 w 8752649"/>
                        <a:gd name="connsiteY8" fmla="*/ 2976299 h 9656236"/>
                        <a:gd name="connsiteX9" fmla="*/ 2133444 w 8752649"/>
                        <a:gd name="connsiteY9" fmla="*/ 867083 h 9656236"/>
                        <a:gd name="connsiteX10" fmla="*/ 3170925 w 8752649"/>
                        <a:gd name="connsiteY10" fmla="*/ 276642 h 9656236"/>
                        <a:gd name="connsiteX11" fmla="*/ 6538239 w 8752649"/>
                        <a:gd name="connsiteY11" fmla="*/ 3731040 h 9656236"/>
                        <a:gd name="connsiteX12" fmla="*/ 6090619 w 8752649"/>
                        <a:gd name="connsiteY12" fmla="*/ 2238393 h 9656236"/>
                        <a:gd name="connsiteX13" fmla="*/ 6639839 w 8752649"/>
                        <a:gd name="connsiteY13" fmla="*/ 1031385 h 9656236"/>
                        <a:gd name="connsiteX14" fmla="*/ 7757440 w 8752649"/>
                        <a:gd name="connsiteY14" fmla="*/ 2976297 h 9656236"/>
                        <a:gd name="connsiteX15" fmla="*/ 7989669 w 8752649"/>
                        <a:gd name="connsiteY15" fmla="*/ 4340640 h 9656236"/>
                        <a:gd name="connsiteX16" fmla="*/ 8752654 w 8752649"/>
                        <a:gd name="connsiteY16" fmla="*/ 6193162 h 9656236"/>
                        <a:gd name="connsiteX17" fmla="*/ 6613540 w 8752649"/>
                        <a:gd name="connsiteY17" fmla="*/ 9656230 h 9656236"/>
                        <a:gd name="connsiteX18" fmla="*/ 5057784 w 8752649"/>
                        <a:gd name="connsiteY18" fmla="*/ 8462696 h 9656236"/>
                        <a:gd name="connsiteX19" fmla="*/ 541518 w 8752649"/>
                        <a:gd name="connsiteY19" fmla="*/ 4050353 h 9656236"/>
                        <a:gd name="connsiteX0" fmla="*/ 541518 w 8455483"/>
                        <a:gd name="connsiteY0" fmla="*/ 4050353 h 9656236"/>
                        <a:gd name="connsiteX1" fmla="*/ 1163309 w 8455483"/>
                        <a:gd name="connsiteY1" fmla="*/ 3368184 h 9656236"/>
                        <a:gd name="connsiteX2" fmla="*/ 2967723 w 8455483"/>
                        <a:gd name="connsiteY2" fmla="*/ 5196984 h 9656236"/>
                        <a:gd name="connsiteX3" fmla="*/ 108411 w 8455483"/>
                        <a:gd name="connsiteY3" fmla="*/ 2221554 h 9656236"/>
                        <a:gd name="connsiteX4" fmla="*/ 1008296 w 8455483"/>
                        <a:gd name="connsiteY4" fmla="*/ 1510355 h 9656236"/>
                        <a:gd name="connsiteX5" fmla="*/ 3432182 w 8455483"/>
                        <a:gd name="connsiteY5" fmla="*/ 3948755 h 9656236"/>
                        <a:gd name="connsiteX6" fmla="*/ 718011 w 8455483"/>
                        <a:gd name="connsiteY6" fmla="*/ 1191041 h 9656236"/>
                        <a:gd name="connsiteX7" fmla="*/ 1719497 w 8455483"/>
                        <a:gd name="connsiteY7" fmla="*/ 494356 h 9656236"/>
                        <a:gd name="connsiteX8" fmla="*/ 4085326 w 8455483"/>
                        <a:gd name="connsiteY8" fmla="*/ 2976299 h 9656236"/>
                        <a:gd name="connsiteX9" fmla="*/ 2133444 w 8455483"/>
                        <a:gd name="connsiteY9" fmla="*/ 867083 h 9656236"/>
                        <a:gd name="connsiteX10" fmla="*/ 3170925 w 8455483"/>
                        <a:gd name="connsiteY10" fmla="*/ 276642 h 9656236"/>
                        <a:gd name="connsiteX11" fmla="*/ 6538239 w 8455483"/>
                        <a:gd name="connsiteY11" fmla="*/ 3731040 h 9656236"/>
                        <a:gd name="connsiteX12" fmla="*/ 6090619 w 8455483"/>
                        <a:gd name="connsiteY12" fmla="*/ 2238393 h 9656236"/>
                        <a:gd name="connsiteX13" fmla="*/ 6639839 w 8455483"/>
                        <a:gd name="connsiteY13" fmla="*/ 1031385 h 9656236"/>
                        <a:gd name="connsiteX14" fmla="*/ 7757440 w 8455483"/>
                        <a:gd name="connsiteY14" fmla="*/ 2976297 h 9656236"/>
                        <a:gd name="connsiteX15" fmla="*/ 7989669 w 8455483"/>
                        <a:gd name="connsiteY15" fmla="*/ 4340640 h 9656236"/>
                        <a:gd name="connsiteX16" fmla="*/ 8455477 w 8455483"/>
                        <a:gd name="connsiteY16" fmla="*/ 6151461 h 9656236"/>
                        <a:gd name="connsiteX17" fmla="*/ 6613540 w 8455483"/>
                        <a:gd name="connsiteY17" fmla="*/ 9656230 h 9656236"/>
                        <a:gd name="connsiteX18" fmla="*/ 5057784 w 8455483"/>
                        <a:gd name="connsiteY18" fmla="*/ 8462696 h 9656236"/>
                        <a:gd name="connsiteX19" fmla="*/ 541518 w 8455483"/>
                        <a:gd name="connsiteY19" fmla="*/ 4050353 h 9656236"/>
                        <a:gd name="connsiteX0" fmla="*/ 541518 w 8520757"/>
                        <a:gd name="connsiteY0" fmla="*/ 4050353 h 9656236"/>
                        <a:gd name="connsiteX1" fmla="*/ 1163309 w 8520757"/>
                        <a:gd name="connsiteY1" fmla="*/ 3368184 h 9656236"/>
                        <a:gd name="connsiteX2" fmla="*/ 2967723 w 8520757"/>
                        <a:gd name="connsiteY2" fmla="*/ 5196984 h 9656236"/>
                        <a:gd name="connsiteX3" fmla="*/ 108411 w 8520757"/>
                        <a:gd name="connsiteY3" fmla="*/ 2221554 h 9656236"/>
                        <a:gd name="connsiteX4" fmla="*/ 1008296 w 8520757"/>
                        <a:gd name="connsiteY4" fmla="*/ 1510355 h 9656236"/>
                        <a:gd name="connsiteX5" fmla="*/ 3432182 w 8520757"/>
                        <a:gd name="connsiteY5" fmla="*/ 3948755 h 9656236"/>
                        <a:gd name="connsiteX6" fmla="*/ 718011 w 8520757"/>
                        <a:gd name="connsiteY6" fmla="*/ 1191041 h 9656236"/>
                        <a:gd name="connsiteX7" fmla="*/ 1719497 w 8520757"/>
                        <a:gd name="connsiteY7" fmla="*/ 494356 h 9656236"/>
                        <a:gd name="connsiteX8" fmla="*/ 4085326 w 8520757"/>
                        <a:gd name="connsiteY8" fmla="*/ 2976299 h 9656236"/>
                        <a:gd name="connsiteX9" fmla="*/ 2133444 w 8520757"/>
                        <a:gd name="connsiteY9" fmla="*/ 867083 h 9656236"/>
                        <a:gd name="connsiteX10" fmla="*/ 3170925 w 8520757"/>
                        <a:gd name="connsiteY10" fmla="*/ 276642 h 9656236"/>
                        <a:gd name="connsiteX11" fmla="*/ 6538239 w 8520757"/>
                        <a:gd name="connsiteY11" fmla="*/ 3731040 h 9656236"/>
                        <a:gd name="connsiteX12" fmla="*/ 6090619 w 8520757"/>
                        <a:gd name="connsiteY12" fmla="*/ 2238393 h 9656236"/>
                        <a:gd name="connsiteX13" fmla="*/ 6639839 w 8520757"/>
                        <a:gd name="connsiteY13" fmla="*/ 1031385 h 9656236"/>
                        <a:gd name="connsiteX14" fmla="*/ 7757440 w 8520757"/>
                        <a:gd name="connsiteY14" fmla="*/ 2976297 h 9656236"/>
                        <a:gd name="connsiteX15" fmla="*/ 7989669 w 8520757"/>
                        <a:gd name="connsiteY15" fmla="*/ 4340640 h 9656236"/>
                        <a:gd name="connsiteX16" fmla="*/ 8520755 w 8520757"/>
                        <a:gd name="connsiteY16" fmla="*/ 6247765 h 9656236"/>
                        <a:gd name="connsiteX17" fmla="*/ 6613540 w 8520757"/>
                        <a:gd name="connsiteY17" fmla="*/ 9656230 h 9656236"/>
                        <a:gd name="connsiteX18" fmla="*/ 5057784 w 8520757"/>
                        <a:gd name="connsiteY18" fmla="*/ 8462696 h 9656236"/>
                        <a:gd name="connsiteX19" fmla="*/ 541518 w 8520757"/>
                        <a:gd name="connsiteY19" fmla="*/ 4050353 h 965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20757" h="9656236">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362938" y="6104719"/>
                            <a:pt x="8520755" y="6247765"/>
                          </a:cubicBezTo>
                          <a:cubicBezTo>
                            <a:pt x="7745476" y="7492361"/>
                            <a:pt x="7354037" y="8365842"/>
                            <a:pt x="6613540" y="9656230"/>
                          </a:cubicBezTo>
                          <a:cubicBezTo>
                            <a:pt x="6475654" y="9629619"/>
                            <a:pt x="5181156" y="8530430"/>
                            <a:pt x="5057784" y="8462696"/>
                          </a:cubicBezTo>
                          <a:cubicBezTo>
                            <a:pt x="4397384" y="8046620"/>
                            <a:pt x="768618" y="4236716"/>
                            <a:pt x="541518" y="4050353"/>
                          </a:cubicBezTo>
                          <a:close/>
                        </a:path>
                      </a:pathLst>
                    </a:custGeom>
                    <a:solidFill>
                      <a:srgbClr val="F19E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2" name="Rectangle 121"/>
                    <p:cNvSpPr/>
                    <p:nvPr/>
                  </p:nvSpPr>
                  <p:spPr>
                    <a:xfrm rot="19130068">
                      <a:off x="3477036" y="2820955"/>
                      <a:ext cx="150702"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4" name="Rectangle 123"/>
                    <p:cNvSpPr/>
                    <p:nvPr/>
                  </p:nvSpPr>
                  <p:spPr>
                    <a:xfrm rot="4559419" flipV="1">
                      <a:off x="3475425" y="3390864"/>
                      <a:ext cx="150701"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0" name="Rectangle 119"/>
                    <p:cNvSpPr/>
                    <p:nvPr/>
                  </p:nvSpPr>
                  <p:spPr>
                    <a:xfrm>
                      <a:off x="2504077" y="2366980"/>
                      <a:ext cx="1108710" cy="1208730"/>
                    </a:xfrm>
                    <a:custGeom>
                      <a:avLst/>
                      <a:gdLst>
                        <a:gd name="connsiteX0" fmla="*/ 0 w 1149532"/>
                        <a:gd name="connsiteY0" fmla="*/ 0 h 1291398"/>
                        <a:gd name="connsiteX1" fmla="*/ 1149532 w 1149532"/>
                        <a:gd name="connsiteY1" fmla="*/ 0 h 1291398"/>
                        <a:gd name="connsiteX2" fmla="*/ 1149532 w 1149532"/>
                        <a:gd name="connsiteY2" fmla="*/ 1291398 h 1291398"/>
                        <a:gd name="connsiteX3" fmla="*/ 0 w 1149532"/>
                        <a:gd name="connsiteY3" fmla="*/ 1291398 h 1291398"/>
                        <a:gd name="connsiteX4" fmla="*/ 0 w 1149532"/>
                        <a:gd name="connsiteY4" fmla="*/ 0 h 1291398"/>
                        <a:gd name="connsiteX0" fmla="*/ 0 w 1324126"/>
                        <a:gd name="connsiteY0" fmla="*/ 665825 h 1291398"/>
                        <a:gd name="connsiteX1" fmla="*/ 1324126 w 1324126"/>
                        <a:gd name="connsiteY1" fmla="*/ 0 h 1291398"/>
                        <a:gd name="connsiteX2" fmla="*/ 1324126 w 1324126"/>
                        <a:gd name="connsiteY2" fmla="*/ 1291398 h 1291398"/>
                        <a:gd name="connsiteX3" fmla="*/ 174594 w 1324126"/>
                        <a:gd name="connsiteY3" fmla="*/ 1291398 h 1291398"/>
                        <a:gd name="connsiteX4" fmla="*/ 0 w 1324126"/>
                        <a:gd name="connsiteY4" fmla="*/ 665825 h 1291398"/>
                        <a:gd name="connsiteX0" fmla="*/ 0 w 1324126"/>
                        <a:gd name="connsiteY0" fmla="*/ 1009095 h 1634668"/>
                        <a:gd name="connsiteX1" fmla="*/ 1229431 w 1324126"/>
                        <a:gd name="connsiteY1" fmla="*/ 0 h 1634668"/>
                        <a:gd name="connsiteX2" fmla="*/ 1324126 w 1324126"/>
                        <a:gd name="connsiteY2" fmla="*/ 1634668 h 1634668"/>
                        <a:gd name="connsiteX3" fmla="*/ 174594 w 1324126"/>
                        <a:gd name="connsiteY3" fmla="*/ 1634668 h 1634668"/>
                        <a:gd name="connsiteX4" fmla="*/ 0 w 1324126"/>
                        <a:gd name="connsiteY4" fmla="*/ 1009095 h 1634668"/>
                        <a:gd name="connsiteX0" fmla="*/ 0 w 1324126"/>
                        <a:gd name="connsiteY0" fmla="*/ 1009095 h 1634668"/>
                        <a:gd name="connsiteX1" fmla="*/ 1229431 w 1324126"/>
                        <a:gd name="connsiteY1" fmla="*/ 0 h 1634668"/>
                        <a:gd name="connsiteX2" fmla="*/ 1324126 w 1324126"/>
                        <a:gd name="connsiteY2" fmla="*/ 1634668 h 1634668"/>
                        <a:gd name="connsiteX3" fmla="*/ 174594 w 1324126"/>
                        <a:gd name="connsiteY3" fmla="*/ 1634668 h 1634668"/>
                        <a:gd name="connsiteX4" fmla="*/ 0 w 1324126"/>
                        <a:gd name="connsiteY4" fmla="*/ 1009095 h 1634668"/>
                        <a:gd name="connsiteX0" fmla="*/ 0 w 1324126"/>
                        <a:gd name="connsiteY0" fmla="*/ 1009095 h 1634668"/>
                        <a:gd name="connsiteX1" fmla="*/ 1229431 w 1324126"/>
                        <a:gd name="connsiteY1" fmla="*/ 0 h 1634668"/>
                        <a:gd name="connsiteX2" fmla="*/ 1324126 w 1324126"/>
                        <a:gd name="connsiteY2" fmla="*/ 1634668 h 1634668"/>
                        <a:gd name="connsiteX3" fmla="*/ 174594 w 1324126"/>
                        <a:gd name="connsiteY3" fmla="*/ 1634668 h 1634668"/>
                        <a:gd name="connsiteX4" fmla="*/ 0 w 1324126"/>
                        <a:gd name="connsiteY4" fmla="*/ 1009095 h 1634668"/>
                        <a:gd name="connsiteX0" fmla="*/ 0 w 1324126"/>
                        <a:gd name="connsiteY0" fmla="*/ 1009095 h 1634668"/>
                        <a:gd name="connsiteX1" fmla="*/ 1229431 w 1324126"/>
                        <a:gd name="connsiteY1" fmla="*/ 0 h 1634668"/>
                        <a:gd name="connsiteX2" fmla="*/ 1324126 w 1324126"/>
                        <a:gd name="connsiteY2" fmla="*/ 1634668 h 1634668"/>
                        <a:gd name="connsiteX3" fmla="*/ 174594 w 1324126"/>
                        <a:gd name="connsiteY3" fmla="*/ 1634668 h 1634668"/>
                        <a:gd name="connsiteX4" fmla="*/ 0 w 1324126"/>
                        <a:gd name="connsiteY4" fmla="*/ 1009095 h 1634668"/>
                        <a:gd name="connsiteX0" fmla="*/ 0 w 1324126"/>
                        <a:gd name="connsiteY0" fmla="*/ 1009095 h 1634668"/>
                        <a:gd name="connsiteX1" fmla="*/ 1229431 w 1324126"/>
                        <a:gd name="connsiteY1" fmla="*/ 0 h 1634668"/>
                        <a:gd name="connsiteX2" fmla="*/ 1324126 w 1324126"/>
                        <a:gd name="connsiteY2" fmla="*/ 1634668 h 1634668"/>
                        <a:gd name="connsiteX3" fmla="*/ 174594 w 1324126"/>
                        <a:gd name="connsiteY3" fmla="*/ 1634668 h 1634668"/>
                        <a:gd name="connsiteX4" fmla="*/ 0 w 1324126"/>
                        <a:gd name="connsiteY4" fmla="*/ 1009095 h 1634668"/>
                        <a:gd name="connsiteX0" fmla="*/ 0 w 1324126"/>
                        <a:gd name="connsiteY0" fmla="*/ 1090537 h 1716110"/>
                        <a:gd name="connsiteX1" fmla="*/ 1229431 w 1324126"/>
                        <a:gd name="connsiteY1" fmla="*/ 81442 h 1716110"/>
                        <a:gd name="connsiteX2" fmla="*/ 1324126 w 1324126"/>
                        <a:gd name="connsiteY2" fmla="*/ 1716110 h 1716110"/>
                        <a:gd name="connsiteX3" fmla="*/ 174594 w 1324126"/>
                        <a:gd name="connsiteY3" fmla="*/ 1716110 h 1716110"/>
                        <a:gd name="connsiteX4" fmla="*/ 0 w 1324126"/>
                        <a:gd name="connsiteY4" fmla="*/ 1090537 h 1716110"/>
                        <a:gd name="connsiteX0" fmla="*/ 0 w 1324126"/>
                        <a:gd name="connsiteY0" fmla="*/ 1085218 h 1710791"/>
                        <a:gd name="connsiteX1" fmla="*/ 1232390 w 1324126"/>
                        <a:gd name="connsiteY1" fmla="*/ 82042 h 1710791"/>
                        <a:gd name="connsiteX2" fmla="*/ 1324126 w 1324126"/>
                        <a:gd name="connsiteY2" fmla="*/ 1710791 h 1710791"/>
                        <a:gd name="connsiteX3" fmla="*/ 174594 w 1324126"/>
                        <a:gd name="connsiteY3" fmla="*/ 1710791 h 1710791"/>
                        <a:gd name="connsiteX4" fmla="*/ 0 w 1324126"/>
                        <a:gd name="connsiteY4" fmla="*/ 1085218 h 1710791"/>
                        <a:gd name="connsiteX0" fmla="*/ 0 w 1324126"/>
                        <a:gd name="connsiteY0" fmla="*/ 1093173 h 1718746"/>
                        <a:gd name="connsiteX1" fmla="*/ 1232390 w 1324126"/>
                        <a:gd name="connsiteY1" fmla="*/ 89997 h 1718746"/>
                        <a:gd name="connsiteX2" fmla="*/ 1324126 w 1324126"/>
                        <a:gd name="connsiteY2" fmla="*/ 1718746 h 1718746"/>
                        <a:gd name="connsiteX3" fmla="*/ 174594 w 1324126"/>
                        <a:gd name="connsiteY3" fmla="*/ 1718746 h 1718746"/>
                        <a:gd name="connsiteX4" fmla="*/ 0 w 1324126"/>
                        <a:gd name="connsiteY4" fmla="*/ 1093173 h 1718746"/>
                        <a:gd name="connsiteX0" fmla="*/ 0 w 1324126"/>
                        <a:gd name="connsiteY0" fmla="*/ 1093173 h 1718746"/>
                        <a:gd name="connsiteX1" fmla="*/ 1232390 w 1324126"/>
                        <a:gd name="connsiteY1" fmla="*/ 89997 h 1718746"/>
                        <a:gd name="connsiteX2" fmla="*/ 1268904 w 1324126"/>
                        <a:gd name="connsiteY2" fmla="*/ 806575 h 1718746"/>
                        <a:gd name="connsiteX3" fmla="*/ 1324126 w 1324126"/>
                        <a:gd name="connsiteY3" fmla="*/ 1718746 h 1718746"/>
                        <a:gd name="connsiteX4" fmla="*/ 174594 w 1324126"/>
                        <a:gd name="connsiteY4" fmla="*/ 1718746 h 1718746"/>
                        <a:gd name="connsiteX5" fmla="*/ 0 w 1324126"/>
                        <a:gd name="connsiteY5" fmla="*/ 1093173 h 1718746"/>
                        <a:gd name="connsiteX0" fmla="*/ 0 w 1914015"/>
                        <a:gd name="connsiteY0" fmla="*/ 1093173 h 1718746"/>
                        <a:gd name="connsiteX1" fmla="*/ 1232390 w 1914015"/>
                        <a:gd name="connsiteY1" fmla="*/ 89997 h 1718746"/>
                        <a:gd name="connsiteX2" fmla="*/ 1914015 w 1914015"/>
                        <a:gd name="connsiteY2" fmla="*/ 241363 h 1718746"/>
                        <a:gd name="connsiteX3" fmla="*/ 1324126 w 1914015"/>
                        <a:gd name="connsiteY3" fmla="*/ 1718746 h 1718746"/>
                        <a:gd name="connsiteX4" fmla="*/ 174594 w 1914015"/>
                        <a:gd name="connsiteY4" fmla="*/ 1718746 h 1718746"/>
                        <a:gd name="connsiteX5" fmla="*/ 0 w 1914015"/>
                        <a:gd name="connsiteY5" fmla="*/ 1093173 h 1718746"/>
                        <a:gd name="connsiteX0" fmla="*/ 0 w 1905137"/>
                        <a:gd name="connsiteY0" fmla="*/ 1093173 h 1718746"/>
                        <a:gd name="connsiteX1" fmla="*/ 1232390 w 1905137"/>
                        <a:gd name="connsiteY1" fmla="*/ 89997 h 1718746"/>
                        <a:gd name="connsiteX2" fmla="*/ 1905137 w 1905137"/>
                        <a:gd name="connsiteY2" fmla="*/ 223607 h 1718746"/>
                        <a:gd name="connsiteX3" fmla="*/ 1324126 w 1905137"/>
                        <a:gd name="connsiteY3" fmla="*/ 1718746 h 1718746"/>
                        <a:gd name="connsiteX4" fmla="*/ 174594 w 1905137"/>
                        <a:gd name="connsiteY4" fmla="*/ 1718746 h 1718746"/>
                        <a:gd name="connsiteX5" fmla="*/ 0 w 1905137"/>
                        <a:gd name="connsiteY5" fmla="*/ 1093173 h 1718746"/>
                        <a:gd name="connsiteX0" fmla="*/ 0 w 1905137"/>
                        <a:gd name="connsiteY0" fmla="*/ 1093173 h 1718746"/>
                        <a:gd name="connsiteX1" fmla="*/ 1232390 w 1905137"/>
                        <a:gd name="connsiteY1" fmla="*/ 89997 h 1718746"/>
                        <a:gd name="connsiteX2" fmla="*/ 1905137 w 1905137"/>
                        <a:gd name="connsiteY2" fmla="*/ 223607 h 1718746"/>
                        <a:gd name="connsiteX3" fmla="*/ 1324126 w 1905137"/>
                        <a:gd name="connsiteY3" fmla="*/ 1718746 h 1718746"/>
                        <a:gd name="connsiteX4" fmla="*/ 174594 w 1905137"/>
                        <a:gd name="connsiteY4" fmla="*/ 1718746 h 1718746"/>
                        <a:gd name="connsiteX5" fmla="*/ 0 w 1905137"/>
                        <a:gd name="connsiteY5" fmla="*/ 1093173 h 1718746"/>
                        <a:gd name="connsiteX0" fmla="*/ 0 w 1905137"/>
                        <a:gd name="connsiteY0" fmla="*/ 1093173 h 1718746"/>
                        <a:gd name="connsiteX1" fmla="*/ 1232390 w 1905137"/>
                        <a:gd name="connsiteY1" fmla="*/ 89997 h 1718746"/>
                        <a:gd name="connsiteX2" fmla="*/ 1905137 w 1905137"/>
                        <a:gd name="connsiteY2" fmla="*/ 223607 h 1718746"/>
                        <a:gd name="connsiteX3" fmla="*/ 1324126 w 1905137"/>
                        <a:gd name="connsiteY3" fmla="*/ 1718746 h 1718746"/>
                        <a:gd name="connsiteX4" fmla="*/ 174594 w 1905137"/>
                        <a:gd name="connsiteY4" fmla="*/ 1718746 h 1718746"/>
                        <a:gd name="connsiteX5" fmla="*/ 0 w 1905137"/>
                        <a:gd name="connsiteY5" fmla="*/ 1093173 h 1718746"/>
                        <a:gd name="connsiteX0" fmla="*/ 0 w 1905137"/>
                        <a:gd name="connsiteY0" fmla="*/ 1093173 h 1718746"/>
                        <a:gd name="connsiteX1" fmla="*/ 1232390 w 1905137"/>
                        <a:gd name="connsiteY1" fmla="*/ 89997 h 1718746"/>
                        <a:gd name="connsiteX2" fmla="*/ 1905137 w 1905137"/>
                        <a:gd name="connsiteY2" fmla="*/ 223607 h 1718746"/>
                        <a:gd name="connsiteX3" fmla="*/ 1730543 w 1905137"/>
                        <a:gd name="connsiteY3" fmla="*/ 670451 h 1718746"/>
                        <a:gd name="connsiteX4" fmla="*/ 1324126 w 1905137"/>
                        <a:gd name="connsiteY4" fmla="*/ 1718746 h 1718746"/>
                        <a:gd name="connsiteX5" fmla="*/ 174594 w 1905137"/>
                        <a:gd name="connsiteY5" fmla="*/ 1718746 h 1718746"/>
                        <a:gd name="connsiteX6" fmla="*/ 0 w 1905137"/>
                        <a:gd name="connsiteY6" fmla="*/ 1093173 h 1718746"/>
                        <a:gd name="connsiteX0" fmla="*/ 0 w 2050140"/>
                        <a:gd name="connsiteY0" fmla="*/ 1093173 h 1718746"/>
                        <a:gd name="connsiteX1" fmla="*/ 1232390 w 2050140"/>
                        <a:gd name="connsiteY1" fmla="*/ 89997 h 1718746"/>
                        <a:gd name="connsiteX2" fmla="*/ 1905137 w 2050140"/>
                        <a:gd name="connsiteY2" fmla="*/ 223607 h 1718746"/>
                        <a:gd name="connsiteX3" fmla="*/ 2050140 w 2050140"/>
                        <a:gd name="connsiteY3" fmla="*/ 359732 h 1718746"/>
                        <a:gd name="connsiteX4" fmla="*/ 1324126 w 2050140"/>
                        <a:gd name="connsiteY4" fmla="*/ 1718746 h 1718746"/>
                        <a:gd name="connsiteX5" fmla="*/ 174594 w 2050140"/>
                        <a:gd name="connsiteY5" fmla="*/ 1718746 h 1718746"/>
                        <a:gd name="connsiteX6" fmla="*/ 0 w 2050140"/>
                        <a:gd name="connsiteY6" fmla="*/ 1093173 h 1718746"/>
                        <a:gd name="connsiteX0" fmla="*/ 0 w 2050140"/>
                        <a:gd name="connsiteY0" fmla="*/ 1093173 h 1718746"/>
                        <a:gd name="connsiteX1" fmla="*/ 1232390 w 2050140"/>
                        <a:gd name="connsiteY1" fmla="*/ 89997 h 1718746"/>
                        <a:gd name="connsiteX2" fmla="*/ 1905137 w 2050140"/>
                        <a:gd name="connsiteY2" fmla="*/ 223607 h 1718746"/>
                        <a:gd name="connsiteX3" fmla="*/ 2050140 w 2050140"/>
                        <a:gd name="connsiteY3" fmla="*/ 359732 h 1718746"/>
                        <a:gd name="connsiteX4" fmla="*/ 1324126 w 2050140"/>
                        <a:gd name="connsiteY4" fmla="*/ 1718746 h 1718746"/>
                        <a:gd name="connsiteX5" fmla="*/ 174594 w 2050140"/>
                        <a:gd name="connsiteY5" fmla="*/ 1718746 h 1718746"/>
                        <a:gd name="connsiteX6" fmla="*/ 0 w 2050140"/>
                        <a:gd name="connsiteY6" fmla="*/ 1093173 h 1718746"/>
                        <a:gd name="connsiteX0" fmla="*/ 0 w 2050140"/>
                        <a:gd name="connsiteY0" fmla="*/ 1093173 h 1718746"/>
                        <a:gd name="connsiteX1" fmla="*/ 1232390 w 2050140"/>
                        <a:gd name="connsiteY1" fmla="*/ 89997 h 1718746"/>
                        <a:gd name="connsiteX2" fmla="*/ 1905137 w 2050140"/>
                        <a:gd name="connsiteY2" fmla="*/ 223607 h 1718746"/>
                        <a:gd name="connsiteX3" fmla="*/ 2050140 w 2050140"/>
                        <a:gd name="connsiteY3" fmla="*/ 359732 h 1718746"/>
                        <a:gd name="connsiteX4" fmla="*/ 1324126 w 2050140"/>
                        <a:gd name="connsiteY4" fmla="*/ 1718746 h 1718746"/>
                        <a:gd name="connsiteX5" fmla="*/ 174594 w 2050140"/>
                        <a:gd name="connsiteY5" fmla="*/ 1718746 h 1718746"/>
                        <a:gd name="connsiteX6" fmla="*/ 0 w 2050140"/>
                        <a:gd name="connsiteY6" fmla="*/ 1093173 h 1718746"/>
                        <a:gd name="connsiteX0" fmla="*/ 0 w 2050140"/>
                        <a:gd name="connsiteY0" fmla="*/ 1093173 h 1718746"/>
                        <a:gd name="connsiteX1" fmla="*/ 1232390 w 2050140"/>
                        <a:gd name="connsiteY1" fmla="*/ 89997 h 1718746"/>
                        <a:gd name="connsiteX2" fmla="*/ 1905137 w 2050140"/>
                        <a:gd name="connsiteY2" fmla="*/ 223607 h 1718746"/>
                        <a:gd name="connsiteX3" fmla="*/ 2050140 w 2050140"/>
                        <a:gd name="connsiteY3" fmla="*/ 359732 h 1718746"/>
                        <a:gd name="connsiteX4" fmla="*/ 1324126 w 2050140"/>
                        <a:gd name="connsiteY4" fmla="*/ 1718746 h 1718746"/>
                        <a:gd name="connsiteX5" fmla="*/ 174594 w 2050140"/>
                        <a:gd name="connsiteY5" fmla="*/ 1718746 h 1718746"/>
                        <a:gd name="connsiteX6" fmla="*/ 0 w 2050140"/>
                        <a:gd name="connsiteY6" fmla="*/ 1093173 h 1718746"/>
                        <a:gd name="connsiteX0" fmla="*/ 0 w 2050140"/>
                        <a:gd name="connsiteY0" fmla="*/ 1093173 h 1718746"/>
                        <a:gd name="connsiteX1" fmla="*/ 1232390 w 2050140"/>
                        <a:gd name="connsiteY1" fmla="*/ 89997 h 1718746"/>
                        <a:gd name="connsiteX2" fmla="*/ 1905137 w 2050140"/>
                        <a:gd name="connsiteY2" fmla="*/ 223607 h 1718746"/>
                        <a:gd name="connsiteX3" fmla="*/ 2050140 w 2050140"/>
                        <a:gd name="connsiteY3" fmla="*/ 350854 h 1718746"/>
                        <a:gd name="connsiteX4" fmla="*/ 1324126 w 2050140"/>
                        <a:gd name="connsiteY4" fmla="*/ 1718746 h 1718746"/>
                        <a:gd name="connsiteX5" fmla="*/ 174594 w 2050140"/>
                        <a:gd name="connsiteY5" fmla="*/ 1718746 h 1718746"/>
                        <a:gd name="connsiteX6" fmla="*/ 0 w 2050140"/>
                        <a:gd name="connsiteY6" fmla="*/ 1093173 h 1718746"/>
                        <a:gd name="connsiteX0" fmla="*/ 0 w 2050140"/>
                        <a:gd name="connsiteY0" fmla="*/ 1093173 h 1718746"/>
                        <a:gd name="connsiteX1" fmla="*/ 1232390 w 2050140"/>
                        <a:gd name="connsiteY1" fmla="*/ 89997 h 1718746"/>
                        <a:gd name="connsiteX2" fmla="*/ 1905137 w 2050140"/>
                        <a:gd name="connsiteY2" fmla="*/ 223607 h 1718746"/>
                        <a:gd name="connsiteX3" fmla="*/ 2050140 w 2050140"/>
                        <a:gd name="connsiteY3" fmla="*/ 350854 h 1718746"/>
                        <a:gd name="connsiteX4" fmla="*/ 1763093 w 2050140"/>
                        <a:gd name="connsiteY4" fmla="*/ 895352 h 1718746"/>
                        <a:gd name="connsiteX5" fmla="*/ 1324126 w 2050140"/>
                        <a:gd name="connsiteY5" fmla="*/ 1718746 h 1718746"/>
                        <a:gd name="connsiteX6" fmla="*/ 174594 w 2050140"/>
                        <a:gd name="connsiteY6" fmla="*/ 1718746 h 1718746"/>
                        <a:gd name="connsiteX7" fmla="*/ 0 w 2050140"/>
                        <a:gd name="connsiteY7"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1324126 w 2582798"/>
                        <a:gd name="connsiteY5" fmla="*/ 1718746 h 1718746"/>
                        <a:gd name="connsiteX6" fmla="*/ 174594 w 2582798"/>
                        <a:gd name="connsiteY6" fmla="*/ 1718746 h 1718746"/>
                        <a:gd name="connsiteX7" fmla="*/ 0 w 2582798"/>
                        <a:gd name="connsiteY7"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067893 w 2582798"/>
                        <a:gd name="connsiteY5" fmla="*/ 1277092 h 1718746"/>
                        <a:gd name="connsiteX6" fmla="*/ 1324126 w 2582798"/>
                        <a:gd name="connsiteY6" fmla="*/ 1718746 h 1718746"/>
                        <a:gd name="connsiteX7" fmla="*/ 174594 w 2582798"/>
                        <a:gd name="connsiteY7" fmla="*/ 1718746 h 1718746"/>
                        <a:gd name="connsiteX8" fmla="*/ 0 w 2582798"/>
                        <a:gd name="connsiteY8"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5446 w 2582798"/>
                        <a:gd name="connsiteY5" fmla="*/ 1262296 h 1718746"/>
                        <a:gd name="connsiteX6" fmla="*/ 1324126 w 2582798"/>
                        <a:gd name="connsiteY6" fmla="*/ 1718746 h 1718746"/>
                        <a:gd name="connsiteX7" fmla="*/ 174594 w 2582798"/>
                        <a:gd name="connsiteY7" fmla="*/ 1718746 h 1718746"/>
                        <a:gd name="connsiteX8" fmla="*/ 0 w 2582798"/>
                        <a:gd name="connsiteY8"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5446 w 2582798"/>
                        <a:gd name="connsiteY5" fmla="*/ 1262296 h 1718746"/>
                        <a:gd name="connsiteX6" fmla="*/ 1804522 w 2582798"/>
                        <a:gd name="connsiteY6" fmla="*/ 1484237 h 1718746"/>
                        <a:gd name="connsiteX7" fmla="*/ 1324126 w 2582798"/>
                        <a:gd name="connsiteY7" fmla="*/ 1718746 h 1718746"/>
                        <a:gd name="connsiteX8" fmla="*/ 174594 w 2582798"/>
                        <a:gd name="connsiteY8" fmla="*/ 1718746 h 1718746"/>
                        <a:gd name="connsiteX9" fmla="*/ 0 w 2582798"/>
                        <a:gd name="connsiteY9"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5446 w 2582798"/>
                        <a:gd name="connsiteY5" fmla="*/ 1262296 h 1718746"/>
                        <a:gd name="connsiteX6" fmla="*/ 1757174 w 2582798"/>
                        <a:gd name="connsiteY6" fmla="*/ 646777 h 1718746"/>
                        <a:gd name="connsiteX7" fmla="*/ 1324126 w 2582798"/>
                        <a:gd name="connsiteY7" fmla="*/ 1718746 h 1718746"/>
                        <a:gd name="connsiteX8" fmla="*/ 174594 w 2582798"/>
                        <a:gd name="connsiteY8" fmla="*/ 1718746 h 1718746"/>
                        <a:gd name="connsiteX9" fmla="*/ 0 w 2582798"/>
                        <a:gd name="connsiteY9"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8405 w 2582798"/>
                        <a:gd name="connsiteY5" fmla="*/ 1277092 h 1718746"/>
                        <a:gd name="connsiteX6" fmla="*/ 1757174 w 2582798"/>
                        <a:gd name="connsiteY6" fmla="*/ 646777 h 1718746"/>
                        <a:gd name="connsiteX7" fmla="*/ 1324126 w 2582798"/>
                        <a:gd name="connsiteY7" fmla="*/ 1718746 h 1718746"/>
                        <a:gd name="connsiteX8" fmla="*/ 174594 w 2582798"/>
                        <a:gd name="connsiteY8" fmla="*/ 1718746 h 1718746"/>
                        <a:gd name="connsiteX9" fmla="*/ 0 w 2582798"/>
                        <a:gd name="connsiteY9"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8405 w 2582798"/>
                        <a:gd name="connsiteY5" fmla="*/ 1277092 h 1718746"/>
                        <a:gd name="connsiteX6" fmla="*/ 1754215 w 2582798"/>
                        <a:gd name="connsiteY6" fmla="*/ 655654 h 1718746"/>
                        <a:gd name="connsiteX7" fmla="*/ 1324126 w 2582798"/>
                        <a:gd name="connsiteY7" fmla="*/ 1718746 h 1718746"/>
                        <a:gd name="connsiteX8" fmla="*/ 174594 w 2582798"/>
                        <a:gd name="connsiteY8" fmla="*/ 1718746 h 1718746"/>
                        <a:gd name="connsiteX9" fmla="*/ 0 w 2582798"/>
                        <a:gd name="connsiteY9"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8405 w 2582798"/>
                        <a:gd name="connsiteY5" fmla="*/ 1277092 h 1718746"/>
                        <a:gd name="connsiteX6" fmla="*/ 1754215 w 2582798"/>
                        <a:gd name="connsiteY6" fmla="*/ 655654 h 1718746"/>
                        <a:gd name="connsiteX7" fmla="*/ 1526355 w 2582798"/>
                        <a:gd name="connsiteY7" fmla="*/ 1211989 h 1718746"/>
                        <a:gd name="connsiteX8" fmla="*/ 1324126 w 2582798"/>
                        <a:gd name="connsiteY8" fmla="*/ 1718746 h 1718746"/>
                        <a:gd name="connsiteX9" fmla="*/ 174594 w 2582798"/>
                        <a:gd name="connsiteY9" fmla="*/ 1718746 h 1718746"/>
                        <a:gd name="connsiteX10" fmla="*/ 0 w 2582798"/>
                        <a:gd name="connsiteY10"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8405 w 2582798"/>
                        <a:gd name="connsiteY5" fmla="*/ 1277092 h 1718746"/>
                        <a:gd name="connsiteX6" fmla="*/ 1754215 w 2582798"/>
                        <a:gd name="connsiteY6" fmla="*/ 655654 h 1718746"/>
                        <a:gd name="connsiteX7" fmla="*/ 1123900 w 2582798"/>
                        <a:gd name="connsiteY7" fmla="*/ 566878 h 1718746"/>
                        <a:gd name="connsiteX8" fmla="*/ 1324126 w 2582798"/>
                        <a:gd name="connsiteY8" fmla="*/ 1718746 h 1718746"/>
                        <a:gd name="connsiteX9" fmla="*/ 174594 w 2582798"/>
                        <a:gd name="connsiteY9" fmla="*/ 1718746 h 1718746"/>
                        <a:gd name="connsiteX10" fmla="*/ 0 w 2582798"/>
                        <a:gd name="connsiteY10"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8405 w 2582798"/>
                        <a:gd name="connsiteY5" fmla="*/ 1277092 h 1718746"/>
                        <a:gd name="connsiteX6" fmla="*/ 1754215 w 2582798"/>
                        <a:gd name="connsiteY6" fmla="*/ 655654 h 1718746"/>
                        <a:gd name="connsiteX7" fmla="*/ 1126860 w 2582798"/>
                        <a:gd name="connsiteY7" fmla="*/ 587593 h 1718746"/>
                        <a:gd name="connsiteX8" fmla="*/ 1324126 w 2582798"/>
                        <a:gd name="connsiteY8" fmla="*/ 1718746 h 1718746"/>
                        <a:gd name="connsiteX9" fmla="*/ 174594 w 2582798"/>
                        <a:gd name="connsiteY9" fmla="*/ 1718746 h 1718746"/>
                        <a:gd name="connsiteX10" fmla="*/ 0 w 2582798"/>
                        <a:gd name="connsiteY10"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8405 w 2582798"/>
                        <a:gd name="connsiteY5" fmla="*/ 1277092 h 1718746"/>
                        <a:gd name="connsiteX6" fmla="*/ 1754215 w 2582798"/>
                        <a:gd name="connsiteY6" fmla="*/ 655654 h 1718746"/>
                        <a:gd name="connsiteX7" fmla="*/ 1126860 w 2582798"/>
                        <a:gd name="connsiteY7" fmla="*/ 587593 h 1718746"/>
                        <a:gd name="connsiteX8" fmla="*/ 1200841 w 2582798"/>
                        <a:gd name="connsiteY8" fmla="*/ 1037395 h 1718746"/>
                        <a:gd name="connsiteX9" fmla="*/ 1324126 w 2582798"/>
                        <a:gd name="connsiteY9" fmla="*/ 1718746 h 1718746"/>
                        <a:gd name="connsiteX10" fmla="*/ 174594 w 2582798"/>
                        <a:gd name="connsiteY10" fmla="*/ 1718746 h 1718746"/>
                        <a:gd name="connsiteX11" fmla="*/ 0 w 2582798"/>
                        <a:gd name="connsiteY11"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8405 w 2582798"/>
                        <a:gd name="connsiteY5" fmla="*/ 1277092 h 1718746"/>
                        <a:gd name="connsiteX6" fmla="*/ 1754215 w 2582798"/>
                        <a:gd name="connsiteY6" fmla="*/ 655654 h 1718746"/>
                        <a:gd name="connsiteX7" fmla="*/ 1126860 w 2582798"/>
                        <a:gd name="connsiteY7" fmla="*/ 587593 h 1718746"/>
                        <a:gd name="connsiteX8" fmla="*/ 1109106 w 2582798"/>
                        <a:gd name="connsiteY8" fmla="*/ 969332 h 1718746"/>
                        <a:gd name="connsiteX9" fmla="*/ 1324126 w 2582798"/>
                        <a:gd name="connsiteY9" fmla="*/ 1718746 h 1718746"/>
                        <a:gd name="connsiteX10" fmla="*/ 174594 w 2582798"/>
                        <a:gd name="connsiteY10" fmla="*/ 1718746 h 1718746"/>
                        <a:gd name="connsiteX11" fmla="*/ 0 w 2582798"/>
                        <a:gd name="connsiteY11"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8405 w 2582798"/>
                        <a:gd name="connsiteY5" fmla="*/ 1277092 h 1718746"/>
                        <a:gd name="connsiteX6" fmla="*/ 1754215 w 2582798"/>
                        <a:gd name="connsiteY6" fmla="*/ 655654 h 1718746"/>
                        <a:gd name="connsiteX7" fmla="*/ 1112064 w 2582798"/>
                        <a:gd name="connsiteY7" fmla="*/ 578716 h 1718746"/>
                        <a:gd name="connsiteX8" fmla="*/ 1109106 w 2582798"/>
                        <a:gd name="connsiteY8" fmla="*/ 969332 h 1718746"/>
                        <a:gd name="connsiteX9" fmla="*/ 1324126 w 2582798"/>
                        <a:gd name="connsiteY9" fmla="*/ 1718746 h 1718746"/>
                        <a:gd name="connsiteX10" fmla="*/ 174594 w 2582798"/>
                        <a:gd name="connsiteY10" fmla="*/ 1718746 h 1718746"/>
                        <a:gd name="connsiteX11" fmla="*/ 0 w 2582798"/>
                        <a:gd name="connsiteY11" fmla="*/ 1093173 h 1718746"/>
                        <a:gd name="connsiteX0" fmla="*/ 0 w 2582798"/>
                        <a:gd name="connsiteY0" fmla="*/ 1093173 h 1982117"/>
                        <a:gd name="connsiteX1" fmla="*/ 1232390 w 2582798"/>
                        <a:gd name="connsiteY1" fmla="*/ 89997 h 1982117"/>
                        <a:gd name="connsiteX2" fmla="*/ 1905137 w 2582798"/>
                        <a:gd name="connsiteY2" fmla="*/ 223607 h 1982117"/>
                        <a:gd name="connsiteX3" fmla="*/ 2050140 w 2582798"/>
                        <a:gd name="connsiteY3" fmla="*/ 350854 h 1982117"/>
                        <a:gd name="connsiteX4" fmla="*/ 2582798 w 2582798"/>
                        <a:gd name="connsiteY4" fmla="*/ 984129 h 1982117"/>
                        <a:gd name="connsiteX5" fmla="*/ 2248405 w 2582798"/>
                        <a:gd name="connsiteY5" fmla="*/ 1277092 h 1982117"/>
                        <a:gd name="connsiteX6" fmla="*/ 1754215 w 2582798"/>
                        <a:gd name="connsiteY6" fmla="*/ 655654 h 1982117"/>
                        <a:gd name="connsiteX7" fmla="*/ 1112064 w 2582798"/>
                        <a:gd name="connsiteY7" fmla="*/ 578716 h 1982117"/>
                        <a:gd name="connsiteX8" fmla="*/ 1109106 w 2582798"/>
                        <a:gd name="connsiteY8" fmla="*/ 969332 h 1982117"/>
                        <a:gd name="connsiteX9" fmla="*/ 770751 w 2582798"/>
                        <a:gd name="connsiteY9" fmla="*/ 1982117 h 1982117"/>
                        <a:gd name="connsiteX10" fmla="*/ 174594 w 2582798"/>
                        <a:gd name="connsiteY10" fmla="*/ 1718746 h 1982117"/>
                        <a:gd name="connsiteX11" fmla="*/ 0 w 2582798"/>
                        <a:gd name="connsiteY11" fmla="*/ 1093173 h 1982117"/>
                        <a:gd name="connsiteX0" fmla="*/ 0 w 2582798"/>
                        <a:gd name="connsiteY0" fmla="*/ 1093173 h 1982117"/>
                        <a:gd name="connsiteX1" fmla="*/ 1232390 w 2582798"/>
                        <a:gd name="connsiteY1" fmla="*/ 89997 h 1982117"/>
                        <a:gd name="connsiteX2" fmla="*/ 1905137 w 2582798"/>
                        <a:gd name="connsiteY2" fmla="*/ 223607 h 1982117"/>
                        <a:gd name="connsiteX3" fmla="*/ 2050140 w 2582798"/>
                        <a:gd name="connsiteY3" fmla="*/ 350854 h 1982117"/>
                        <a:gd name="connsiteX4" fmla="*/ 2582798 w 2582798"/>
                        <a:gd name="connsiteY4" fmla="*/ 984129 h 1982117"/>
                        <a:gd name="connsiteX5" fmla="*/ 2248405 w 2582798"/>
                        <a:gd name="connsiteY5" fmla="*/ 1277092 h 1982117"/>
                        <a:gd name="connsiteX6" fmla="*/ 1754215 w 2582798"/>
                        <a:gd name="connsiteY6" fmla="*/ 655654 h 1982117"/>
                        <a:gd name="connsiteX7" fmla="*/ 1112064 w 2582798"/>
                        <a:gd name="connsiteY7" fmla="*/ 578716 h 1982117"/>
                        <a:gd name="connsiteX8" fmla="*/ 1109106 w 2582798"/>
                        <a:gd name="connsiteY8" fmla="*/ 969332 h 1982117"/>
                        <a:gd name="connsiteX9" fmla="*/ 770751 w 2582798"/>
                        <a:gd name="connsiteY9" fmla="*/ 1982117 h 1982117"/>
                        <a:gd name="connsiteX10" fmla="*/ 458076 w 2582798"/>
                        <a:gd name="connsiteY10" fmla="*/ 1842303 h 1982117"/>
                        <a:gd name="connsiteX11" fmla="*/ 174594 w 2582798"/>
                        <a:gd name="connsiteY11" fmla="*/ 1718746 h 1982117"/>
                        <a:gd name="connsiteX12" fmla="*/ 0 w 2582798"/>
                        <a:gd name="connsiteY12" fmla="*/ 1093173 h 1982117"/>
                        <a:gd name="connsiteX0" fmla="*/ 0 w 2582798"/>
                        <a:gd name="connsiteY0" fmla="*/ 1093173 h 2191491"/>
                        <a:gd name="connsiteX1" fmla="*/ 1232390 w 2582798"/>
                        <a:gd name="connsiteY1" fmla="*/ 89997 h 2191491"/>
                        <a:gd name="connsiteX2" fmla="*/ 1905137 w 2582798"/>
                        <a:gd name="connsiteY2" fmla="*/ 223607 h 2191491"/>
                        <a:gd name="connsiteX3" fmla="*/ 2050140 w 2582798"/>
                        <a:gd name="connsiteY3" fmla="*/ 350854 h 2191491"/>
                        <a:gd name="connsiteX4" fmla="*/ 2582798 w 2582798"/>
                        <a:gd name="connsiteY4" fmla="*/ 984129 h 2191491"/>
                        <a:gd name="connsiteX5" fmla="*/ 2248405 w 2582798"/>
                        <a:gd name="connsiteY5" fmla="*/ 1277092 h 2191491"/>
                        <a:gd name="connsiteX6" fmla="*/ 1754215 w 2582798"/>
                        <a:gd name="connsiteY6" fmla="*/ 655654 h 2191491"/>
                        <a:gd name="connsiteX7" fmla="*/ 1112064 w 2582798"/>
                        <a:gd name="connsiteY7" fmla="*/ 578716 h 2191491"/>
                        <a:gd name="connsiteX8" fmla="*/ 1109106 w 2582798"/>
                        <a:gd name="connsiteY8" fmla="*/ 969332 h 2191491"/>
                        <a:gd name="connsiteX9" fmla="*/ 770751 w 2582798"/>
                        <a:gd name="connsiteY9" fmla="*/ 1982117 h 2191491"/>
                        <a:gd name="connsiteX10" fmla="*/ 674099 w 2582798"/>
                        <a:gd name="connsiteY10" fmla="*/ 2191491 h 2191491"/>
                        <a:gd name="connsiteX11" fmla="*/ 174594 w 2582798"/>
                        <a:gd name="connsiteY11" fmla="*/ 1718746 h 2191491"/>
                        <a:gd name="connsiteX12" fmla="*/ 0 w 2582798"/>
                        <a:gd name="connsiteY12" fmla="*/ 1093173 h 2191491"/>
                        <a:gd name="connsiteX0" fmla="*/ 0 w 2582798"/>
                        <a:gd name="connsiteY0" fmla="*/ 1093173 h 2191491"/>
                        <a:gd name="connsiteX1" fmla="*/ 1232390 w 2582798"/>
                        <a:gd name="connsiteY1" fmla="*/ 89997 h 2191491"/>
                        <a:gd name="connsiteX2" fmla="*/ 1905137 w 2582798"/>
                        <a:gd name="connsiteY2" fmla="*/ 223607 h 2191491"/>
                        <a:gd name="connsiteX3" fmla="*/ 2050140 w 2582798"/>
                        <a:gd name="connsiteY3" fmla="*/ 350854 h 2191491"/>
                        <a:gd name="connsiteX4" fmla="*/ 2582798 w 2582798"/>
                        <a:gd name="connsiteY4" fmla="*/ 984129 h 2191491"/>
                        <a:gd name="connsiteX5" fmla="*/ 2248405 w 2582798"/>
                        <a:gd name="connsiteY5" fmla="*/ 1277092 h 2191491"/>
                        <a:gd name="connsiteX6" fmla="*/ 1754215 w 2582798"/>
                        <a:gd name="connsiteY6" fmla="*/ 655654 h 2191491"/>
                        <a:gd name="connsiteX7" fmla="*/ 1112064 w 2582798"/>
                        <a:gd name="connsiteY7" fmla="*/ 578716 h 2191491"/>
                        <a:gd name="connsiteX8" fmla="*/ 1109106 w 2582798"/>
                        <a:gd name="connsiteY8" fmla="*/ 969332 h 2191491"/>
                        <a:gd name="connsiteX9" fmla="*/ 770751 w 2582798"/>
                        <a:gd name="connsiteY9" fmla="*/ 1982117 h 2191491"/>
                        <a:gd name="connsiteX10" fmla="*/ 674099 w 2582798"/>
                        <a:gd name="connsiteY10" fmla="*/ 2191491 h 2191491"/>
                        <a:gd name="connsiteX11" fmla="*/ 381136 w 2582798"/>
                        <a:gd name="connsiteY11" fmla="*/ 1919243 h 2191491"/>
                        <a:gd name="connsiteX12" fmla="*/ 174594 w 2582798"/>
                        <a:gd name="connsiteY12" fmla="*/ 1718746 h 2191491"/>
                        <a:gd name="connsiteX13" fmla="*/ 0 w 2582798"/>
                        <a:gd name="connsiteY13" fmla="*/ 1093173 h 2191491"/>
                        <a:gd name="connsiteX0" fmla="*/ 0 w 2582798"/>
                        <a:gd name="connsiteY0" fmla="*/ 1093173 h 2582109"/>
                        <a:gd name="connsiteX1" fmla="*/ 1232390 w 2582798"/>
                        <a:gd name="connsiteY1" fmla="*/ 89997 h 2582109"/>
                        <a:gd name="connsiteX2" fmla="*/ 1905137 w 2582798"/>
                        <a:gd name="connsiteY2" fmla="*/ 223607 h 2582109"/>
                        <a:gd name="connsiteX3" fmla="*/ 2050140 w 2582798"/>
                        <a:gd name="connsiteY3" fmla="*/ 350854 h 2582109"/>
                        <a:gd name="connsiteX4" fmla="*/ 2582798 w 2582798"/>
                        <a:gd name="connsiteY4" fmla="*/ 984129 h 2582109"/>
                        <a:gd name="connsiteX5" fmla="*/ 2248405 w 2582798"/>
                        <a:gd name="connsiteY5" fmla="*/ 1277092 h 2582109"/>
                        <a:gd name="connsiteX6" fmla="*/ 1754215 w 2582798"/>
                        <a:gd name="connsiteY6" fmla="*/ 655654 h 2582109"/>
                        <a:gd name="connsiteX7" fmla="*/ 1112064 w 2582798"/>
                        <a:gd name="connsiteY7" fmla="*/ 578716 h 2582109"/>
                        <a:gd name="connsiteX8" fmla="*/ 1109106 w 2582798"/>
                        <a:gd name="connsiteY8" fmla="*/ 969332 h 2582109"/>
                        <a:gd name="connsiteX9" fmla="*/ 770751 w 2582798"/>
                        <a:gd name="connsiteY9" fmla="*/ 1982117 h 2582109"/>
                        <a:gd name="connsiteX10" fmla="*/ 674099 w 2582798"/>
                        <a:gd name="connsiteY10" fmla="*/ 2191491 h 2582109"/>
                        <a:gd name="connsiteX11" fmla="*/ 1449416 w 2582798"/>
                        <a:gd name="connsiteY11" fmla="*/ 2582109 h 2582109"/>
                        <a:gd name="connsiteX12" fmla="*/ 174594 w 2582798"/>
                        <a:gd name="connsiteY12" fmla="*/ 1718746 h 2582109"/>
                        <a:gd name="connsiteX13" fmla="*/ 0 w 2582798"/>
                        <a:gd name="connsiteY13" fmla="*/ 1093173 h 2582109"/>
                        <a:gd name="connsiteX0" fmla="*/ 0 w 2582798"/>
                        <a:gd name="connsiteY0" fmla="*/ 1093173 h 2582109"/>
                        <a:gd name="connsiteX1" fmla="*/ 1232390 w 2582798"/>
                        <a:gd name="connsiteY1" fmla="*/ 89997 h 2582109"/>
                        <a:gd name="connsiteX2" fmla="*/ 1905137 w 2582798"/>
                        <a:gd name="connsiteY2" fmla="*/ 223607 h 2582109"/>
                        <a:gd name="connsiteX3" fmla="*/ 2050140 w 2582798"/>
                        <a:gd name="connsiteY3" fmla="*/ 350854 h 2582109"/>
                        <a:gd name="connsiteX4" fmla="*/ 2582798 w 2582798"/>
                        <a:gd name="connsiteY4" fmla="*/ 984129 h 2582109"/>
                        <a:gd name="connsiteX5" fmla="*/ 2248405 w 2582798"/>
                        <a:gd name="connsiteY5" fmla="*/ 1277092 h 2582109"/>
                        <a:gd name="connsiteX6" fmla="*/ 1754215 w 2582798"/>
                        <a:gd name="connsiteY6" fmla="*/ 655654 h 2582109"/>
                        <a:gd name="connsiteX7" fmla="*/ 1112064 w 2582798"/>
                        <a:gd name="connsiteY7" fmla="*/ 578716 h 2582109"/>
                        <a:gd name="connsiteX8" fmla="*/ 1109106 w 2582798"/>
                        <a:gd name="connsiteY8" fmla="*/ 969332 h 2582109"/>
                        <a:gd name="connsiteX9" fmla="*/ 770751 w 2582798"/>
                        <a:gd name="connsiteY9" fmla="*/ 1982117 h 2582109"/>
                        <a:gd name="connsiteX10" fmla="*/ 674099 w 2582798"/>
                        <a:gd name="connsiteY10" fmla="*/ 2191491 h 2582109"/>
                        <a:gd name="connsiteX11" fmla="*/ 1449416 w 2582798"/>
                        <a:gd name="connsiteY11" fmla="*/ 2582109 h 2582109"/>
                        <a:gd name="connsiteX12" fmla="*/ 671140 w 2582798"/>
                        <a:gd name="connsiteY12" fmla="*/ 2055367 h 2582109"/>
                        <a:gd name="connsiteX13" fmla="*/ 174594 w 2582798"/>
                        <a:gd name="connsiteY13" fmla="*/ 1718746 h 2582109"/>
                        <a:gd name="connsiteX14" fmla="*/ 0 w 2582798"/>
                        <a:gd name="connsiteY14" fmla="*/ 1093173 h 2582109"/>
                        <a:gd name="connsiteX0" fmla="*/ 0 w 2582798"/>
                        <a:gd name="connsiteY0" fmla="*/ 1093173 h 2582109"/>
                        <a:gd name="connsiteX1" fmla="*/ 1232390 w 2582798"/>
                        <a:gd name="connsiteY1" fmla="*/ 89997 h 2582109"/>
                        <a:gd name="connsiteX2" fmla="*/ 1905137 w 2582798"/>
                        <a:gd name="connsiteY2" fmla="*/ 223607 h 2582109"/>
                        <a:gd name="connsiteX3" fmla="*/ 2050140 w 2582798"/>
                        <a:gd name="connsiteY3" fmla="*/ 350854 h 2582109"/>
                        <a:gd name="connsiteX4" fmla="*/ 2582798 w 2582798"/>
                        <a:gd name="connsiteY4" fmla="*/ 984129 h 2582109"/>
                        <a:gd name="connsiteX5" fmla="*/ 2248405 w 2582798"/>
                        <a:gd name="connsiteY5" fmla="*/ 1277092 h 2582109"/>
                        <a:gd name="connsiteX6" fmla="*/ 1754215 w 2582798"/>
                        <a:gd name="connsiteY6" fmla="*/ 655654 h 2582109"/>
                        <a:gd name="connsiteX7" fmla="*/ 1112064 w 2582798"/>
                        <a:gd name="connsiteY7" fmla="*/ 578716 h 2582109"/>
                        <a:gd name="connsiteX8" fmla="*/ 1109106 w 2582798"/>
                        <a:gd name="connsiteY8" fmla="*/ 969332 h 2582109"/>
                        <a:gd name="connsiteX9" fmla="*/ 770751 w 2582798"/>
                        <a:gd name="connsiteY9" fmla="*/ 1982117 h 2582109"/>
                        <a:gd name="connsiteX10" fmla="*/ 674099 w 2582798"/>
                        <a:gd name="connsiteY10" fmla="*/ 2191491 h 2582109"/>
                        <a:gd name="connsiteX11" fmla="*/ 1449416 w 2582798"/>
                        <a:gd name="connsiteY11" fmla="*/ 2582109 h 2582109"/>
                        <a:gd name="connsiteX12" fmla="*/ 2346061 w 2582798"/>
                        <a:gd name="connsiteY12" fmla="*/ 2369045 h 2582109"/>
                        <a:gd name="connsiteX13" fmla="*/ 174594 w 2582798"/>
                        <a:gd name="connsiteY13" fmla="*/ 1718746 h 2582109"/>
                        <a:gd name="connsiteX14" fmla="*/ 0 w 2582798"/>
                        <a:gd name="connsiteY14" fmla="*/ 1093173 h 2582109"/>
                        <a:gd name="connsiteX0" fmla="*/ 0 w 2582798"/>
                        <a:gd name="connsiteY0" fmla="*/ 1093173 h 2582109"/>
                        <a:gd name="connsiteX1" fmla="*/ 1232390 w 2582798"/>
                        <a:gd name="connsiteY1" fmla="*/ 89997 h 2582109"/>
                        <a:gd name="connsiteX2" fmla="*/ 1905137 w 2582798"/>
                        <a:gd name="connsiteY2" fmla="*/ 223607 h 2582109"/>
                        <a:gd name="connsiteX3" fmla="*/ 2050140 w 2582798"/>
                        <a:gd name="connsiteY3" fmla="*/ 350854 h 2582109"/>
                        <a:gd name="connsiteX4" fmla="*/ 2582798 w 2582798"/>
                        <a:gd name="connsiteY4" fmla="*/ 984129 h 2582109"/>
                        <a:gd name="connsiteX5" fmla="*/ 2248405 w 2582798"/>
                        <a:gd name="connsiteY5" fmla="*/ 1277092 h 2582109"/>
                        <a:gd name="connsiteX6" fmla="*/ 1754215 w 2582798"/>
                        <a:gd name="connsiteY6" fmla="*/ 655654 h 2582109"/>
                        <a:gd name="connsiteX7" fmla="*/ 1112064 w 2582798"/>
                        <a:gd name="connsiteY7" fmla="*/ 578716 h 2582109"/>
                        <a:gd name="connsiteX8" fmla="*/ 1109106 w 2582798"/>
                        <a:gd name="connsiteY8" fmla="*/ 969332 h 2582109"/>
                        <a:gd name="connsiteX9" fmla="*/ 770751 w 2582798"/>
                        <a:gd name="connsiteY9" fmla="*/ 1982117 h 2582109"/>
                        <a:gd name="connsiteX10" fmla="*/ 674099 w 2582798"/>
                        <a:gd name="connsiteY10" fmla="*/ 2191491 h 2582109"/>
                        <a:gd name="connsiteX11" fmla="*/ 1449416 w 2582798"/>
                        <a:gd name="connsiteY11" fmla="*/ 2582109 h 2582109"/>
                        <a:gd name="connsiteX12" fmla="*/ 2346061 w 2582798"/>
                        <a:gd name="connsiteY12" fmla="*/ 2369045 h 2582109"/>
                        <a:gd name="connsiteX13" fmla="*/ 1262984 w 2582798"/>
                        <a:gd name="connsiteY13" fmla="*/ 2040571 h 2582109"/>
                        <a:gd name="connsiteX14" fmla="*/ 174594 w 2582798"/>
                        <a:gd name="connsiteY14" fmla="*/ 1718746 h 2582109"/>
                        <a:gd name="connsiteX15" fmla="*/ 0 w 2582798"/>
                        <a:gd name="connsiteY15" fmla="*/ 1093173 h 2582109"/>
                        <a:gd name="connsiteX0" fmla="*/ 0 w 2582798"/>
                        <a:gd name="connsiteY0" fmla="*/ 1093173 h 2901705"/>
                        <a:gd name="connsiteX1" fmla="*/ 1232390 w 2582798"/>
                        <a:gd name="connsiteY1" fmla="*/ 89997 h 2901705"/>
                        <a:gd name="connsiteX2" fmla="*/ 1905137 w 2582798"/>
                        <a:gd name="connsiteY2" fmla="*/ 223607 h 2901705"/>
                        <a:gd name="connsiteX3" fmla="*/ 2050140 w 2582798"/>
                        <a:gd name="connsiteY3" fmla="*/ 350854 h 2901705"/>
                        <a:gd name="connsiteX4" fmla="*/ 2582798 w 2582798"/>
                        <a:gd name="connsiteY4" fmla="*/ 984129 h 2901705"/>
                        <a:gd name="connsiteX5" fmla="*/ 2248405 w 2582798"/>
                        <a:gd name="connsiteY5" fmla="*/ 1277092 h 2901705"/>
                        <a:gd name="connsiteX6" fmla="*/ 1754215 w 2582798"/>
                        <a:gd name="connsiteY6" fmla="*/ 655654 h 2901705"/>
                        <a:gd name="connsiteX7" fmla="*/ 1112064 w 2582798"/>
                        <a:gd name="connsiteY7" fmla="*/ 578716 h 2901705"/>
                        <a:gd name="connsiteX8" fmla="*/ 1109106 w 2582798"/>
                        <a:gd name="connsiteY8" fmla="*/ 969332 h 2901705"/>
                        <a:gd name="connsiteX9" fmla="*/ 770751 w 2582798"/>
                        <a:gd name="connsiteY9" fmla="*/ 1982117 h 2901705"/>
                        <a:gd name="connsiteX10" fmla="*/ 674099 w 2582798"/>
                        <a:gd name="connsiteY10" fmla="*/ 2191491 h 2901705"/>
                        <a:gd name="connsiteX11" fmla="*/ 1449416 w 2582798"/>
                        <a:gd name="connsiteY11" fmla="*/ 2582109 h 2901705"/>
                        <a:gd name="connsiteX12" fmla="*/ 2346061 w 2582798"/>
                        <a:gd name="connsiteY12" fmla="*/ 2369045 h 2901705"/>
                        <a:gd name="connsiteX13" fmla="*/ 2449633 w 2582798"/>
                        <a:gd name="connsiteY13" fmla="*/ 2901705 h 2901705"/>
                        <a:gd name="connsiteX14" fmla="*/ 174594 w 2582798"/>
                        <a:gd name="connsiteY14" fmla="*/ 1718746 h 2901705"/>
                        <a:gd name="connsiteX15" fmla="*/ 0 w 2582798"/>
                        <a:gd name="connsiteY15" fmla="*/ 1093173 h 2901705"/>
                        <a:gd name="connsiteX0" fmla="*/ 0 w 2582798"/>
                        <a:gd name="connsiteY0" fmla="*/ 1093173 h 2789255"/>
                        <a:gd name="connsiteX1" fmla="*/ 1232390 w 2582798"/>
                        <a:gd name="connsiteY1" fmla="*/ 89997 h 2789255"/>
                        <a:gd name="connsiteX2" fmla="*/ 1905137 w 2582798"/>
                        <a:gd name="connsiteY2" fmla="*/ 223607 h 2789255"/>
                        <a:gd name="connsiteX3" fmla="*/ 2050140 w 2582798"/>
                        <a:gd name="connsiteY3" fmla="*/ 350854 h 2789255"/>
                        <a:gd name="connsiteX4" fmla="*/ 2582798 w 2582798"/>
                        <a:gd name="connsiteY4" fmla="*/ 984129 h 2789255"/>
                        <a:gd name="connsiteX5" fmla="*/ 2248405 w 2582798"/>
                        <a:gd name="connsiteY5" fmla="*/ 1277092 h 2789255"/>
                        <a:gd name="connsiteX6" fmla="*/ 1754215 w 2582798"/>
                        <a:gd name="connsiteY6" fmla="*/ 655654 h 2789255"/>
                        <a:gd name="connsiteX7" fmla="*/ 1112064 w 2582798"/>
                        <a:gd name="connsiteY7" fmla="*/ 578716 h 2789255"/>
                        <a:gd name="connsiteX8" fmla="*/ 1109106 w 2582798"/>
                        <a:gd name="connsiteY8" fmla="*/ 969332 h 2789255"/>
                        <a:gd name="connsiteX9" fmla="*/ 770751 w 2582798"/>
                        <a:gd name="connsiteY9" fmla="*/ 1982117 h 2789255"/>
                        <a:gd name="connsiteX10" fmla="*/ 674099 w 2582798"/>
                        <a:gd name="connsiteY10" fmla="*/ 2191491 h 2789255"/>
                        <a:gd name="connsiteX11" fmla="*/ 1449416 w 2582798"/>
                        <a:gd name="connsiteY11" fmla="*/ 2582109 h 2789255"/>
                        <a:gd name="connsiteX12" fmla="*/ 2346061 w 2582798"/>
                        <a:gd name="connsiteY12" fmla="*/ 2369045 h 2789255"/>
                        <a:gd name="connsiteX13" fmla="*/ 2446674 w 2582798"/>
                        <a:gd name="connsiteY13" fmla="*/ 2789255 h 2789255"/>
                        <a:gd name="connsiteX14" fmla="*/ 174594 w 2582798"/>
                        <a:gd name="connsiteY14" fmla="*/ 1718746 h 2789255"/>
                        <a:gd name="connsiteX15" fmla="*/ 0 w 2582798"/>
                        <a:gd name="connsiteY15" fmla="*/ 1093173 h 2789255"/>
                        <a:gd name="connsiteX0" fmla="*/ 0 w 2582798"/>
                        <a:gd name="connsiteY0" fmla="*/ 1093173 h 2789255"/>
                        <a:gd name="connsiteX1" fmla="*/ 1232390 w 2582798"/>
                        <a:gd name="connsiteY1" fmla="*/ 89997 h 2789255"/>
                        <a:gd name="connsiteX2" fmla="*/ 1905137 w 2582798"/>
                        <a:gd name="connsiteY2" fmla="*/ 223607 h 2789255"/>
                        <a:gd name="connsiteX3" fmla="*/ 2050140 w 2582798"/>
                        <a:gd name="connsiteY3" fmla="*/ 350854 h 2789255"/>
                        <a:gd name="connsiteX4" fmla="*/ 2582798 w 2582798"/>
                        <a:gd name="connsiteY4" fmla="*/ 984129 h 2789255"/>
                        <a:gd name="connsiteX5" fmla="*/ 2248405 w 2582798"/>
                        <a:gd name="connsiteY5" fmla="*/ 1277092 h 2789255"/>
                        <a:gd name="connsiteX6" fmla="*/ 1754215 w 2582798"/>
                        <a:gd name="connsiteY6" fmla="*/ 655654 h 2789255"/>
                        <a:gd name="connsiteX7" fmla="*/ 1112064 w 2582798"/>
                        <a:gd name="connsiteY7" fmla="*/ 578716 h 2789255"/>
                        <a:gd name="connsiteX8" fmla="*/ 1109106 w 2582798"/>
                        <a:gd name="connsiteY8" fmla="*/ 969332 h 2789255"/>
                        <a:gd name="connsiteX9" fmla="*/ 770751 w 2582798"/>
                        <a:gd name="connsiteY9" fmla="*/ 1982117 h 2789255"/>
                        <a:gd name="connsiteX10" fmla="*/ 674099 w 2582798"/>
                        <a:gd name="connsiteY10" fmla="*/ 2191491 h 2789255"/>
                        <a:gd name="connsiteX11" fmla="*/ 1449416 w 2582798"/>
                        <a:gd name="connsiteY11" fmla="*/ 2582109 h 2789255"/>
                        <a:gd name="connsiteX12" fmla="*/ 2346061 w 2582798"/>
                        <a:gd name="connsiteY12" fmla="*/ 2369045 h 2789255"/>
                        <a:gd name="connsiteX13" fmla="*/ 2446674 w 2582798"/>
                        <a:gd name="connsiteY13" fmla="*/ 2789255 h 2789255"/>
                        <a:gd name="connsiteX14" fmla="*/ 1493804 w 2582798"/>
                        <a:gd name="connsiteY14" fmla="*/ 2342412 h 2789255"/>
                        <a:gd name="connsiteX15" fmla="*/ 174594 w 2582798"/>
                        <a:gd name="connsiteY15" fmla="*/ 1718746 h 2789255"/>
                        <a:gd name="connsiteX16" fmla="*/ 0 w 2582798"/>
                        <a:gd name="connsiteY16" fmla="*/ 1093173 h 2789255"/>
                        <a:gd name="connsiteX0" fmla="*/ 0 w 2582798"/>
                        <a:gd name="connsiteY0" fmla="*/ 1093173 h 2789255"/>
                        <a:gd name="connsiteX1" fmla="*/ 1232390 w 2582798"/>
                        <a:gd name="connsiteY1" fmla="*/ 89997 h 2789255"/>
                        <a:gd name="connsiteX2" fmla="*/ 1905137 w 2582798"/>
                        <a:gd name="connsiteY2" fmla="*/ 223607 h 2789255"/>
                        <a:gd name="connsiteX3" fmla="*/ 2050140 w 2582798"/>
                        <a:gd name="connsiteY3" fmla="*/ 350854 h 2789255"/>
                        <a:gd name="connsiteX4" fmla="*/ 2582798 w 2582798"/>
                        <a:gd name="connsiteY4" fmla="*/ 984129 h 2789255"/>
                        <a:gd name="connsiteX5" fmla="*/ 2248405 w 2582798"/>
                        <a:gd name="connsiteY5" fmla="*/ 1277092 h 2789255"/>
                        <a:gd name="connsiteX6" fmla="*/ 1754215 w 2582798"/>
                        <a:gd name="connsiteY6" fmla="*/ 655654 h 2789255"/>
                        <a:gd name="connsiteX7" fmla="*/ 1112064 w 2582798"/>
                        <a:gd name="connsiteY7" fmla="*/ 578716 h 2789255"/>
                        <a:gd name="connsiteX8" fmla="*/ 1109106 w 2582798"/>
                        <a:gd name="connsiteY8" fmla="*/ 969332 h 2789255"/>
                        <a:gd name="connsiteX9" fmla="*/ 770751 w 2582798"/>
                        <a:gd name="connsiteY9" fmla="*/ 1982117 h 2789255"/>
                        <a:gd name="connsiteX10" fmla="*/ 674099 w 2582798"/>
                        <a:gd name="connsiteY10" fmla="*/ 2191491 h 2789255"/>
                        <a:gd name="connsiteX11" fmla="*/ 1449416 w 2582798"/>
                        <a:gd name="connsiteY11" fmla="*/ 2582109 h 2789255"/>
                        <a:gd name="connsiteX12" fmla="*/ 2346061 w 2582798"/>
                        <a:gd name="connsiteY12" fmla="*/ 2369045 h 2789255"/>
                        <a:gd name="connsiteX13" fmla="*/ 2446674 w 2582798"/>
                        <a:gd name="connsiteY13" fmla="*/ 2789255 h 2789255"/>
                        <a:gd name="connsiteX14" fmla="*/ 1493804 w 2582798"/>
                        <a:gd name="connsiteY14" fmla="*/ 2342412 h 2789255"/>
                        <a:gd name="connsiteX15" fmla="*/ 1473089 w 2582798"/>
                        <a:gd name="connsiteY15" fmla="*/ 2333534 h 2789255"/>
                        <a:gd name="connsiteX16" fmla="*/ 174594 w 2582798"/>
                        <a:gd name="connsiteY16" fmla="*/ 1718746 h 2789255"/>
                        <a:gd name="connsiteX17" fmla="*/ 0 w 2582798"/>
                        <a:gd name="connsiteY17" fmla="*/ 1093173 h 2789255"/>
                        <a:gd name="connsiteX0" fmla="*/ 0 w 2582798"/>
                        <a:gd name="connsiteY0" fmla="*/ 1093173 h 2984563"/>
                        <a:gd name="connsiteX1" fmla="*/ 1232390 w 2582798"/>
                        <a:gd name="connsiteY1" fmla="*/ 89997 h 2984563"/>
                        <a:gd name="connsiteX2" fmla="*/ 1905137 w 2582798"/>
                        <a:gd name="connsiteY2" fmla="*/ 223607 h 2984563"/>
                        <a:gd name="connsiteX3" fmla="*/ 2050140 w 2582798"/>
                        <a:gd name="connsiteY3" fmla="*/ 350854 h 2984563"/>
                        <a:gd name="connsiteX4" fmla="*/ 2582798 w 2582798"/>
                        <a:gd name="connsiteY4" fmla="*/ 984129 h 2984563"/>
                        <a:gd name="connsiteX5" fmla="*/ 2248405 w 2582798"/>
                        <a:gd name="connsiteY5" fmla="*/ 1277092 h 2984563"/>
                        <a:gd name="connsiteX6" fmla="*/ 1754215 w 2582798"/>
                        <a:gd name="connsiteY6" fmla="*/ 655654 h 2984563"/>
                        <a:gd name="connsiteX7" fmla="*/ 1112064 w 2582798"/>
                        <a:gd name="connsiteY7" fmla="*/ 578716 h 2984563"/>
                        <a:gd name="connsiteX8" fmla="*/ 1109106 w 2582798"/>
                        <a:gd name="connsiteY8" fmla="*/ 969332 h 2984563"/>
                        <a:gd name="connsiteX9" fmla="*/ 770751 w 2582798"/>
                        <a:gd name="connsiteY9" fmla="*/ 1982117 h 2984563"/>
                        <a:gd name="connsiteX10" fmla="*/ 674099 w 2582798"/>
                        <a:gd name="connsiteY10" fmla="*/ 2191491 h 2984563"/>
                        <a:gd name="connsiteX11" fmla="*/ 1449416 w 2582798"/>
                        <a:gd name="connsiteY11" fmla="*/ 2582109 h 2984563"/>
                        <a:gd name="connsiteX12" fmla="*/ 2346061 w 2582798"/>
                        <a:gd name="connsiteY12" fmla="*/ 2369045 h 2984563"/>
                        <a:gd name="connsiteX13" fmla="*/ 2446674 w 2582798"/>
                        <a:gd name="connsiteY13" fmla="*/ 2789255 h 2984563"/>
                        <a:gd name="connsiteX14" fmla="*/ 1541151 w 2582798"/>
                        <a:gd name="connsiteY14" fmla="*/ 2984563 h 2984563"/>
                        <a:gd name="connsiteX15" fmla="*/ 1473089 w 2582798"/>
                        <a:gd name="connsiteY15" fmla="*/ 2333534 h 2984563"/>
                        <a:gd name="connsiteX16" fmla="*/ 174594 w 2582798"/>
                        <a:gd name="connsiteY16" fmla="*/ 1718746 h 2984563"/>
                        <a:gd name="connsiteX17" fmla="*/ 0 w 2582798"/>
                        <a:gd name="connsiteY17" fmla="*/ 1093173 h 2984563"/>
                        <a:gd name="connsiteX0" fmla="*/ 0 w 2582798"/>
                        <a:gd name="connsiteY0" fmla="*/ 1093173 h 2984563"/>
                        <a:gd name="connsiteX1" fmla="*/ 1232390 w 2582798"/>
                        <a:gd name="connsiteY1" fmla="*/ 89997 h 2984563"/>
                        <a:gd name="connsiteX2" fmla="*/ 1905137 w 2582798"/>
                        <a:gd name="connsiteY2" fmla="*/ 223607 h 2984563"/>
                        <a:gd name="connsiteX3" fmla="*/ 2050140 w 2582798"/>
                        <a:gd name="connsiteY3" fmla="*/ 350854 h 2984563"/>
                        <a:gd name="connsiteX4" fmla="*/ 2582798 w 2582798"/>
                        <a:gd name="connsiteY4" fmla="*/ 984129 h 2984563"/>
                        <a:gd name="connsiteX5" fmla="*/ 2248405 w 2582798"/>
                        <a:gd name="connsiteY5" fmla="*/ 1277092 h 2984563"/>
                        <a:gd name="connsiteX6" fmla="*/ 1754215 w 2582798"/>
                        <a:gd name="connsiteY6" fmla="*/ 655654 h 2984563"/>
                        <a:gd name="connsiteX7" fmla="*/ 1112064 w 2582798"/>
                        <a:gd name="connsiteY7" fmla="*/ 578716 h 2984563"/>
                        <a:gd name="connsiteX8" fmla="*/ 1109106 w 2582798"/>
                        <a:gd name="connsiteY8" fmla="*/ 969332 h 2984563"/>
                        <a:gd name="connsiteX9" fmla="*/ 770751 w 2582798"/>
                        <a:gd name="connsiteY9" fmla="*/ 1982117 h 2984563"/>
                        <a:gd name="connsiteX10" fmla="*/ 674099 w 2582798"/>
                        <a:gd name="connsiteY10" fmla="*/ 2191491 h 2984563"/>
                        <a:gd name="connsiteX11" fmla="*/ 1449416 w 2582798"/>
                        <a:gd name="connsiteY11" fmla="*/ 2582109 h 2984563"/>
                        <a:gd name="connsiteX12" fmla="*/ 2346061 w 2582798"/>
                        <a:gd name="connsiteY12" fmla="*/ 2369045 h 2984563"/>
                        <a:gd name="connsiteX13" fmla="*/ 2446674 w 2582798"/>
                        <a:gd name="connsiteY13" fmla="*/ 2789255 h 2984563"/>
                        <a:gd name="connsiteX14" fmla="*/ 1541151 w 2582798"/>
                        <a:gd name="connsiteY14" fmla="*/ 2984563 h 2984563"/>
                        <a:gd name="connsiteX15" fmla="*/ 1271862 w 2582798"/>
                        <a:gd name="connsiteY15" fmla="*/ 2949053 h 2984563"/>
                        <a:gd name="connsiteX16" fmla="*/ 174594 w 2582798"/>
                        <a:gd name="connsiteY16" fmla="*/ 1718746 h 2984563"/>
                        <a:gd name="connsiteX17" fmla="*/ 0 w 2582798"/>
                        <a:gd name="connsiteY17" fmla="*/ 1093173 h 2984563"/>
                        <a:gd name="connsiteX0" fmla="*/ 0 w 2582798"/>
                        <a:gd name="connsiteY0" fmla="*/ 1093173 h 2984563"/>
                        <a:gd name="connsiteX1" fmla="*/ 1232390 w 2582798"/>
                        <a:gd name="connsiteY1" fmla="*/ 89997 h 2984563"/>
                        <a:gd name="connsiteX2" fmla="*/ 1905137 w 2582798"/>
                        <a:gd name="connsiteY2" fmla="*/ 223607 h 2984563"/>
                        <a:gd name="connsiteX3" fmla="*/ 2050140 w 2582798"/>
                        <a:gd name="connsiteY3" fmla="*/ 350854 h 2984563"/>
                        <a:gd name="connsiteX4" fmla="*/ 2582798 w 2582798"/>
                        <a:gd name="connsiteY4" fmla="*/ 984129 h 2984563"/>
                        <a:gd name="connsiteX5" fmla="*/ 2248405 w 2582798"/>
                        <a:gd name="connsiteY5" fmla="*/ 1277092 h 2984563"/>
                        <a:gd name="connsiteX6" fmla="*/ 1754215 w 2582798"/>
                        <a:gd name="connsiteY6" fmla="*/ 655654 h 2984563"/>
                        <a:gd name="connsiteX7" fmla="*/ 1112064 w 2582798"/>
                        <a:gd name="connsiteY7" fmla="*/ 578716 h 2984563"/>
                        <a:gd name="connsiteX8" fmla="*/ 1109106 w 2582798"/>
                        <a:gd name="connsiteY8" fmla="*/ 969332 h 2984563"/>
                        <a:gd name="connsiteX9" fmla="*/ 770751 w 2582798"/>
                        <a:gd name="connsiteY9" fmla="*/ 1982117 h 2984563"/>
                        <a:gd name="connsiteX10" fmla="*/ 674099 w 2582798"/>
                        <a:gd name="connsiteY10" fmla="*/ 2191491 h 2984563"/>
                        <a:gd name="connsiteX11" fmla="*/ 1449416 w 2582798"/>
                        <a:gd name="connsiteY11" fmla="*/ 2582109 h 2984563"/>
                        <a:gd name="connsiteX12" fmla="*/ 2346061 w 2582798"/>
                        <a:gd name="connsiteY12" fmla="*/ 2369045 h 2984563"/>
                        <a:gd name="connsiteX13" fmla="*/ 2446674 w 2582798"/>
                        <a:gd name="connsiteY13" fmla="*/ 2789255 h 2984563"/>
                        <a:gd name="connsiteX14" fmla="*/ 1541151 w 2582798"/>
                        <a:gd name="connsiteY14" fmla="*/ 2984563 h 2984563"/>
                        <a:gd name="connsiteX15" fmla="*/ 1271862 w 2582798"/>
                        <a:gd name="connsiteY15" fmla="*/ 2949053 h 2984563"/>
                        <a:gd name="connsiteX16" fmla="*/ 174594 w 2582798"/>
                        <a:gd name="connsiteY16" fmla="*/ 1718746 h 2984563"/>
                        <a:gd name="connsiteX17" fmla="*/ 0 w 2582798"/>
                        <a:gd name="connsiteY17" fmla="*/ 1093173 h 2984563"/>
                        <a:gd name="connsiteX0" fmla="*/ 0 w 2582798"/>
                        <a:gd name="connsiteY0" fmla="*/ 1093173 h 2995085"/>
                        <a:gd name="connsiteX1" fmla="*/ 1232390 w 2582798"/>
                        <a:gd name="connsiteY1" fmla="*/ 89997 h 2995085"/>
                        <a:gd name="connsiteX2" fmla="*/ 1905137 w 2582798"/>
                        <a:gd name="connsiteY2" fmla="*/ 223607 h 2995085"/>
                        <a:gd name="connsiteX3" fmla="*/ 2050140 w 2582798"/>
                        <a:gd name="connsiteY3" fmla="*/ 350854 h 2995085"/>
                        <a:gd name="connsiteX4" fmla="*/ 2582798 w 2582798"/>
                        <a:gd name="connsiteY4" fmla="*/ 984129 h 2995085"/>
                        <a:gd name="connsiteX5" fmla="*/ 2248405 w 2582798"/>
                        <a:gd name="connsiteY5" fmla="*/ 1277092 h 2995085"/>
                        <a:gd name="connsiteX6" fmla="*/ 1754215 w 2582798"/>
                        <a:gd name="connsiteY6" fmla="*/ 655654 h 2995085"/>
                        <a:gd name="connsiteX7" fmla="*/ 1112064 w 2582798"/>
                        <a:gd name="connsiteY7" fmla="*/ 578716 h 2995085"/>
                        <a:gd name="connsiteX8" fmla="*/ 1109106 w 2582798"/>
                        <a:gd name="connsiteY8" fmla="*/ 969332 h 2995085"/>
                        <a:gd name="connsiteX9" fmla="*/ 770751 w 2582798"/>
                        <a:gd name="connsiteY9" fmla="*/ 1982117 h 2995085"/>
                        <a:gd name="connsiteX10" fmla="*/ 674099 w 2582798"/>
                        <a:gd name="connsiteY10" fmla="*/ 2191491 h 2995085"/>
                        <a:gd name="connsiteX11" fmla="*/ 1449416 w 2582798"/>
                        <a:gd name="connsiteY11" fmla="*/ 2582109 h 2995085"/>
                        <a:gd name="connsiteX12" fmla="*/ 2346061 w 2582798"/>
                        <a:gd name="connsiteY12" fmla="*/ 2369045 h 2995085"/>
                        <a:gd name="connsiteX13" fmla="*/ 2446674 w 2582798"/>
                        <a:gd name="connsiteY13" fmla="*/ 2789255 h 2995085"/>
                        <a:gd name="connsiteX14" fmla="*/ 1541151 w 2582798"/>
                        <a:gd name="connsiteY14" fmla="*/ 2984563 h 2995085"/>
                        <a:gd name="connsiteX15" fmla="*/ 1271862 w 2582798"/>
                        <a:gd name="connsiteY15" fmla="*/ 2949053 h 2995085"/>
                        <a:gd name="connsiteX16" fmla="*/ 174594 w 2582798"/>
                        <a:gd name="connsiteY16" fmla="*/ 1718746 h 2995085"/>
                        <a:gd name="connsiteX17" fmla="*/ 0 w 2582798"/>
                        <a:gd name="connsiteY17" fmla="*/ 1093173 h 2995085"/>
                        <a:gd name="connsiteX0" fmla="*/ 0 w 2582798"/>
                        <a:gd name="connsiteY0" fmla="*/ 1093173 h 2995085"/>
                        <a:gd name="connsiteX1" fmla="*/ 1232390 w 2582798"/>
                        <a:gd name="connsiteY1" fmla="*/ 89997 h 2995085"/>
                        <a:gd name="connsiteX2" fmla="*/ 1905137 w 2582798"/>
                        <a:gd name="connsiteY2" fmla="*/ 223607 h 2995085"/>
                        <a:gd name="connsiteX3" fmla="*/ 2050140 w 2582798"/>
                        <a:gd name="connsiteY3" fmla="*/ 350854 h 2995085"/>
                        <a:gd name="connsiteX4" fmla="*/ 2582798 w 2582798"/>
                        <a:gd name="connsiteY4" fmla="*/ 984129 h 2995085"/>
                        <a:gd name="connsiteX5" fmla="*/ 2248405 w 2582798"/>
                        <a:gd name="connsiteY5" fmla="*/ 1277092 h 2995085"/>
                        <a:gd name="connsiteX6" fmla="*/ 1754215 w 2582798"/>
                        <a:gd name="connsiteY6" fmla="*/ 655654 h 2995085"/>
                        <a:gd name="connsiteX7" fmla="*/ 1112064 w 2582798"/>
                        <a:gd name="connsiteY7" fmla="*/ 578716 h 2995085"/>
                        <a:gd name="connsiteX8" fmla="*/ 1109106 w 2582798"/>
                        <a:gd name="connsiteY8" fmla="*/ 969332 h 2995085"/>
                        <a:gd name="connsiteX9" fmla="*/ 770751 w 2582798"/>
                        <a:gd name="connsiteY9" fmla="*/ 1982117 h 2995085"/>
                        <a:gd name="connsiteX10" fmla="*/ 674099 w 2582798"/>
                        <a:gd name="connsiteY10" fmla="*/ 2191491 h 2995085"/>
                        <a:gd name="connsiteX11" fmla="*/ 1449416 w 2582798"/>
                        <a:gd name="connsiteY11" fmla="*/ 2582109 h 2995085"/>
                        <a:gd name="connsiteX12" fmla="*/ 2346061 w 2582798"/>
                        <a:gd name="connsiteY12" fmla="*/ 2369045 h 2995085"/>
                        <a:gd name="connsiteX13" fmla="*/ 2446674 w 2582798"/>
                        <a:gd name="connsiteY13" fmla="*/ 2789255 h 2995085"/>
                        <a:gd name="connsiteX14" fmla="*/ 1541151 w 2582798"/>
                        <a:gd name="connsiteY14" fmla="*/ 2984563 h 2995085"/>
                        <a:gd name="connsiteX15" fmla="*/ 1271862 w 2582798"/>
                        <a:gd name="connsiteY15" fmla="*/ 2949053 h 2995085"/>
                        <a:gd name="connsiteX16" fmla="*/ 638588 w 2582798"/>
                        <a:gd name="connsiteY16" fmla="*/ 2227002 h 2995085"/>
                        <a:gd name="connsiteX17" fmla="*/ 174594 w 2582798"/>
                        <a:gd name="connsiteY17" fmla="*/ 1718746 h 2995085"/>
                        <a:gd name="connsiteX18" fmla="*/ 0 w 2582798"/>
                        <a:gd name="connsiteY18" fmla="*/ 1093173 h 2995085"/>
                        <a:gd name="connsiteX0" fmla="*/ 0 w 2582798"/>
                        <a:gd name="connsiteY0" fmla="*/ 1093173 h 2995085"/>
                        <a:gd name="connsiteX1" fmla="*/ 1232390 w 2582798"/>
                        <a:gd name="connsiteY1" fmla="*/ 89997 h 2995085"/>
                        <a:gd name="connsiteX2" fmla="*/ 1905137 w 2582798"/>
                        <a:gd name="connsiteY2" fmla="*/ 223607 h 2995085"/>
                        <a:gd name="connsiteX3" fmla="*/ 2050140 w 2582798"/>
                        <a:gd name="connsiteY3" fmla="*/ 350854 h 2995085"/>
                        <a:gd name="connsiteX4" fmla="*/ 2582798 w 2582798"/>
                        <a:gd name="connsiteY4" fmla="*/ 984129 h 2995085"/>
                        <a:gd name="connsiteX5" fmla="*/ 2248405 w 2582798"/>
                        <a:gd name="connsiteY5" fmla="*/ 1277092 h 2995085"/>
                        <a:gd name="connsiteX6" fmla="*/ 1754215 w 2582798"/>
                        <a:gd name="connsiteY6" fmla="*/ 655654 h 2995085"/>
                        <a:gd name="connsiteX7" fmla="*/ 1112064 w 2582798"/>
                        <a:gd name="connsiteY7" fmla="*/ 578716 h 2995085"/>
                        <a:gd name="connsiteX8" fmla="*/ 1109106 w 2582798"/>
                        <a:gd name="connsiteY8" fmla="*/ 969332 h 2995085"/>
                        <a:gd name="connsiteX9" fmla="*/ 770751 w 2582798"/>
                        <a:gd name="connsiteY9" fmla="*/ 1982117 h 2995085"/>
                        <a:gd name="connsiteX10" fmla="*/ 674099 w 2582798"/>
                        <a:gd name="connsiteY10" fmla="*/ 2191491 h 2995085"/>
                        <a:gd name="connsiteX11" fmla="*/ 1449416 w 2582798"/>
                        <a:gd name="connsiteY11" fmla="*/ 2582109 h 2995085"/>
                        <a:gd name="connsiteX12" fmla="*/ 2346061 w 2582798"/>
                        <a:gd name="connsiteY12" fmla="*/ 2369045 h 2995085"/>
                        <a:gd name="connsiteX13" fmla="*/ 2446674 w 2582798"/>
                        <a:gd name="connsiteY13" fmla="*/ 2789255 h 2995085"/>
                        <a:gd name="connsiteX14" fmla="*/ 1541151 w 2582798"/>
                        <a:gd name="connsiteY14" fmla="*/ 2984563 h 2995085"/>
                        <a:gd name="connsiteX15" fmla="*/ 1271862 w 2582798"/>
                        <a:gd name="connsiteY15" fmla="*/ 2949053 h 2995085"/>
                        <a:gd name="connsiteX16" fmla="*/ 437361 w 2582798"/>
                        <a:gd name="connsiteY16" fmla="*/ 2738947 h 2995085"/>
                        <a:gd name="connsiteX17" fmla="*/ 174594 w 2582798"/>
                        <a:gd name="connsiteY17" fmla="*/ 1718746 h 2995085"/>
                        <a:gd name="connsiteX18" fmla="*/ 0 w 2582798"/>
                        <a:gd name="connsiteY18" fmla="*/ 1093173 h 2995085"/>
                        <a:gd name="connsiteX0" fmla="*/ 0 w 2582798"/>
                        <a:gd name="connsiteY0" fmla="*/ 1093173 h 2995085"/>
                        <a:gd name="connsiteX1" fmla="*/ 1232390 w 2582798"/>
                        <a:gd name="connsiteY1" fmla="*/ 89997 h 2995085"/>
                        <a:gd name="connsiteX2" fmla="*/ 1905137 w 2582798"/>
                        <a:gd name="connsiteY2" fmla="*/ 223607 h 2995085"/>
                        <a:gd name="connsiteX3" fmla="*/ 2050140 w 2582798"/>
                        <a:gd name="connsiteY3" fmla="*/ 350854 h 2995085"/>
                        <a:gd name="connsiteX4" fmla="*/ 2582798 w 2582798"/>
                        <a:gd name="connsiteY4" fmla="*/ 984129 h 2995085"/>
                        <a:gd name="connsiteX5" fmla="*/ 2248405 w 2582798"/>
                        <a:gd name="connsiteY5" fmla="*/ 1277092 h 2995085"/>
                        <a:gd name="connsiteX6" fmla="*/ 1754215 w 2582798"/>
                        <a:gd name="connsiteY6" fmla="*/ 655654 h 2995085"/>
                        <a:gd name="connsiteX7" fmla="*/ 1112064 w 2582798"/>
                        <a:gd name="connsiteY7" fmla="*/ 578716 h 2995085"/>
                        <a:gd name="connsiteX8" fmla="*/ 1109106 w 2582798"/>
                        <a:gd name="connsiteY8" fmla="*/ 969332 h 2995085"/>
                        <a:gd name="connsiteX9" fmla="*/ 770751 w 2582798"/>
                        <a:gd name="connsiteY9" fmla="*/ 1982117 h 2995085"/>
                        <a:gd name="connsiteX10" fmla="*/ 674099 w 2582798"/>
                        <a:gd name="connsiteY10" fmla="*/ 2191491 h 2995085"/>
                        <a:gd name="connsiteX11" fmla="*/ 1449416 w 2582798"/>
                        <a:gd name="connsiteY11" fmla="*/ 2582109 h 2995085"/>
                        <a:gd name="connsiteX12" fmla="*/ 2346061 w 2582798"/>
                        <a:gd name="connsiteY12" fmla="*/ 2369045 h 2995085"/>
                        <a:gd name="connsiteX13" fmla="*/ 2446674 w 2582798"/>
                        <a:gd name="connsiteY13" fmla="*/ 2789255 h 2995085"/>
                        <a:gd name="connsiteX14" fmla="*/ 1541151 w 2582798"/>
                        <a:gd name="connsiteY14" fmla="*/ 2984563 h 2995085"/>
                        <a:gd name="connsiteX15" fmla="*/ 1271862 w 2582798"/>
                        <a:gd name="connsiteY15" fmla="*/ 2949053 h 2995085"/>
                        <a:gd name="connsiteX16" fmla="*/ 437361 w 2582798"/>
                        <a:gd name="connsiteY16" fmla="*/ 2727110 h 2995085"/>
                        <a:gd name="connsiteX17" fmla="*/ 174594 w 2582798"/>
                        <a:gd name="connsiteY17" fmla="*/ 1718746 h 2995085"/>
                        <a:gd name="connsiteX18" fmla="*/ 0 w 2582798"/>
                        <a:gd name="connsiteY18" fmla="*/ 1093173 h 2995085"/>
                        <a:gd name="connsiteX0" fmla="*/ 0 w 2582798"/>
                        <a:gd name="connsiteY0" fmla="*/ 1093173 h 2995085"/>
                        <a:gd name="connsiteX1" fmla="*/ 1232390 w 2582798"/>
                        <a:gd name="connsiteY1" fmla="*/ 89997 h 2995085"/>
                        <a:gd name="connsiteX2" fmla="*/ 1905137 w 2582798"/>
                        <a:gd name="connsiteY2" fmla="*/ 223607 h 2995085"/>
                        <a:gd name="connsiteX3" fmla="*/ 2050140 w 2582798"/>
                        <a:gd name="connsiteY3" fmla="*/ 350854 h 2995085"/>
                        <a:gd name="connsiteX4" fmla="*/ 2582798 w 2582798"/>
                        <a:gd name="connsiteY4" fmla="*/ 984129 h 2995085"/>
                        <a:gd name="connsiteX5" fmla="*/ 2248405 w 2582798"/>
                        <a:gd name="connsiteY5" fmla="*/ 1277092 h 2995085"/>
                        <a:gd name="connsiteX6" fmla="*/ 1754215 w 2582798"/>
                        <a:gd name="connsiteY6" fmla="*/ 655654 h 2995085"/>
                        <a:gd name="connsiteX7" fmla="*/ 1112064 w 2582798"/>
                        <a:gd name="connsiteY7" fmla="*/ 578716 h 2995085"/>
                        <a:gd name="connsiteX8" fmla="*/ 1109106 w 2582798"/>
                        <a:gd name="connsiteY8" fmla="*/ 969332 h 2995085"/>
                        <a:gd name="connsiteX9" fmla="*/ 770751 w 2582798"/>
                        <a:gd name="connsiteY9" fmla="*/ 1982117 h 2995085"/>
                        <a:gd name="connsiteX10" fmla="*/ 674099 w 2582798"/>
                        <a:gd name="connsiteY10" fmla="*/ 2191491 h 2995085"/>
                        <a:gd name="connsiteX11" fmla="*/ 1449416 w 2582798"/>
                        <a:gd name="connsiteY11" fmla="*/ 2582109 h 2995085"/>
                        <a:gd name="connsiteX12" fmla="*/ 2346061 w 2582798"/>
                        <a:gd name="connsiteY12" fmla="*/ 2369045 h 2995085"/>
                        <a:gd name="connsiteX13" fmla="*/ 2446674 w 2582798"/>
                        <a:gd name="connsiteY13" fmla="*/ 2789255 h 2995085"/>
                        <a:gd name="connsiteX14" fmla="*/ 1541151 w 2582798"/>
                        <a:gd name="connsiteY14" fmla="*/ 2984563 h 2995085"/>
                        <a:gd name="connsiteX15" fmla="*/ 1271862 w 2582798"/>
                        <a:gd name="connsiteY15" fmla="*/ 2949053 h 2995085"/>
                        <a:gd name="connsiteX16" fmla="*/ 437361 w 2582798"/>
                        <a:gd name="connsiteY16" fmla="*/ 2727110 h 2995085"/>
                        <a:gd name="connsiteX17" fmla="*/ 295318 w 2582798"/>
                        <a:gd name="connsiteY17" fmla="*/ 2182614 h 2995085"/>
                        <a:gd name="connsiteX18" fmla="*/ 174594 w 2582798"/>
                        <a:gd name="connsiteY18" fmla="*/ 1718746 h 2995085"/>
                        <a:gd name="connsiteX19" fmla="*/ 0 w 2582798"/>
                        <a:gd name="connsiteY19" fmla="*/ 1093173 h 2995085"/>
                        <a:gd name="connsiteX0" fmla="*/ 130810 w 2713608"/>
                        <a:gd name="connsiteY0" fmla="*/ 1093173 h 2995085"/>
                        <a:gd name="connsiteX1" fmla="*/ 1363200 w 2713608"/>
                        <a:gd name="connsiteY1" fmla="*/ 89997 h 2995085"/>
                        <a:gd name="connsiteX2" fmla="*/ 2035947 w 2713608"/>
                        <a:gd name="connsiteY2" fmla="*/ 223607 h 2995085"/>
                        <a:gd name="connsiteX3" fmla="*/ 2180950 w 2713608"/>
                        <a:gd name="connsiteY3" fmla="*/ 350854 h 2995085"/>
                        <a:gd name="connsiteX4" fmla="*/ 2713608 w 2713608"/>
                        <a:gd name="connsiteY4" fmla="*/ 984129 h 2995085"/>
                        <a:gd name="connsiteX5" fmla="*/ 2379215 w 2713608"/>
                        <a:gd name="connsiteY5" fmla="*/ 1277092 h 2995085"/>
                        <a:gd name="connsiteX6" fmla="*/ 1885025 w 2713608"/>
                        <a:gd name="connsiteY6" fmla="*/ 655654 h 2995085"/>
                        <a:gd name="connsiteX7" fmla="*/ 1242874 w 2713608"/>
                        <a:gd name="connsiteY7" fmla="*/ 578716 h 2995085"/>
                        <a:gd name="connsiteX8" fmla="*/ 1239916 w 2713608"/>
                        <a:gd name="connsiteY8" fmla="*/ 969332 h 2995085"/>
                        <a:gd name="connsiteX9" fmla="*/ 901561 w 2713608"/>
                        <a:gd name="connsiteY9" fmla="*/ 1982117 h 2995085"/>
                        <a:gd name="connsiteX10" fmla="*/ 804909 w 2713608"/>
                        <a:gd name="connsiteY10" fmla="*/ 2191491 h 2995085"/>
                        <a:gd name="connsiteX11" fmla="*/ 1580226 w 2713608"/>
                        <a:gd name="connsiteY11" fmla="*/ 2582109 h 2995085"/>
                        <a:gd name="connsiteX12" fmla="*/ 2476871 w 2713608"/>
                        <a:gd name="connsiteY12" fmla="*/ 2369045 h 2995085"/>
                        <a:gd name="connsiteX13" fmla="*/ 2577484 w 2713608"/>
                        <a:gd name="connsiteY13" fmla="*/ 2789255 h 2995085"/>
                        <a:gd name="connsiteX14" fmla="*/ 1671961 w 2713608"/>
                        <a:gd name="connsiteY14" fmla="*/ 2984563 h 2995085"/>
                        <a:gd name="connsiteX15" fmla="*/ 1402672 w 2713608"/>
                        <a:gd name="connsiteY15" fmla="*/ 2949053 h 2995085"/>
                        <a:gd name="connsiteX16" fmla="*/ 568171 w 2713608"/>
                        <a:gd name="connsiteY16" fmla="*/ 2727110 h 2995085"/>
                        <a:gd name="connsiteX17" fmla="*/ 0 w 2713608"/>
                        <a:gd name="connsiteY17" fmla="*/ 2090878 h 2995085"/>
                        <a:gd name="connsiteX18" fmla="*/ 305404 w 2713608"/>
                        <a:gd name="connsiteY18" fmla="*/ 1718746 h 2995085"/>
                        <a:gd name="connsiteX19" fmla="*/ 130810 w 2713608"/>
                        <a:gd name="connsiteY19" fmla="*/ 1093173 h 2995085"/>
                        <a:gd name="connsiteX0" fmla="*/ 130810 w 2713608"/>
                        <a:gd name="connsiteY0" fmla="*/ 1093173 h 2995085"/>
                        <a:gd name="connsiteX1" fmla="*/ 1363200 w 2713608"/>
                        <a:gd name="connsiteY1" fmla="*/ 89997 h 2995085"/>
                        <a:gd name="connsiteX2" fmla="*/ 2035947 w 2713608"/>
                        <a:gd name="connsiteY2" fmla="*/ 223607 h 2995085"/>
                        <a:gd name="connsiteX3" fmla="*/ 2180950 w 2713608"/>
                        <a:gd name="connsiteY3" fmla="*/ 350854 h 2995085"/>
                        <a:gd name="connsiteX4" fmla="*/ 2713608 w 2713608"/>
                        <a:gd name="connsiteY4" fmla="*/ 984129 h 2995085"/>
                        <a:gd name="connsiteX5" fmla="*/ 2379215 w 2713608"/>
                        <a:gd name="connsiteY5" fmla="*/ 1277092 h 2995085"/>
                        <a:gd name="connsiteX6" fmla="*/ 1885025 w 2713608"/>
                        <a:gd name="connsiteY6" fmla="*/ 655654 h 2995085"/>
                        <a:gd name="connsiteX7" fmla="*/ 1242874 w 2713608"/>
                        <a:gd name="connsiteY7" fmla="*/ 578716 h 2995085"/>
                        <a:gd name="connsiteX8" fmla="*/ 1239916 w 2713608"/>
                        <a:gd name="connsiteY8" fmla="*/ 969332 h 2995085"/>
                        <a:gd name="connsiteX9" fmla="*/ 901561 w 2713608"/>
                        <a:gd name="connsiteY9" fmla="*/ 1982117 h 2995085"/>
                        <a:gd name="connsiteX10" fmla="*/ 804909 w 2713608"/>
                        <a:gd name="connsiteY10" fmla="*/ 2191491 h 2995085"/>
                        <a:gd name="connsiteX11" fmla="*/ 1580226 w 2713608"/>
                        <a:gd name="connsiteY11" fmla="*/ 2582109 h 2995085"/>
                        <a:gd name="connsiteX12" fmla="*/ 2476871 w 2713608"/>
                        <a:gd name="connsiteY12" fmla="*/ 2369045 h 2995085"/>
                        <a:gd name="connsiteX13" fmla="*/ 2577484 w 2713608"/>
                        <a:gd name="connsiteY13" fmla="*/ 2789255 h 2995085"/>
                        <a:gd name="connsiteX14" fmla="*/ 1671961 w 2713608"/>
                        <a:gd name="connsiteY14" fmla="*/ 2984563 h 2995085"/>
                        <a:gd name="connsiteX15" fmla="*/ 1402672 w 2713608"/>
                        <a:gd name="connsiteY15" fmla="*/ 2949053 h 2995085"/>
                        <a:gd name="connsiteX16" fmla="*/ 585926 w 2713608"/>
                        <a:gd name="connsiteY16" fmla="*/ 2750783 h 2995085"/>
                        <a:gd name="connsiteX17" fmla="*/ 0 w 2713608"/>
                        <a:gd name="connsiteY17" fmla="*/ 2090878 h 2995085"/>
                        <a:gd name="connsiteX18" fmla="*/ 305404 w 2713608"/>
                        <a:gd name="connsiteY18" fmla="*/ 1718746 h 2995085"/>
                        <a:gd name="connsiteX19" fmla="*/ 130810 w 2713608"/>
                        <a:gd name="connsiteY19" fmla="*/ 1093173 h 2995085"/>
                        <a:gd name="connsiteX0" fmla="*/ 130810 w 2713608"/>
                        <a:gd name="connsiteY0" fmla="*/ 1093173 h 2995085"/>
                        <a:gd name="connsiteX1" fmla="*/ 1363200 w 2713608"/>
                        <a:gd name="connsiteY1" fmla="*/ 89997 h 2995085"/>
                        <a:gd name="connsiteX2" fmla="*/ 2035947 w 2713608"/>
                        <a:gd name="connsiteY2" fmla="*/ 223607 h 2995085"/>
                        <a:gd name="connsiteX3" fmla="*/ 2180950 w 2713608"/>
                        <a:gd name="connsiteY3" fmla="*/ 350854 h 2995085"/>
                        <a:gd name="connsiteX4" fmla="*/ 2713608 w 2713608"/>
                        <a:gd name="connsiteY4" fmla="*/ 984129 h 2995085"/>
                        <a:gd name="connsiteX5" fmla="*/ 2379215 w 2713608"/>
                        <a:gd name="connsiteY5" fmla="*/ 1277092 h 2995085"/>
                        <a:gd name="connsiteX6" fmla="*/ 1885025 w 2713608"/>
                        <a:gd name="connsiteY6" fmla="*/ 655654 h 2995085"/>
                        <a:gd name="connsiteX7" fmla="*/ 1242874 w 2713608"/>
                        <a:gd name="connsiteY7" fmla="*/ 578716 h 2995085"/>
                        <a:gd name="connsiteX8" fmla="*/ 1239916 w 2713608"/>
                        <a:gd name="connsiteY8" fmla="*/ 969332 h 2995085"/>
                        <a:gd name="connsiteX9" fmla="*/ 901561 w 2713608"/>
                        <a:gd name="connsiteY9" fmla="*/ 1982117 h 2995085"/>
                        <a:gd name="connsiteX10" fmla="*/ 804909 w 2713608"/>
                        <a:gd name="connsiteY10" fmla="*/ 2191491 h 2995085"/>
                        <a:gd name="connsiteX11" fmla="*/ 1580226 w 2713608"/>
                        <a:gd name="connsiteY11" fmla="*/ 2582109 h 2995085"/>
                        <a:gd name="connsiteX12" fmla="*/ 2476871 w 2713608"/>
                        <a:gd name="connsiteY12" fmla="*/ 2369045 h 2995085"/>
                        <a:gd name="connsiteX13" fmla="*/ 2577484 w 2713608"/>
                        <a:gd name="connsiteY13" fmla="*/ 2789255 h 2995085"/>
                        <a:gd name="connsiteX14" fmla="*/ 1671961 w 2713608"/>
                        <a:gd name="connsiteY14" fmla="*/ 2984563 h 2995085"/>
                        <a:gd name="connsiteX15" fmla="*/ 1402672 w 2713608"/>
                        <a:gd name="connsiteY15" fmla="*/ 2949053 h 2995085"/>
                        <a:gd name="connsiteX16" fmla="*/ 585926 w 2713608"/>
                        <a:gd name="connsiteY16" fmla="*/ 2750783 h 2995085"/>
                        <a:gd name="connsiteX17" fmla="*/ 0 w 2713608"/>
                        <a:gd name="connsiteY17" fmla="*/ 2090878 h 2995085"/>
                        <a:gd name="connsiteX18" fmla="*/ 305404 w 2713608"/>
                        <a:gd name="connsiteY18" fmla="*/ 1718746 h 2995085"/>
                        <a:gd name="connsiteX19" fmla="*/ 130810 w 2713608"/>
                        <a:gd name="connsiteY19" fmla="*/ 1093173 h 2995085"/>
                        <a:gd name="connsiteX0" fmla="*/ 130810 w 2713608"/>
                        <a:gd name="connsiteY0" fmla="*/ 1093173 h 2995085"/>
                        <a:gd name="connsiteX1" fmla="*/ 1363200 w 2713608"/>
                        <a:gd name="connsiteY1" fmla="*/ 89997 h 2995085"/>
                        <a:gd name="connsiteX2" fmla="*/ 2035947 w 2713608"/>
                        <a:gd name="connsiteY2" fmla="*/ 223607 h 2995085"/>
                        <a:gd name="connsiteX3" fmla="*/ 2180950 w 2713608"/>
                        <a:gd name="connsiteY3" fmla="*/ 350854 h 2995085"/>
                        <a:gd name="connsiteX4" fmla="*/ 2713608 w 2713608"/>
                        <a:gd name="connsiteY4" fmla="*/ 984129 h 2995085"/>
                        <a:gd name="connsiteX5" fmla="*/ 2379215 w 2713608"/>
                        <a:gd name="connsiteY5" fmla="*/ 1277092 h 2995085"/>
                        <a:gd name="connsiteX6" fmla="*/ 1885025 w 2713608"/>
                        <a:gd name="connsiteY6" fmla="*/ 655654 h 2995085"/>
                        <a:gd name="connsiteX7" fmla="*/ 1242874 w 2713608"/>
                        <a:gd name="connsiteY7" fmla="*/ 578716 h 2995085"/>
                        <a:gd name="connsiteX8" fmla="*/ 1239916 w 2713608"/>
                        <a:gd name="connsiteY8" fmla="*/ 969332 h 2995085"/>
                        <a:gd name="connsiteX9" fmla="*/ 901561 w 2713608"/>
                        <a:gd name="connsiteY9" fmla="*/ 1982117 h 2995085"/>
                        <a:gd name="connsiteX10" fmla="*/ 804909 w 2713608"/>
                        <a:gd name="connsiteY10" fmla="*/ 2191491 h 2995085"/>
                        <a:gd name="connsiteX11" fmla="*/ 1580226 w 2713608"/>
                        <a:gd name="connsiteY11" fmla="*/ 2582109 h 2995085"/>
                        <a:gd name="connsiteX12" fmla="*/ 2476871 w 2713608"/>
                        <a:gd name="connsiteY12" fmla="*/ 2369045 h 2995085"/>
                        <a:gd name="connsiteX13" fmla="*/ 2577484 w 2713608"/>
                        <a:gd name="connsiteY13" fmla="*/ 2789255 h 2995085"/>
                        <a:gd name="connsiteX14" fmla="*/ 1671961 w 2713608"/>
                        <a:gd name="connsiteY14" fmla="*/ 2984563 h 2995085"/>
                        <a:gd name="connsiteX15" fmla="*/ 1402672 w 2713608"/>
                        <a:gd name="connsiteY15" fmla="*/ 2949053 h 2995085"/>
                        <a:gd name="connsiteX16" fmla="*/ 585926 w 2713608"/>
                        <a:gd name="connsiteY16" fmla="*/ 2750783 h 2995085"/>
                        <a:gd name="connsiteX17" fmla="*/ 0 w 2713608"/>
                        <a:gd name="connsiteY17" fmla="*/ 2090878 h 2995085"/>
                        <a:gd name="connsiteX18" fmla="*/ 305404 w 2713608"/>
                        <a:gd name="connsiteY18" fmla="*/ 1718746 h 2995085"/>
                        <a:gd name="connsiteX19" fmla="*/ 130810 w 2713608"/>
                        <a:gd name="connsiteY19" fmla="*/ 1093173 h 2995085"/>
                        <a:gd name="connsiteX0" fmla="*/ 130810 w 2713608"/>
                        <a:gd name="connsiteY0" fmla="*/ 1093173 h 2995085"/>
                        <a:gd name="connsiteX1" fmla="*/ 1363200 w 2713608"/>
                        <a:gd name="connsiteY1" fmla="*/ 89997 h 2995085"/>
                        <a:gd name="connsiteX2" fmla="*/ 2035947 w 2713608"/>
                        <a:gd name="connsiteY2" fmla="*/ 223607 h 2995085"/>
                        <a:gd name="connsiteX3" fmla="*/ 2180950 w 2713608"/>
                        <a:gd name="connsiteY3" fmla="*/ 350854 h 2995085"/>
                        <a:gd name="connsiteX4" fmla="*/ 2713608 w 2713608"/>
                        <a:gd name="connsiteY4" fmla="*/ 984129 h 2995085"/>
                        <a:gd name="connsiteX5" fmla="*/ 2379215 w 2713608"/>
                        <a:gd name="connsiteY5" fmla="*/ 1277092 h 2995085"/>
                        <a:gd name="connsiteX6" fmla="*/ 1885025 w 2713608"/>
                        <a:gd name="connsiteY6" fmla="*/ 655654 h 2995085"/>
                        <a:gd name="connsiteX7" fmla="*/ 1242874 w 2713608"/>
                        <a:gd name="connsiteY7" fmla="*/ 578716 h 2995085"/>
                        <a:gd name="connsiteX8" fmla="*/ 1239916 w 2713608"/>
                        <a:gd name="connsiteY8" fmla="*/ 969332 h 2995085"/>
                        <a:gd name="connsiteX9" fmla="*/ 901561 w 2713608"/>
                        <a:gd name="connsiteY9" fmla="*/ 1982117 h 2995085"/>
                        <a:gd name="connsiteX10" fmla="*/ 804909 w 2713608"/>
                        <a:gd name="connsiteY10" fmla="*/ 2191491 h 2995085"/>
                        <a:gd name="connsiteX11" fmla="*/ 1580226 w 2713608"/>
                        <a:gd name="connsiteY11" fmla="*/ 2582109 h 2995085"/>
                        <a:gd name="connsiteX12" fmla="*/ 2476871 w 2713608"/>
                        <a:gd name="connsiteY12" fmla="*/ 2369045 h 2995085"/>
                        <a:gd name="connsiteX13" fmla="*/ 2577484 w 2713608"/>
                        <a:gd name="connsiteY13" fmla="*/ 2789255 h 2995085"/>
                        <a:gd name="connsiteX14" fmla="*/ 1671961 w 2713608"/>
                        <a:gd name="connsiteY14" fmla="*/ 2984563 h 2995085"/>
                        <a:gd name="connsiteX15" fmla="*/ 1402672 w 2713608"/>
                        <a:gd name="connsiteY15" fmla="*/ 2949053 h 2995085"/>
                        <a:gd name="connsiteX16" fmla="*/ 585926 w 2713608"/>
                        <a:gd name="connsiteY16" fmla="*/ 2750783 h 2995085"/>
                        <a:gd name="connsiteX17" fmla="*/ 0 w 2713608"/>
                        <a:gd name="connsiteY17" fmla="*/ 2090878 h 2995085"/>
                        <a:gd name="connsiteX18" fmla="*/ 305404 w 2713608"/>
                        <a:gd name="connsiteY18" fmla="*/ 1718746 h 2995085"/>
                        <a:gd name="connsiteX19" fmla="*/ 130810 w 2713608"/>
                        <a:gd name="connsiteY19" fmla="*/ 1093173 h 2995085"/>
                        <a:gd name="connsiteX0" fmla="*/ 130810 w 2713608"/>
                        <a:gd name="connsiteY0" fmla="*/ 1093173 h 2995085"/>
                        <a:gd name="connsiteX1" fmla="*/ 1363200 w 2713608"/>
                        <a:gd name="connsiteY1" fmla="*/ 89997 h 2995085"/>
                        <a:gd name="connsiteX2" fmla="*/ 2035947 w 2713608"/>
                        <a:gd name="connsiteY2" fmla="*/ 223607 h 2995085"/>
                        <a:gd name="connsiteX3" fmla="*/ 2180950 w 2713608"/>
                        <a:gd name="connsiteY3" fmla="*/ 350854 h 2995085"/>
                        <a:gd name="connsiteX4" fmla="*/ 2713608 w 2713608"/>
                        <a:gd name="connsiteY4" fmla="*/ 984129 h 2995085"/>
                        <a:gd name="connsiteX5" fmla="*/ 2379215 w 2713608"/>
                        <a:gd name="connsiteY5" fmla="*/ 1277092 h 2995085"/>
                        <a:gd name="connsiteX6" fmla="*/ 1885025 w 2713608"/>
                        <a:gd name="connsiteY6" fmla="*/ 655654 h 2995085"/>
                        <a:gd name="connsiteX7" fmla="*/ 1242874 w 2713608"/>
                        <a:gd name="connsiteY7" fmla="*/ 578716 h 2995085"/>
                        <a:gd name="connsiteX8" fmla="*/ 1239916 w 2713608"/>
                        <a:gd name="connsiteY8" fmla="*/ 969332 h 2995085"/>
                        <a:gd name="connsiteX9" fmla="*/ 901561 w 2713608"/>
                        <a:gd name="connsiteY9" fmla="*/ 1982117 h 2995085"/>
                        <a:gd name="connsiteX10" fmla="*/ 804909 w 2713608"/>
                        <a:gd name="connsiteY10" fmla="*/ 2191491 h 2995085"/>
                        <a:gd name="connsiteX11" fmla="*/ 1580226 w 2713608"/>
                        <a:gd name="connsiteY11" fmla="*/ 2582109 h 2995085"/>
                        <a:gd name="connsiteX12" fmla="*/ 2476871 w 2713608"/>
                        <a:gd name="connsiteY12" fmla="*/ 2369045 h 2995085"/>
                        <a:gd name="connsiteX13" fmla="*/ 2577484 w 2713608"/>
                        <a:gd name="connsiteY13" fmla="*/ 2789255 h 2995085"/>
                        <a:gd name="connsiteX14" fmla="*/ 1671961 w 2713608"/>
                        <a:gd name="connsiteY14" fmla="*/ 2984563 h 2995085"/>
                        <a:gd name="connsiteX15" fmla="*/ 1402672 w 2713608"/>
                        <a:gd name="connsiteY15" fmla="*/ 2949053 h 2995085"/>
                        <a:gd name="connsiteX16" fmla="*/ 585926 w 2713608"/>
                        <a:gd name="connsiteY16" fmla="*/ 2750783 h 2995085"/>
                        <a:gd name="connsiteX17" fmla="*/ 0 w 2713608"/>
                        <a:gd name="connsiteY17" fmla="*/ 2090878 h 2995085"/>
                        <a:gd name="connsiteX18" fmla="*/ 305404 w 2713608"/>
                        <a:gd name="connsiteY18" fmla="*/ 1718746 h 2995085"/>
                        <a:gd name="connsiteX19" fmla="*/ 130810 w 2713608"/>
                        <a:gd name="connsiteY19" fmla="*/ 1093173 h 2995085"/>
                        <a:gd name="connsiteX0" fmla="*/ 130810 w 2713608"/>
                        <a:gd name="connsiteY0" fmla="*/ 1093173 h 2995085"/>
                        <a:gd name="connsiteX1" fmla="*/ 1363200 w 2713608"/>
                        <a:gd name="connsiteY1" fmla="*/ 89997 h 2995085"/>
                        <a:gd name="connsiteX2" fmla="*/ 2035947 w 2713608"/>
                        <a:gd name="connsiteY2" fmla="*/ 223607 h 2995085"/>
                        <a:gd name="connsiteX3" fmla="*/ 2180950 w 2713608"/>
                        <a:gd name="connsiteY3" fmla="*/ 350854 h 2995085"/>
                        <a:gd name="connsiteX4" fmla="*/ 2713608 w 2713608"/>
                        <a:gd name="connsiteY4" fmla="*/ 984129 h 2995085"/>
                        <a:gd name="connsiteX5" fmla="*/ 2379215 w 2713608"/>
                        <a:gd name="connsiteY5" fmla="*/ 1277092 h 2995085"/>
                        <a:gd name="connsiteX6" fmla="*/ 1885025 w 2713608"/>
                        <a:gd name="connsiteY6" fmla="*/ 655654 h 2995085"/>
                        <a:gd name="connsiteX7" fmla="*/ 1242874 w 2713608"/>
                        <a:gd name="connsiteY7" fmla="*/ 578716 h 2995085"/>
                        <a:gd name="connsiteX8" fmla="*/ 1239916 w 2713608"/>
                        <a:gd name="connsiteY8" fmla="*/ 969332 h 2995085"/>
                        <a:gd name="connsiteX9" fmla="*/ 901561 w 2713608"/>
                        <a:gd name="connsiteY9" fmla="*/ 1982117 h 2995085"/>
                        <a:gd name="connsiteX10" fmla="*/ 804909 w 2713608"/>
                        <a:gd name="connsiteY10" fmla="*/ 2191491 h 2995085"/>
                        <a:gd name="connsiteX11" fmla="*/ 1580226 w 2713608"/>
                        <a:gd name="connsiteY11" fmla="*/ 2582109 h 2995085"/>
                        <a:gd name="connsiteX12" fmla="*/ 2476871 w 2713608"/>
                        <a:gd name="connsiteY12" fmla="*/ 2369045 h 2995085"/>
                        <a:gd name="connsiteX13" fmla="*/ 2577484 w 2713608"/>
                        <a:gd name="connsiteY13" fmla="*/ 2789255 h 2995085"/>
                        <a:gd name="connsiteX14" fmla="*/ 1671961 w 2713608"/>
                        <a:gd name="connsiteY14" fmla="*/ 2984563 h 2995085"/>
                        <a:gd name="connsiteX15" fmla="*/ 1402672 w 2713608"/>
                        <a:gd name="connsiteY15" fmla="*/ 2949053 h 2995085"/>
                        <a:gd name="connsiteX16" fmla="*/ 585926 w 2713608"/>
                        <a:gd name="connsiteY16" fmla="*/ 2750783 h 2995085"/>
                        <a:gd name="connsiteX17" fmla="*/ 0 w 2713608"/>
                        <a:gd name="connsiteY17" fmla="*/ 2090878 h 2995085"/>
                        <a:gd name="connsiteX18" fmla="*/ 130810 w 2713608"/>
                        <a:gd name="connsiteY18" fmla="*/ 1093173 h 2995085"/>
                        <a:gd name="connsiteX0" fmla="*/ 154662 w 2737460"/>
                        <a:gd name="connsiteY0" fmla="*/ 1093173 h 2995085"/>
                        <a:gd name="connsiteX1" fmla="*/ 1387052 w 2737460"/>
                        <a:gd name="connsiteY1" fmla="*/ 89997 h 2995085"/>
                        <a:gd name="connsiteX2" fmla="*/ 2059799 w 2737460"/>
                        <a:gd name="connsiteY2" fmla="*/ 223607 h 2995085"/>
                        <a:gd name="connsiteX3" fmla="*/ 2204802 w 2737460"/>
                        <a:gd name="connsiteY3" fmla="*/ 350854 h 2995085"/>
                        <a:gd name="connsiteX4" fmla="*/ 2737460 w 2737460"/>
                        <a:gd name="connsiteY4" fmla="*/ 984129 h 2995085"/>
                        <a:gd name="connsiteX5" fmla="*/ 2403067 w 2737460"/>
                        <a:gd name="connsiteY5" fmla="*/ 1277092 h 2995085"/>
                        <a:gd name="connsiteX6" fmla="*/ 1908877 w 2737460"/>
                        <a:gd name="connsiteY6" fmla="*/ 655654 h 2995085"/>
                        <a:gd name="connsiteX7" fmla="*/ 1266726 w 2737460"/>
                        <a:gd name="connsiteY7" fmla="*/ 578716 h 2995085"/>
                        <a:gd name="connsiteX8" fmla="*/ 1263768 w 2737460"/>
                        <a:gd name="connsiteY8" fmla="*/ 969332 h 2995085"/>
                        <a:gd name="connsiteX9" fmla="*/ 925413 w 2737460"/>
                        <a:gd name="connsiteY9" fmla="*/ 1982117 h 2995085"/>
                        <a:gd name="connsiteX10" fmla="*/ 828761 w 2737460"/>
                        <a:gd name="connsiteY10" fmla="*/ 2191491 h 2995085"/>
                        <a:gd name="connsiteX11" fmla="*/ 1604078 w 2737460"/>
                        <a:gd name="connsiteY11" fmla="*/ 2582109 h 2995085"/>
                        <a:gd name="connsiteX12" fmla="*/ 2500723 w 2737460"/>
                        <a:gd name="connsiteY12" fmla="*/ 2369045 h 2995085"/>
                        <a:gd name="connsiteX13" fmla="*/ 2601336 w 2737460"/>
                        <a:gd name="connsiteY13" fmla="*/ 2789255 h 2995085"/>
                        <a:gd name="connsiteX14" fmla="*/ 1695813 w 2737460"/>
                        <a:gd name="connsiteY14" fmla="*/ 2984563 h 2995085"/>
                        <a:gd name="connsiteX15" fmla="*/ 1426524 w 2737460"/>
                        <a:gd name="connsiteY15" fmla="*/ 2949053 h 2995085"/>
                        <a:gd name="connsiteX16" fmla="*/ 609778 w 2737460"/>
                        <a:gd name="connsiteY16" fmla="*/ 2750783 h 2995085"/>
                        <a:gd name="connsiteX17" fmla="*/ 23852 w 2737460"/>
                        <a:gd name="connsiteY17" fmla="*/ 2090878 h 2995085"/>
                        <a:gd name="connsiteX18" fmla="*/ 154662 w 2737460"/>
                        <a:gd name="connsiteY18" fmla="*/ 1093173 h 2995085"/>
                        <a:gd name="connsiteX0" fmla="*/ 165916 w 2748714"/>
                        <a:gd name="connsiteY0" fmla="*/ 1093173 h 2995085"/>
                        <a:gd name="connsiteX1" fmla="*/ 1398306 w 2748714"/>
                        <a:gd name="connsiteY1" fmla="*/ 89997 h 2995085"/>
                        <a:gd name="connsiteX2" fmla="*/ 2071053 w 2748714"/>
                        <a:gd name="connsiteY2" fmla="*/ 223607 h 2995085"/>
                        <a:gd name="connsiteX3" fmla="*/ 2216056 w 2748714"/>
                        <a:gd name="connsiteY3" fmla="*/ 350854 h 2995085"/>
                        <a:gd name="connsiteX4" fmla="*/ 2748714 w 2748714"/>
                        <a:gd name="connsiteY4" fmla="*/ 984129 h 2995085"/>
                        <a:gd name="connsiteX5" fmla="*/ 2414321 w 2748714"/>
                        <a:gd name="connsiteY5" fmla="*/ 1277092 h 2995085"/>
                        <a:gd name="connsiteX6" fmla="*/ 1920131 w 2748714"/>
                        <a:gd name="connsiteY6" fmla="*/ 655654 h 2995085"/>
                        <a:gd name="connsiteX7" fmla="*/ 1277980 w 2748714"/>
                        <a:gd name="connsiteY7" fmla="*/ 578716 h 2995085"/>
                        <a:gd name="connsiteX8" fmla="*/ 1275022 w 2748714"/>
                        <a:gd name="connsiteY8" fmla="*/ 969332 h 2995085"/>
                        <a:gd name="connsiteX9" fmla="*/ 936667 w 2748714"/>
                        <a:gd name="connsiteY9" fmla="*/ 1982117 h 2995085"/>
                        <a:gd name="connsiteX10" fmla="*/ 840015 w 2748714"/>
                        <a:gd name="connsiteY10" fmla="*/ 2191491 h 2995085"/>
                        <a:gd name="connsiteX11" fmla="*/ 1615332 w 2748714"/>
                        <a:gd name="connsiteY11" fmla="*/ 2582109 h 2995085"/>
                        <a:gd name="connsiteX12" fmla="*/ 2511977 w 2748714"/>
                        <a:gd name="connsiteY12" fmla="*/ 2369045 h 2995085"/>
                        <a:gd name="connsiteX13" fmla="*/ 2612590 w 2748714"/>
                        <a:gd name="connsiteY13" fmla="*/ 2789255 h 2995085"/>
                        <a:gd name="connsiteX14" fmla="*/ 1707067 w 2748714"/>
                        <a:gd name="connsiteY14" fmla="*/ 2984563 h 2995085"/>
                        <a:gd name="connsiteX15" fmla="*/ 1437778 w 2748714"/>
                        <a:gd name="connsiteY15" fmla="*/ 2949053 h 2995085"/>
                        <a:gd name="connsiteX16" fmla="*/ 621032 w 2748714"/>
                        <a:gd name="connsiteY16" fmla="*/ 2750783 h 2995085"/>
                        <a:gd name="connsiteX17" fmla="*/ 35106 w 2748714"/>
                        <a:gd name="connsiteY17" fmla="*/ 2090878 h 2995085"/>
                        <a:gd name="connsiteX18" fmla="*/ 165916 w 2748714"/>
                        <a:gd name="connsiteY18" fmla="*/ 1093173 h 2995085"/>
                        <a:gd name="connsiteX0" fmla="*/ 164451 w 2747249"/>
                        <a:gd name="connsiteY0" fmla="*/ 1093173 h 2995085"/>
                        <a:gd name="connsiteX1" fmla="*/ 1396841 w 2747249"/>
                        <a:gd name="connsiteY1" fmla="*/ 89997 h 2995085"/>
                        <a:gd name="connsiteX2" fmla="*/ 2069588 w 2747249"/>
                        <a:gd name="connsiteY2" fmla="*/ 223607 h 2995085"/>
                        <a:gd name="connsiteX3" fmla="*/ 2214591 w 2747249"/>
                        <a:gd name="connsiteY3" fmla="*/ 350854 h 2995085"/>
                        <a:gd name="connsiteX4" fmla="*/ 2747249 w 2747249"/>
                        <a:gd name="connsiteY4" fmla="*/ 984129 h 2995085"/>
                        <a:gd name="connsiteX5" fmla="*/ 2412856 w 2747249"/>
                        <a:gd name="connsiteY5" fmla="*/ 1277092 h 2995085"/>
                        <a:gd name="connsiteX6" fmla="*/ 1918666 w 2747249"/>
                        <a:gd name="connsiteY6" fmla="*/ 655654 h 2995085"/>
                        <a:gd name="connsiteX7" fmla="*/ 1276515 w 2747249"/>
                        <a:gd name="connsiteY7" fmla="*/ 578716 h 2995085"/>
                        <a:gd name="connsiteX8" fmla="*/ 1273557 w 2747249"/>
                        <a:gd name="connsiteY8" fmla="*/ 969332 h 2995085"/>
                        <a:gd name="connsiteX9" fmla="*/ 935202 w 2747249"/>
                        <a:gd name="connsiteY9" fmla="*/ 1982117 h 2995085"/>
                        <a:gd name="connsiteX10" fmla="*/ 838550 w 2747249"/>
                        <a:gd name="connsiteY10" fmla="*/ 2191491 h 2995085"/>
                        <a:gd name="connsiteX11" fmla="*/ 1613867 w 2747249"/>
                        <a:gd name="connsiteY11" fmla="*/ 2582109 h 2995085"/>
                        <a:gd name="connsiteX12" fmla="*/ 2510512 w 2747249"/>
                        <a:gd name="connsiteY12" fmla="*/ 2369045 h 2995085"/>
                        <a:gd name="connsiteX13" fmla="*/ 2611125 w 2747249"/>
                        <a:gd name="connsiteY13" fmla="*/ 2789255 h 2995085"/>
                        <a:gd name="connsiteX14" fmla="*/ 1705602 w 2747249"/>
                        <a:gd name="connsiteY14" fmla="*/ 2984563 h 2995085"/>
                        <a:gd name="connsiteX15" fmla="*/ 1436313 w 2747249"/>
                        <a:gd name="connsiteY15" fmla="*/ 2949053 h 2995085"/>
                        <a:gd name="connsiteX16" fmla="*/ 619567 w 2747249"/>
                        <a:gd name="connsiteY16" fmla="*/ 2750783 h 2995085"/>
                        <a:gd name="connsiteX17" fmla="*/ 33641 w 2747249"/>
                        <a:gd name="connsiteY17" fmla="*/ 2090878 h 2995085"/>
                        <a:gd name="connsiteX18" fmla="*/ 164451 w 2747249"/>
                        <a:gd name="connsiteY18" fmla="*/ 1093173 h 2995085"/>
                        <a:gd name="connsiteX0" fmla="*/ 164451 w 2747249"/>
                        <a:gd name="connsiteY0" fmla="*/ 1093173 h 2995085"/>
                        <a:gd name="connsiteX1" fmla="*/ 1396841 w 2747249"/>
                        <a:gd name="connsiteY1" fmla="*/ 89997 h 2995085"/>
                        <a:gd name="connsiteX2" fmla="*/ 2069588 w 2747249"/>
                        <a:gd name="connsiteY2" fmla="*/ 223607 h 2995085"/>
                        <a:gd name="connsiteX3" fmla="*/ 2214591 w 2747249"/>
                        <a:gd name="connsiteY3" fmla="*/ 350854 h 2995085"/>
                        <a:gd name="connsiteX4" fmla="*/ 2747249 w 2747249"/>
                        <a:gd name="connsiteY4" fmla="*/ 984129 h 2995085"/>
                        <a:gd name="connsiteX5" fmla="*/ 2412856 w 2747249"/>
                        <a:gd name="connsiteY5" fmla="*/ 1277092 h 2995085"/>
                        <a:gd name="connsiteX6" fmla="*/ 1918666 w 2747249"/>
                        <a:gd name="connsiteY6" fmla="*/ 655654 h 2995085"/>
                        <a:gd name="connsiteX7" fmla="*/ 1276515 w 2747249"/>
                        <a:gd name="connsiteY7" fmla="*/ 578716 h 2995085"/>
                        <a:gd name="connsiteX8" fmla="*/ 1273557 w 2747249"/>
                        <a:gd name="connsiteY8" fmla="*/ 969332 h 2995085"/>
                        <a:gd name="connsiteX9" fmla="*/ 935202 w 2747249"/>
                        <a:gd name="connsiteY9" fmla="*/ 1982117 h 2995085"/>
                        <a:gd name="connsiteX10" fmla="*/ 838550 w 2747249"/>
                        <a:gd name="connsiteY10" fmla="*/ 2191491 h 2995085"/>
                        <a:gd name="connsiteX11" fmla="*/ 1613867 w 2747249"/>
                        <a:gd name="connsiteY11" fmla="*/ 2573231 h 2995085"/>
                        <a:gd name="connsiteX12" fmla="*/ 2510512 w 2747249"/>
                        <a:gd name="connsiteY12" fmla="*/ 2369045 h 2995085"/>
                        <a:gd name="connsiteX13" fmla="*/ 2611125 w 2747249"/>
                        <a:gd name="connsiteY13" fmla="*/ 2789255 h 2995085"/>
                        <a:gd name="connsiteX14" fmla="*/ 1705602 w 2747249"/>
                        <a:gd name="connsiteY14" fmla="*/ 2984563 h 2995085"/>
                        <a:gd name="connsiteX15" fmla="*/ 1436313 w 2747249"/>
                        <a:gd name="connsiteY15" fmla="*/ 2949053 h 2995085"/>
                        <a:gd name="connsiteX16" fmla="*/ 619567 w 2747249"/>
                        <a:gd name="connsiteY16" fmla="*/ 2750783 h 2995085"/>
                        <a:gd name="connsiteX17" fmla="*/ 33641 w 2747249"/>
                        <a:gd name="connsiteY17" fmla="*/ 2090878 h 2995085"/>
                        <a:gd name="connsiteX18" fmla="*/ 164451 w 2747249"/>
                        <a:gd name="connsiteY18" fmla="*/ 1093173 h 29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47249" h="2995085">
                          <a:moveTo>
                            <a:pt x="164451" y="1093173"/>
                          </a:moveTo>
                          <a:cubicBezTo>
                            <a:pt x="299053" y="280373"/>
                            <a:pt x="1197136" y="-212831"/>
                            <a:pt x="1396841" y="89997"/>
                          </a:cubicBezTo>
                          <a:cubicBezTo>
                            <a:pt x="1606294" y="119738"/>
                            <a:pt x="1842380" y="164274"/>
                            <a:pt x="2069588" y="223607"/>
                          </a:cubicBezTo>
                          <a:cubicBezTo>
                            <a:pt x="2138637" y="239390"/>
                            <a:pt x="2172176" y="269968"/>
                            <a:pt x="2214591" y="350854"/>
                          </a:cubicBezTo>
                          <a:lnTo>
                            <a:pt x="2747249" y="984129"/>
                          </a:lnTo>
                          <a:lnTo>
                            <a:pt x="2412856" y="1277092"/>
                          </a:lnTo>
                          <a:lnTo>
                            <a:pt x="1918666" y="655654"/>
                          </a:lnTo>
                          <a:lnTo>
                            <a:pt x="1276515" y="578716"/>
                          </a:lnTo>
                          <a:lnTo>
                            <a:pt x="1273557" y="969332"/>
                          </a:lnTo>
                          <a:lnTo>
                            <a:pt x="935202" y="1982117"/>
                          </a:lnTo>
                          <a:lnTo>
                            <a:pt x="838550" y="2191491"/>
                          </a:lnTo>
                          <a:lnTo>
                            <a:pt x="1613867" y="2573231"/>
                          </a:lnTo>
                          <a:lnTo>
                            <a:pt x="2510512" y="2369045"/>
                          </a:lnTo>
                          <a:lnTo>
                            <a:pt x="2611125" y="2789255"/>
                          </a:lnTo>
                          <a:lnTo>
                            <a:pt x="1705602" y="2984563"/>
                          </a:lnTo>
                          <a:cubicBezTo>
                            <a:pt x="1606961" y="3005278"/>
                            <a:pt x="1537913" y="2996401"/>
                            <a:pt x="1436313" y="2949053"/>
                          </a:cubicBezTo>
                          <a:lnTo>
                            <a:pt x="619567" y="2750783"/>
                          </a:lnTo>
                          <a:cubicBezTo>
                            <a:pt x="323644" y="2767553"/>
                            <a:pt x="98744" y="2464726"/>
                            <a:pt x="33641" y="2090878"/>
                          </a:cubicBezTo>
                          <a:cubicBezTo>
                            <a:pt x="-52962" y="1761269"/>
                            <a:pt x="40949" y="1372475"/>
                            <a:pt x="164451" y="1093173"/>
                          </a:cubicBezTo>
                          <a:close/>
                        </a:path>
                      </a:pathLst>
                    </a:custGeom>
                    <a:solidFill>
                      <a:srgbClr val="174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35" name="Group 34"/>
                  <p:cNvGrpSpPr/>
                  <p:nvPr/>
                </p:nvGrpSpPr>
                <p:grpSpPr>
                  <a:xfrm>
                    <a:off x="2607888" y="2674229"/>
                    <a:ext cx="544097" cy="491853"/>
                    <a:chOff x="2607888" y="2674229"/>
                    <a:chExt cx="544097" cy="491853"/>
                  </a:xfrm>
                </p:grpSpPr>
                <p:sp>
                  <p:nvSpPr>
                    <p:cNvPr id="103" name="Rectangle 102"/>
                    <p:cNvSpPr/>
                    <p:nvPr/>
                  </p:nvSpPr>
                  <p:spPr>
                    <a:xfrm>
                      <a:off x="2838440" y="2674229"/>
                      <a:ext cx="150089" cy="50231"/>
                    </a:xfrm>
                    <a:custGeom>
                      <a:avLst/>
                      <a:gdLst>
                        <a:gd name="connsiteX0" fmla="*/ 0 w 351430"/>
                        <a:gd name="connsiteY0" fmla="*/ 0 h 179601"/>
                        <a:gd name="connsiteX1" fmla="*/ 351430 w 351430"/>
                        <a:gd name="connsiteY1" fmla="*/ 0 h 179601"/>
                        <a:gd name="connsiteX2" fmla="*/ 351430 w 351430"/>
                        <a:gd name="connsiteY2" fmla="*/ 179601 h 179601"/>
                        <a:gd name="connsiteX3" fmla="*/ 0 w 351430"/>
                        <a:gd name="connsiteY3" fmla="*/ 179601 h 179601"/>
                        <a:gd name="connsiteX4" fmla="*/ 0 w 351430"/>
                        <a:gd name="connsiteY4" fmla="*/ 0 h 179601"/>
                        <a:gd name="connsiteX0" fmla="*/ 0 w 354842"/>
                        <a:gd name="connsiteY0" fmla="*/ 0 h 220545"/>
                        <a:gd name="connsiteX1" fmla="*/ 351430 w 354842"/>
                        <a:gd name="connsiteY1" fmla="*/ 0 h 220545"/>
                        <a:gd name="connsiteX2" fmla="*/ 354842 w 354842"/>
                        <a:gd name="connsiteY2" fmla="*/ 220545 h 220545"/>
                        <a:gd name="connsiteX3" fmla="*/ 0 w 354842"/>
                        <a:gd name="connsiteY3" fmla="*/ 179601 h 220545"/>
                        <a:gd name="connsiteX4" fmla="*/ 0 w 354842"/>
                        <a:gd name="connsiteY4" fmla="*/ 0 h 220545"/>
                        <a:gd name="connsiteX0" fmla="*/ 0 w 354842"/>
                        <a:gd name="connsiteY0" fmla="*/ 0 h 220545"/>
                        <a:gd name="connsiteX1" fmla="*/ 351430 w 354842"/>
                        <a:gd name="connsiteY1" fmla="*/ 0 h 220545"/>
                        <a:gd name="connsiteX2" fmla="*/ 354842 w 354842"/>
                        <a:gd name="connsiteY2" fmla="*/ 220545 h 220545"/>
                        <a:gd name="connsiteX3" fmla="*/ 34119 w 354842"/>
                        <a:gd name="connsiteY3" fmla="*/ 135246 h 220545"/>
                        <a:gd name="connsiteX4" fmla="*/ 0 w 354842"/>
                        <a:gd name="connsiteY4" fmla="*/ 0 h 220545"/>
                        <a:gd name="connsiteX0" fmla="*/ 0 w 354842"/>
                        <a:gd name="connsiteY0" fmla="*/ 0 h 220545"/>
                        <a:gd name="connsiteX1" fmla="*/ 351430 w 354842"/>
                        <a:gd name="connsiteY1" fmla="*/ 0 h 220545"/>
                        <a:gd name="connsiteX2" fmla="*/ 354842 w 354842"/>
                        <a:gd name="connsiteY2" fmla="*/ 220545 h 220545"/>
                        <a:gd name="connsiteX3" fmla="*/ 34119 w 354842"/>
                        <a:gd name="connsiteY3" fmla="*/ 145482 h 220545"/>
                        <a:gd name="connsiteX4" fmla="*/ 0 w 354842"/>
                        <a:gd name="connsiteY4" fmla="*/ 0 h 220545"/>
                        <a:gd name="connsiteX0" fmla="*/ 0 w 320723"/>
                        <a:gd name="connsiteY0" fmla="*/ 145482 h 220545"/>
                        <a:gd name="connsiteX1" fmla="*/ 317311 w 320723"/>
                        <a:gd name="connsiteY1" fmla="*/ 0 h 220545"/>
                        <a:gd name="connsiteX2" fmla="*/ 320723 w 320723"/>
                        <a:gd name="connsiteY2" fmla="*/ 220545 h 220545"/>
                        <a:gd name="connsiteX3" fmla="*/ 0 w 320723"/>
                        <a:gd name="connsiteY3" fmla="*/ 145482 h 220545"/>
                        <a:gd name="connsiteX0" fmla="*/ 0 w 320723"/>
                        <a:gd name="connsiteY0" fmla="*/ 0 h 75063"/>
                        <a:gd name="connsiteX1" fmla="*/ 320723 w 320723"/>
                        <a:gd name="connsiteY1" fmla="*/ 75063 h 75063"/>
                        <a:gd name="connsiteX2" fmla="*/ 0 w 320723"/>
                        <a:gd name="connsiteY2" fmla="*/ 0 h 75063"/>
                        <a:gd name="connsiteX0" fmla="*/ 0 w 320723"/>
                        <a:gd name="connsiteY0" fmla="*/ 6163 h 81226"/>
                        <a:gd name="connsiteX1" fmla="*/ 320723 w 320723"/>
                        <a:gd name="connsiteY1" fmla="*/ 81226 h 81226"/>
                        <a:gd name="connsiteX2" fmla="*/ 0 w 320723"/>
                        <a:gd name="connsiteY2" fmla="*/ 6163 h 81226"/>
                        <a:gd name="connsiteX0" fmla="*/ 0 w 320723"/>
                        <a:gd name="connsiteY0" fmla="*/ 6163 h 81226"/>
                        <a:gd name="connsiteX1" fmla="*/ 320723 w 320723"/>
                        <a:gd name="connsiteY1" fmla="*/ 81226 h 81226"/>
                        <a:gd name="connsiteX2" fmla="*/ 0 w 320723"/>
                        <a:gd name="connsiteY2" fmla="*/ 6163 h 81226"/>
                        <a:gd name="connsiteX0" fmla="*/ 0 w 320723"/>
                        <a:gd name="connsiteY0" fmla="*/ 53520 h 128583"/>
                        <a:gd name="connsiteX1" fmla="*/ 320723 w 320723"/>
                        <a:gd name="connsiteY1" fmla="*/ 128583 h 128583"/>
                        <a:gd name="connsiteX2" fmla="*/ 0 w 320723"/>
                        <a:gd name="connsiteY2" fmla="*/ 53520 h 128583"/>
                        <a:gd name="connsiteX0" fmla="*/ 0 w 327547"/>
                        <a:gd name="connsiteY0" fmla="*/ 54700 h 126351"/>
                        <a:gd name="connsiteX1" fmla="*/ 327547 w 327547"/>
                        <a:gd name="connsiteY1" fmla="*/ 126351 h 126351"/>
                        <a:gd name="connsiteX2" fmla="*/ 0 w 327547"/>
                        <a:gd name="connsiteY2" fmla="*/ 54700 h 126351"/>
                        <a:gd name="connsiteX0" fmla="*/ 0 w 341195"/>
                        <a:gd name="connsiteY0" fmla="*/ 51262 h 133149"/>
                        <a:gd name="connsiteX1" fmla="*/ 341195 w 341195"/>
                        <a:gd name="connsiteY1" fmla="*/ 133149 h 133149"/>
                        <a:gd name="connsiteX2" fmla="*/ 0 w 341195"/>
                        <a:gd name="connsiteY2" fmla="*/ 51262 h 133149"/>
                        <a:gd name="connsiteX0" fmla="*/ 0 w 371902"/>
                        <a:gd name="connsiteY0" fmla="*/ 51262 h 133149"/>
                        <a:gd name="connsiteX1" fmla="*/ 371902 w 371902"/>
                        <a:gd name="connsiteY1" fmla="*/ 133149 h 133149"/>
                        <a:gd name="connsiteX2" fmla="*/ 0 w 371902"/>
                        <a:gd name="connsiteY2" fmla="*/ 51262 h 133149"/>
                        <a:gd name="connsiteX0" fmla="*/ 0 w 371902"/>
                        <a:gd name="connsiteY0" fmla="*/ 51262 h 133149"/>
                        <a:gd name="connsiteX1" fmla="*/ 371902 w 371902"/>
                        <a:gd name="connsiteY1" fmla="*/ 133149 h 133149"/>
                        <a:gd name="connsiteX2" fmla="*/ 0 w 371902"/>
                        <a:gd name="connsiteY2" fmla="*/ 51262 h 133149"/>
                        <a:gd name="connsiteX0" fmla="*/ 0 w 371902"/>
                        <a:gd name="connsiteY0" fmla="*/ 51262 h 133149"/>
                        <a:gd name="connsiteX1" fmla="*/ 371902 w 371902"/>
                        <a:gd name="connsiteY1" fmla="*/ 133149 h 133149"/>
                        <a:gd name="connsiteX2" fmla="*/ 0 w 371902"/>
                        <a:gd name="connsiteY2" fmla="*/ 51262 h 133149"/>
                        <a:gd name="connsiteX0" fmla="*/ 0 w 371902"/>
                        <a:gd name="connsiteY0" fmla="*/ 51262 h 133149"/>
                        <a:gd name="connsiteX1" fmla="*/ 371902 w 371902"/>
                        <a:gd name="connsiteY1" fmla="*/ 133149 h 133149"/>
                        <a:gd name="connsiteX2" fmla="*/ 0 w 371902"/>
                        <a:gd name="connsiteY2" fmla="*/ 51262 h 133149"/>
                        <a:gd name="connsiteX0" fmla="*/ 0 w 371902"/>
                        <a:gd name="connsiteY0" fmla="*/ 45286 h 127173"/>
                        <a:gd name="connsiteX1" fmla="*/ 371902 w 371902"/>
                        <a:gd name="connsiteY1" fmla="*/ 127173 h 127173"/>
                        <a:gd name="connsiteX2" fmla="*/ 0 w 371902"/>
                        <a:gd name="connsiteY2" fmla="*/ 45286 h 127173"/>
                        <a:gd name="connsiteX0" fmla="*/ 0 w 371902"/>
                        <a:gd name="connsiteY0" fmla="*/ 42579 h 124466"/>
                        <a:gd name="connsiteX1" fmla="*/ 371902 w 371902"/>
                        <a:gd name="connsiteY1" fmla="*/ 124466 h 124466"/>
                        <a:gd name="connsiteX2" fmla="*/ 0 w 371902"/>
                        <a:gd name="connsiteY2" fmla="*/ 42579 h 124466"/>
                      </a:gdLst>
                      <a:ahLst/>
                      <a:cxnLst>
                        <a:cxn ang="0">
                          <a:pos x="connsiteX0" y="connsiteY0"/>
                        </a:cxn>
                        <a:cxn ang="0">
                          <a:pos x="connsiteX1" y="connsiteY1"/>
                        </a:cxn>
                        <a:cxn ang="0">
                          <a:pos x="connsiteX2" y="connsiteY2"/>
                        </a:cxn>
                      </a:cxnLst>
                      <a:rect l="l" t="t" r="r" b="b"/>
                      <a:pathLst>
                        <a:path w="371902" h="124466">
                          <a:moveTo>
                            <a:pt x="0" y="42579"/>
                          </a:moveTo>
                          <a:cubicBezTo>
                            <a:pt x="127379" y="-34758"/>
                            <a:pt x="295701" y="-6325"/>
                            <a:pt x="371902" y="124466"/>
                          </a:cubicBezTo>
                          <a:cubicBezTo>
                            <a:pt x="275229" y="75561"/>
                            <a:pt x="154675" y="53952"/>
                            <a:pt x="0" y="42579"/>
                          </a:cubicBezTo>
                          <a:close/>
                        </a:path>
                      </a:pathLst>
                    </a:custGeom>
                    <a:solidFill>
                      <a:srgbClr val="F4AF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4" name="Rectangle 102"/>
                    <p:cNvSpPr/>
                    <p:nvPr/>
                  </p:nvSpPr>
                  <p:spPr>
                    <a:xfrm rot="11384835">
                      <a:off x="2719078" y="3114458"/>
                      <a:ext cx="141713" cy="51624"/>
                    </a:xfrm>
                    <a:custGeom>
                      <a:avLst/>
                      <a:gdLst>
                        <a:gd name="connsiteX0" fmla="*/ 0 w 351430"/>
                        <a:gd name="connsiteY0" fmla="*/ 0 h 179601"/>
                        <a:gd name="connsiteX1" fmla="*/ 351430 w 351430"/>
                        <a:gd name="connsiteY1" fmla="*/ 0 h 179601"/>
                        <a:gd name="connsiteX2" fmla="*/ 351430 w 351430"/>
                        <a:gd name="connsiteY2" fmla="*/ 179601 h 179601"/>
                        <a:gd name="connsiteX3" fmla="*/ 0 w 351430"/>
                        <a:gd name="connsiteY3" fmla="*/ 179601 h 179601"/>
                        <a:gd name="connsiteX4" fmla="*/ 0 w 351430"/>
                        <a:gd name="connsiteY4" fmla="*/ 0 h 179601"/>
                        <a:gd name="connsiteX0" fmla="*/ 0 w 354842"/>
                        <a:gd name="connsiteY0" fmla="*/ 0 h 220545"/>
                        <a:gd name="connsiteX1" fmla="*/ 351430 w 354842"/>
                        <a:gd name="connsiteY1" fmla="*/ 0 h 220545"/>
                        <a:gd name="connsiteX2" fmla="*/ 354842 w 354842"/>
                        <a:gd name="connsiteY2" fmla="*/ 220545 h 220545"/>
                        <a:gd name="connsiteX3" fmla="*/ 0 w 354842"/>
                        <a:gd name="connsiteY3" fmla="*/ 179601 h 220545"/>
                        <a:gd name="connsiteX4" fmla="*/ 0 w 354842"/>
                        <a:gd name="connsiteY4" fmla="*/ 0 h 220545"/>
                        <a:gd name="connsiteX0" fmla="*/ 0 w 354842"/>
                        <a:gd name="connsiteY0" fmla="*/ 0 h 220545"/>
                        <a:gd name="connsiteX1" fmla="*/ 351430 w 354842"/>
                        <a:gd name="connsiteY1" fmla="*/ 0 h 220545"/>
                        <a:gd name="connsiteX2" fmla="*/ 354842 w 354842"/>
                        <a:gd name="connsiteY2" fmla="*/ 220545 h 220545"/>
                        <a:gd name="connsiteX3" fmla="*/ 34119 w 354842"/>
                        <a:gd name="connsiteY3" fmla="*/ 135246 h 220545"/>
                        <a:gd name="connsiteX4" fmla="*/ 0 w 354842"/>
                        <a:gd name="connsiteY4" fmla="*/ 0 h 220545"/>
                        <a:gd name="connsiteX0" fmla="*/ 0 w 354842"/>
                        <a:gd name="connsiteY0" fmla="*/ 0 h 220545"/>
                        <a:gd name="connsiteX1" fmla="*/ 351430 w 354842"/>
                        <a:gd name="connsiteY1" fmla="*/ 0 h 220545"/>
                        <a:gd name="connsiteX2" fmla="*/ 354842 w 354842"/>
                        <a:gd name="connsiteY2" fmla="*/ 220545 h 220545"/>
                        <a:gd name="connsiteX3" fmla="*/ 34119 w 354842"/>
                        <a:gd name="connsiteY3" fmla="*/ 145482 h 220545"/>
                        <a:gd name="connsiteX4" fmla="*/ 0 w 354842"/>
                        <a:gd name="connsiteY4" fmla="*/ 0 h 220545"/>
                        <a:gd name="connsiteX0" fmla="*/ 0 w 320723"/>
                        <a:gd name="connsiteY0" fmla="*/ 145482 h 220545"/>
                        <a:gd name="connsiteX1" fmla="*/ 317311 w 320723"/>
                        <a:gd name="connsiteY1" fmla="*/ 0 h 220545"/>
                        <a:gd name="connsiteX2" fmla="*/ 320723 w 320723"/>
                        <a:gd name="connsiteY2" fmla="*/ 220545 h 220545"/>
                        <a:gd name="connsiteX3" fmla="*/ 0 w 320723"/>
                        <a:gd name="connsiteY3" fmla="*/ 145482 h 220545"/>
                        <a:gd name="connsiteX0" fmla="*/ 0 w 320723"/>
                        <a:gd name="connsiteY0" fmla="*/ 0 h 75063"/>
                        <a:gd name="connsiteX1" fmla="*/ 320723 w 320723"/>
                        <a:gd name="connsiteY1" fmla="*/ 75063 h 75063"/>
                        <a:gd name="connsiteX2" fmla="*/ 0 w 320723"/>
                        <a:gd name="connsiteY2" fmla="*/ 0 h 75063"/>
                        <a:gd name="connsiteX0" fmla="*/ 0 w 320723"/>
                        <a:gd name="connsiteY0" fmla="*/ 6163 h 81226"/>
                        <a:gd name="connsiteX1" fmla="*/ 320723 w 320723"/>
                        <a:gd name="connsiteY1" fmla="*/ 81226 h 81226"/>
                        <a:gd name="connsiteX2" fmla="*/ 0 w 320723"/>
                        <a:gd name="connsiteY2" fmla="*/ 6163 h 81226"/>
                        <a:gd name="connsiteX0" fmla="*/ 0 w 320723"/>
                        <a:gd name="connsiteY0" fmla="*/ 6163 h 81226"/>
                        <a:gd name="connsiteX1" fmla="*/ 320723 w 320723"/>
                        <a:gd name="connsiteY1" fmla="*/ 81226 h 81226"/>
                        <a:gd name="connsiteX2" fmla="*/ 0 w 320723"/>
                        <a:gd name="connsiteY2" fmla="*/ 6163 h 81226"/>
                        <a:gd name="connsiteX0" fmla="*/ 0 w 320723"/>
                        <a:gd name="connsiteY0" fmla="*/ 53520 h 128583"/>
                        <a:gd name="connsiteX1" fmla="*/ 320723 w 320723"/>
                        <a:gd name="connsiteY1" fmla="*/ 128583 h 128583"/>
                        <a:gd name="connsiteX2" fmla="*/ 0 w 320723"/>
                        <a:gd name="connsiteY2" fmla="*/ 53520 h 128583"/>
                        <a:gd name="connsiteX0" fmla="*/ 0 w 327547"/>
                        <a:gd name="connsiteY0" fmla="*/ 54700 h 126351"/>
                        <a:gd name="connsiteX1" fmla="*/ 327547 w 327547"/>
                        <a:gd name="connsiteY1" fmla="*/ 126351 h 126351"/>
                        <a:gd name="connsiteX2" fmla="*/ 0 w 327547"/>
                        <a:gd name="connsiteY2" fmla="*/ 54700 h 126351"/>
                        <a:gd name="connsiteX0" fmla="*/ 0 w 341195"/>
                        <a:gd name="connsiteY0" fmla="*/ 51262 h 133149"/>
                        <a:gd name="connsiteX1" fmla="*/ 341195 w 341195"/>
                        <a:gd name="connsiteY1" fmla="*/ 133149 h 133149"/>
                        <a:gd name="connsiteX2" fmla="*/ 0 w 341195"/>
                        <a:gd name="connsiteY2" fmla="*/ 51262 h 133149"/>
                        <a:gd name="connsiteX0" fmla="*/ 0 w 371902"/>
                        <a:gd name="connsiteY0" fmla="*/ 51262 h 133149"/>
                        <a:gd name="connsiteX1" fmla="*/ 371902 w 371902"/>
                        <a:gd name="connsiteY1" fmla="*/ 133149 h 133149"/>
                        <a:gd name="connsiteX2" fmla="*/ 0 w 371902"/>
                        <a:gd name="connsiteY2" fmla="*/ 51262 h 133149"/>
                        <a:gd name="connsiteX0" fmla="*/ 0 w 371902"/>
                        <a:gd name="connsiteY0" fmla="*/ 51262 h 133149"/>
                        <a:gd name="connsiteX1" fmla="*/ 371902 w 371902"/>
                        <a:gd name="connsiteY1" fmla="*/ 133149 h 133149"/>
                        <a:gd name="connsiteX2" fmla="*/ 0 w 371902"/>
                        <a:gd name="connsiteY2" fmla="*/ 51262 h 133149"/>
                        <a:gd name="connsiteX0" fmla="*/ 0 w 371902"/>
                        <a:gd name="connsiteY0" fmla="*/ 51262 h 133149"/>
                        <a:gd name="connsiteX1" fmla="*/ 371902 w 371902"/>
                        <a:gd name="connsiteY1" fmla="*/ 133149 h 133149"/>
                        <a:gd name="connsiteX2" fmla="*/ 0 w 371902"/>
                        <a:gd name="connsiteY2" fmla="*/ 51262 h 133149"/>
                        <a:gd name="connsiteX0" fmla="*/ 0 w 371902"/>
                        <a:gd name="connsiteY0" fmla="*/ 51262 h 133149"/>
                        <a:gd name="connsiteX1" fmla="*/ 371902 w 371902"/>
                        <a:gd name="connsiteY1" fmla="*/ 133149 h 133149"/>
                        <a:gd name="connsiteX2" fmla="*/ 0 w 371902"/>
                        <a:gd name="connsiteY2" fmla="*/ 51262 h 133149"/>
                        <a:gd name="connsiteX0" fmla="*/ 0 w 371902"/>
                        <a:gd name="connsiteY0" fmla="*/ 45286 h 127173"/>
                        <a:gd name="connsiteX1" fmla="*/ 371902 w 371902"/>
                        <a:gd name="connsiteY1" fmla="*/ 127173 h 127173"/>
                        <a:gd name="connsiteX2" fmla="*/ 0 w 371902"/>
                        <a:gd name="connsiteY2" fmla="*/ 45286 h 127173"/>
                        <a:gd name="connsiteX0" fmla="*/ 0 w 371902"/>
                        <a:gd name="connsiteY0" fmla="*/ 42579 h 124466"/>
                        <a:gd name="connsiteX1" fmla="*/ 371902 w 371902"/>
                        <a:gd name="connsiteY1" fmla="*/ 124466 h 124466"/>
                        <a:gd name="connsiteX2" fmla="*/ 0 w 371902"/>
                        <a:gd name="connsiteY2" fmla="*/ 42579 h 124466"/>
                        <a:gd name="connsiteX0" fmla="*/ 0 w 371902"/>
                        <a:gd name="connsiteY0" fmla="*/ 53028 h 134915"/>
                        <a:gd name="connsiteX1" fmla="*/ 371902 w 371902"/>
                        <a:gd name="connsiteY1" fmla="*/ 134915 h 134915"/>
                        <a:gd name="connsiteX2" fmla="*/ 0 w 371902"/>
                        <a:gd name="connsiteY2" fmla="*/ 53028 h 134915"/>
                        <a:gd name="connsiteX0" fmla="*/ 0 w 371902"/>
                        <a:gd name="connsiteY0" fmla="*/ 53028 h 134915"/>
                        <a:gd name="connsiteX1" fmla="*/ 371902 w 371902"/>
                        <a:gd name="connsiteY1" fmla="*/ 134915 h 134915"/>
                        <a:gd name="connsiteX2" fmla="*/ 0 w 371902"/>
                        <a:gd name="connsiteY2" fmla="*/ 53028 h 134915"/>
                        <a:gd name="connsiteX0" fmla="*/ 0 w 371902"/>
                        <a:gd name="connsiteY0" fmla="*/ 45970 h 127857"/>
                        <a:gd name="connsiteX1" fmla="*/ 371902 w 371902"/>
                        <a:gd name="connsiteY1" fmla="*/ 127857 h 127857"/>
                        <a:gd name="connsiteX2" fmla="*/ 0 w 371902"/>
                        <a:gd name="connsiteY2" fmla="*/ 45970 h 127857"/>
                        <a:gd name="connsiteX0" fmla="*/ 0 w 351148"/>
                        <a:gd name="connsiteY0" fmla="*/ 45928 h 127918"/>
                        <a:gd name="connsiteX1" fmla="*/ 351148 w 351148"/>
                        <a:gd name="connsiteY1" fmla="*/ 127918 h 127918"/>
                        <a:gd name="connsiteX2" fmla="*/ 0 w 351148"/>
                        <a:gd name="connsiteY2" fmla="*/ 45928 h 127918"/>
                      </a:gdLst>
                      <a:ahLst/>
                      <a:cxnLst>
                        <a:cxn ang="0">
                          <a:pos x="connsiteX0" y="connsiteY0"/>
                        </a:cxn>
                        <a:cxn ang="0">
                          <a:pos x="connsiteX1" y="connsiteY1"/>
                        </a:cxn>
                        <a:cxn ang="0">
                          <a:pos x="connsiteX2" y="connsiteY2"/>
                        </a:cxn>
                      </a:cxnLst>
                      <a:rect l="l" t="t" r="r" b="b"/>
                      <a:pathLst>
                        <a:path w="351148" h="127918">
                          <a:moveTo>
                            <a:pt x="0" y="45928"/>
                          </a:moveTo>
                          <a:cubicBezTo>
                            <a:pt x="130268" y="-14596"/>
                            <a:pt x="348246" y="-39698"/>
                            <a:pt x="351148" y="127918"/>
                          </a:cubicBezTo>
                          <a:cubicBezTo>
                            <a:pt x="254475" y="79013"/>
                            <a:pt x="154675" y="57301"/>
                            <a:pt x="0" y="45928"/>
                          </a:cubicBezTo>
                          <a:close/>
                        </a:path>
                      </a:pathLst>
                    </a:custGeom>
                    <a:solidFill>
                      <a:srgbClr val="F4AF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2" name="Oval 101"/>
                    <p:cNvSpPr/>
                    <p:nvPr/>
                  </p:nvSpPr>
                  <p:spPr>
                    <a:xfrm>
                      <a:off x="2607888" y="2692191"/>
                      <a:ext cx="544097" cy="471624"/>
                    </a:xfrm>
                    <a:custGeom>
                      <a:avLst/>
                      <a:gdLst>
                        <a:gd name="connsiteX0" fmla="*/ 0 w 1339895"/>
                        <a:gd name="connsiteY0" fmla="*/ 566382 h 1132764"/>
                        <a:gd name="connsiteX1" fmla="*/ 669948 w 1339895"/>
                        <a:gd name="connsiteY1" fmla="*/ 0 h 1132764"/>
                        <a:gd name="connsiteX2" fmla="*/ 1339896 w 1339895"/>
                        <a:gd name="connsiteY2" fmla="*/ 566382 h 1132764"/>
                        <a:gd name="connsiteX3" fmla="*/ 669948 w 1339895"/>
                        <a:gd name="connsiteY3" fmla="*/ 1132764 h 1132764"/>
                        <a:gd name="connsiteX4" fmla="*/ 0 w 1339895"/>
                        <a:gd name="connsiteY4" fmla="*/ 566382 h 1132764"/>
                        <a:gd name="connsiteX0" fmla="*/ 658 w 1340554"/>
                        <a:gd name="connsiteY0" fmla="*/ 566382 h 1132764"/>
                        <a:gd name="connsiteX1" fmla="*/ 670606 w 1340554"/>
                        <a:gd name="connsiteY1" fmla="*/ 0 h 1132764"/>
                        <a:gd name="connsiteX2" fmla="*/ 1340554 w 1340554"/>
                        <a:gd name="connsiteY2" fmla="*/ 566382 h 1132764"/>
                        <a:gd name="connsiteX3" fmla="*/ 670606 w 1340554"/>
                        <a:gd name="connsiteY3" fmla="*/ 1132764 h 1132764"/>
                        <a:gd name="connsiteX4" fmla="*/ 658 w 1340554"/>
                        <a:gd name="connsiteY4" fmla="*/ 566382 h 1132764"/>
                        <a:gd name="connsiteX0" fmla="*/ 775 w 1340671"/>
                        <a:gd name="connsiteY0" fmla="*/ 566670 h 1133052"/>
                        <a:gd name="connsiteX1" fmla="*/ 670723 w 1340671"/>
                        <a:gd name="connsiteY1" fmla="*/ 288 h 1133052"/>
                        <a:gd name="connsiteX2" fmla="*/ 1340671 w 1340671"/>
                        <a:gd name="connsiteY2" fmla="*/ 566670 h 1133052"/>
                        <a:gd name="connsiteX3" fmla="*/ 670723 w 1340671"/>
                        <a:gd name="connsiteY3" fmla="*/ 1133052 h 1133052"/>
                        <a:gd name="connsiteX4" fmla="*/ 775 w 1340671"/>
                        <a:gd name="connsiteY4" fmla="*/ 566670 h 1133052"/>
                        <a:gd name="connsiteX0" fmla="*/ 775 w 1340671"/>
                        <a:gd name="connsiteY0" fmla="*/ 566382 h 1132764"/>
                        <a:gd name="connsiteX1" fmla="*/ 670723 w 1340671"/>
                        <a:gd name="connsiteY1" fmla="*/ 0 h 1132764"/>
                        <a:gd name="connsiteX2" fmla="*/ 1340671 w 1340671"/>
                        <a:gd name="connsiteY2" fmla="*/ 566382 h 1132764"/>
                        <a:gd name="connsiteX3" fmla="*/ 670723 w 1340671"/>
                        <a:gd name="connsiteY3" fmla="*/ 1132764 h 1132764"/>
                        <a:gd name="connsiteX4" fmla="*/ 775 w 1340671"/>
                        <a:gd name="connsiteY4" fmla="*/ 566382 h 1132764"/>
                        <a:gd name="connsiteX0" fmla="*/ 775 w 1347495"/>
                        <a:gd name="connsiteY0" fmla="*/ 566382 h 1133610"/>
                        <a:gd name="connsiteX1" fmla="*/ 670723 w 1347495"/>
                        <a:gd name="connsiteY1" fmla="*/ 0 h 1133610"/>
                        <a:gd name="connsiteX2" fmla="*/ 1347495 w 1347495"/>
                        <a:gd name="connsiteY2" fmla="*/ 655092 h 1133610"/>
                        <a:gd name="connsiteX3" fmla="*/ 670723 w 1347495"/>
                        <a:gd name="connsiteY3" fmla="*/ 1132764 h 1133610"/>
                        <a:gd name="connsiteX4" fmla="*/ 775 w 1347495"/>
                        <a:gd name="connsiteY4" fmla="*/ 566382 h 1133610"/>
                        <a:gd name="connsiteX0" fmla="*/ 775 w 1347495"/>
                        <a:gd name="connsiteY0" fmla="*/ 566382 h 1133817"/>
                        <a:gd name="connsiteX1" fmla="*/ 670723 w 1347495"/>
                        <a:gd name="connsiteY1" fmla="*/ 0 h 1133817"/>
                        <a:gd name="connsiteX2" fmla="*/ 1347495 w 1347495"/>
                        <a:gd name="connsiteY2" fmla="*/ 655092 h 1133817"/>
                        <a:gd name="connsiteX3" fmla="*/ 670723 w 1347495"/>
                        <a:gd name="connsiteY3" fmla="*/ 1132764 h 1133817"/>
                        <a:gd name="connsiteX4" fmla="*/ 775 w 1347495"/>
                        <a:gd name="connsiteY4" fmla="*/ 566382 h 1133817"/>
                        <a:gd name="connsiteX0" fmla="*/ 1 w 1346721"/>
                        <a:gd name="connsiteY0" fmla="*/ 566382 h 1160803"/>
                        <a:gd name="connsiteX1" fmla="*/ 669949 w 1346721"/>
                        <a:gd name="connsiteY1" fmla="*/ 0 h 1160803"/>
                        <a:gd name="connsiteX2" fmla="*/ 1346721 w 1346721"/>
                        <a:gd name="connsiteY2" fmla="*/ 655092 h 1160803"/>
                        <a:gd name="connsiteX3" fmla="*/ 673361 w 1346721"/>
                        <a:gd name="connsiteY3" fmla="*/ 1160060 h 1160803"/>
                        <a:gd name="connsiteX4" fmla="*/ 1 w 1346721"/>
                        <a:gd name="connsiteY4" fmla="*/ 566382 h 1160803"/>
                        <a:gd name="connsiteX0" fmla="*/ 1445 w 1348165"/>
                        <a:gd name="connsiteY0" fmla="*/ 566382 h 1160846"/>
                        <a:gd name="connsiteX1" fmla="*/ 671393 w 1348165"/>
                        <a:gd name="connsiteY1" fmla="*/ 0 h 1160846"/>
                        <a:gd name="connsiteX2" fmla="*/ 1348165 w 1348165"/>
                        <a:gd name="connsiteY2" fmla="*/ 655092 h 1160846"/>
                        <a:gd name="connsiteX3" fmla="*/ 674805 w 1348165"/>
                        <a:gd name="connsiteY3" fmla="*/ 1160060 h 1160846"/>
                        <a:gd name="connsiteX4" fmla="*/ 1445 w 1348165"/>
                        <a:gd name="connsiteY4" fmla="*/ 566382 h 1160846"/>
                        <a:gd name="connsiteX0" fmla="*/ 1445 w 1348165"/>
                        <a:gd name="connsiteY0" fmla="*/ 566382 h 1160876"/>
                        <a:gd name="connsiteX1" fmla="*/ 671393 w 1348165"/>
                        <a:gd name="connsiteY1" fmla="*/ 0 h 1160876"/>
                        <a:gd name="connsiteX2" fmla="*/ 1348165 w 1348165"/>
                        <a:gd name="connsiteY2" fmla="*/ 655092 h 1160876"/>
                        <a:gd name="connsiteX3" fmla="*/ 674805 w 1348165"/>
                        <a:gd name="connsiteY3" fmla="*/ 1160060 h 1160876"/>
                        <a:gd name="connsiteX4" fmla="*/ 1445 w 1348165"/>
                        <a:gd name="connsiteY4" fmla="*/ 566382 h 1160876"/>
                        <a:gd name="connsiteX0" fmla="*/ 1445 w 1348165"/>
                        <a:gd name="connsiteY0" fmla="*/ 566382 h 1160876"/>
                        <a:gd name="connsiteX1" fmla="*/ 671393 w 1348165"/>
                        <a:gd name="connsiteY1" fmla="*/ 0 h 1160876"/>
                        <a:gd name="connsiteX2" fmla="*/ 1348165 w 1348165"/>
                        <a:gd name="connsiteY2" fmla="*/ 655092 h 1160876"/>
                        <a:gd name="connsiteX3" fmla="*/ 674805 w 1348165"/>
                        <a:gd name="connsiteY3" fmla="*/ 1160060 h 1160876"/>
                        <a:gd name="connsiteX4" fmla="*/ 1445 w 1348165"/>
                        <a:gd name="connsiteY4" fmla="*/ 566382 h 1160876"/>
                        <a:gd name="connsiteX0" fmla="*/ 1445 w 1348165"/>
                        <a:gd name="connsiteY0" fmla="*/ 567867 h 1162361"/>
                        <a:gd name="connsiteX1" fmla="*/ 671393 w 1348165"/>
                        <a:gd name="connsiteY1" fmla="*/ 1485 h 1162361"/>
                        <a:gd name="connsiteX2" fmla="*/ 1348165 w 1348165"/>
                        <a:gd name="connsiteY2" fmla="*/ 656577 h 1162361"/>
                        <a:gd name="connsiteX3" fmla="*/ 674805 w 1348165"/>
                        <a:gd name="connsiteY3" fmla="*/ 1161545 h 1162361"/>
                        <a:gd name="connsiteX4" fmla="*/ 1445 w 1348165"/>
                        <a:gd name="connsiteY4" fmla="*/ 567867 h 1162361"/>
                        <a:gd name="connsiteX0" fmla="*/ 1445 w 1348165"/>
                        <a:gd name="connsiteY0" fmla="*/ 567867 h 1165149"/>
                        <a:gd name="connsiteX1" fmla="*/ 671393 w 1348165"/>
                        <a:gd name="connsiteY1" fmla="*/ 1485 h 1165149"/>
                        <a:gd name="connsiteX2" fmla="*/ 1348165 w 1348165"/>
                        <a:gd name="connsiteY2" fmla="*/ 656577 h 1165149"/>
                        <a:gd name="connsiteX3" fmla="*/ 674805 w 1348165"/>
                        <a:gd name="connsiteY3" fmla="*/ 1161545 h 1165149"/>
                        <a:gd name="connsiteX4" fmla="*/ 1445 w 1348165"/>
                        <a:gd name="connsiteY4" fmla="*/ 567867 h 1165149"/>
                        <a:gd name="connsiteX0" fmla="*/ 1445 w 1348165"/>
                        <a:gd name="connsiteY0" fmla="*/ 567867 h 1168626"/>
                        <a:gd name="connsiteX1" fmla="*/ 671393 w 1348165"/>
                        <a:gd name="connsiteY1" fmla="*/ 1485 h 1168626"/>
                        <a:gd name="connsiteX2" fmla="*/ 1348165 w 1348165"/>
                        <a:gd name="connsiteY2" fmla="*/ 656577 h 1168626"/>
                        <a:gd name="connsiteX3" fmla="*/ 674805 w 1348165"/>
                        <a:gd name="connsiteY3" fmla="*/ 1161545 h 1168626"/>
                        <a:gd name="connsiteX4" fmla="*/ 1445 w 1348165"/>
                        <a:gd name="connsiteY4" fmla="*/ 567867 h 1168626"/>
                        <a:gd name="connsiteX0" fmla="*/ 1487 w 1348207"/>
                        <a:gd name="connsiteY0" fmla="*/ 567867 h 1168626"/>
                        <a:gd name="connsiteX1" fmla="*/ 671435 w 1348207"/>
                        <a:gd name="connsiteY1" fmla="*/ 1485 h 1168626"/>
                        <a:gd name="connsiteX2" fmla="*/ 1348207 w 1348207"/>
                        <a:gd name="connsiteY2" fmla="*/ 656577 h 1168626"/>
                        <a:gd name="connsiteX3" fmla="*/ 674847 w 1348207"/>
                        <a:gd name="connsiteY3" fmla="*/ 1161545 h 1168626"/>
                        <a:gd name="connsiteX4" fmla="*/ 1487 w 1348207"/>
                        <a:gd name="connsiteY4" fmla="*/ 567867 h 1168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207" h="1168626">
                          <a:moveTo>
                            <a:pt x="1487" y="567867"/>
                          </a:moveTo>
                          <a:cubicBezTo>
                            <a:pt x="-16142" y="244871"/>
                            <a:pt x="246842" y="-22398"/>
                            <a:pt x="671435" y="1485"/>
                          </a:cubicBezTo>
                          <a:cubicBezTo>
                            <a:pt x="1092616" y="66312"/>
                            <a:pt x="1348207" y="343773"/>
                            <a:pt x="1348207" y="656577"/>
                          </a:cubicBezTo>
                          <a:cubicBezTo>
                            <a:pt x="1348207" y="969381"/>
                            <a:pt x="1005070" y="1213862"/>
                            <a:pt x="674847" y="1161545"/>
                          </a:cubicBezTo>
                          <a:cubicBezTo>
                            <a:pt x="406039" y="1146761"/>
                            <a:pt x="-28652" y="853332"/>
                            <a:pt x="1487" y="567867"/>
                          </a:cubicBezTo>
                          <a:close/>
                        </a:path>
                      </a:pathLst>
                    </a:custGeom>
                    <a:solidFill>
                      <a:srgbClr val="3325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grpSp>
          <p:grpSp>
            <p:nvGrpSpPr>
              <p:cNvPr id="119" name="Group 118"/>
              <p:cNvGrpSpPr/>
              <p:nvPr/>
            </p:nvGrpSpPr>
            <p:grpSpPr>
              <a:xfrm>
                <a:off x="4139306" y="4347543"/>
                <a:ext cx="1488073" cy="1792224"/>
                <a:chOff x="4032426" y="4347176"/>
                <a:chExt cx="1488073" cy="1792224"/>
              </a:xfrm>
            </p:grpSpPr>
            <p:grpSp>
              <p:nvGrpSpPr>
                <p:cNvPr id="116" name="Group 115"/>
                <p:cNvGrpSpPr/>
                <p:nvPr/>
              </p:nvGrpSpPr>
              <p:grpSpPr>
                <a:xfrm>
                  <a:off x="4161170" y="5270842"/>
                  <a:ext cx="1359329" cy="868558"/>
                  <a:chOff x="4161170" y="5270842"/>
                  <a:chExt cx="1359329" cy="868558"/>
                </a:xfrm>
              </p:grpSpPr>
              <p:sp>
                <p:nvSpPr>
                  <p:cNvPr id="80" name="Rectangle 2"/>
                  <p:cNvSpPr/>
                  <p:nvPr/>
                </p:nvSpPr>
                <p:spPr>
                  <a:xfrm rot="7612051">
                    <a:off x="4499164" y="5310401"/>
                    <a:ext cx="797980" cy="860017"/>
                  </a:xfrm>
                  <a:custGeom>
                    <a:avLst/>
                    <a:gdLst>
                      <a:gd name="connsiteX0" fmla="*/ 0 w 1512436"/>
                      <a:gd name="connsiteY0" fmla="*/ 0 h 1052512"/>
                      <a:gd name="connsiteX1" fmla="*/ 1512436 w 1512436"/>
                      <a:gd name="connsiteY1" fmla="*/ 0 h 1052512"/>
                      <a:gd name="connsiteX2" fmla="*/ 1512436 w 1512436"/>
                      <a:gd name="connsiteY2" fmla="*/ 1052512 h 1052512"/>
                      <a:gd name="connsiteX3" fmla="*/ 0 w 1512436"/>
                      <a:gd name="connsiteY3" fmla="*/ 1052512 h 1052512"/>
                      <a:gd name="connsiteX4" fmla="*/ 0 w 1512436"/>
                      <a:gd name="connsiteY4" fmla="*/ 0 h 1052512"/>
                      <a:gd name="connsiteX0" fmla="*/ 100012 w 1512436"/>
                      <a:gd name="connsiteY0" fmla="*/ 280987 h 1052512"/>
                      <a:gd name="connsiteX1" fmla="*/ 1512436 w 1512436"/>
                      <a:gd name="connsiteY1" fmla="*/ 0 h 1052512"/>
                      <a:gd name="connsiteX2" fmla="*/ 1512436 w 1512436"/>
                      <a:gd name="connsiteY2" fmla="*/ 1052512 h 1052512"/>
                      <a:gd name="connsiteX3" fmla="*/ 0 w 1512436"/>
                      <a:gd name="connsiteY3" fmla="*/ 1052512 h 1052512"/>
                      <a:gd name="connsiteX4" fmla="*/ 100012 w 1512436"/>
                      <a:gd name="connsiteY4" fmla="*/ 280987 h 1052512"/>
                      <a:gd name="connsiteX0" fmla="*/ 100012 w 1512436"/>
                      <a:gd name="connsiteY0" fmla="*/ 228599 h 1000124"/>
                      <a:gd name="connsiteX1" fmla="*/ 386105 w 1512436"/>
                      <a:gd name="connsiteY1" fmla="*/ 0 h 1000124"/>
                      <a:gd name="connsiteX2" fmla="*/ 1512436 w 1512436"/>
                      <a:gd name="connsiteY2" fmla="*/ 1000124 h 1000124"/>
                      <a:gd name="connsiteX3" fmla="*/ 0 w 1512436"/>
                      <a:gd name="connsiteY3" fmla="*/ 1000124 h 1000124"/>
                      <a:gd name="connsiteX4" fmla="*/ 100012 w 1512436"/>
                      <a:gd name="connsiteY4" fmla="*/ 228599 h 1000124"/>
                      <a:gd name="connsiteX0" fmla="*/ 100012 w 1512436"/>
                      <a:gd name="connsiteY0" fmla="*/ 230792 h 1002317"/>
                      <a:gd name="connsiteX1" fmla="*/ 386105 w 1512436"/>
                      <a:gd name="connsiteY1" fmla="*/ 2193 h 1002317"/>
                      <a:gd name="connsiteX2" fmla="*/ 1512436 w 1512436"/>
                      <a:gd name="connsiteY2" fmla="*/ 1002317 h 1002317"/>
                      <a:gd name="connsiteX3" fmla="*/ 0 w 1512436"/>
                      <a:gd name="connsiteY3" fmla="*/ 1002317 h 1002317"/>
                      <a:gd name="connsiteX4" fmla="*/ 100012 w 1512436"/>
                      <a:gd name="connsiteY4" fmla="*/ 230792 h 1002317"/>
                      <a:gd name="connsiteX0" fmla="*/ 92869 w 1512436"/>
                      <a:gd name="connsiteY0" fmla="*/ 242574 h 1002193"/>
                      <a:gd name="connsiteX1" fmla="*/ 386105 w 1512436"/>
                      <a:gd name="connsiteY1" fmla="*/ 2069 h 1002193"/>
                      <a:gd name="connsiteX2" fmla="*/ 1512436 w 1512436"/>
                      <a:gd name="connsiteY2" fmla="*/ 1002193 h 1002193"/>
                      <a:gd name="connsiteX3" fmla="*/ 0 w 1512436"/>
                      <a:gd name="connsiteY3" fmla="*/ 1002193 h 1002193"/>
                      <a:gd name="connsiteX4" fmla="*/ 92869 w 1512436"/>
                      <a:gd name="connsiteY4" fmla="*/ 242574 h 1002193"/>
                      <a:gd name="connsiteX0" fmla="*/ 92869 w 1512436"/>
                      <a:gd name="connsiteY0" fmla="*/ 250528 h 1010147"/>
                      <a:gd name="connsiteX1" fmla="*/ 386105 w 1512436"/>
                      <a:gd name="connsiteY1" fmla="*/ 10023 h 1010147"/>
                      <a:gd name="connsiteX2" fmla="*/ 1512436 w 1512436"/>
                      <a:gd name="connsiteY2" fmla="*/ 1010147 h 1010147"/>
                      <a:gd name="connsiteX3" fmla="*/ 0 w 1512436"/>
                      <a:gd name="connsiteY3" fmla="*/ 1010147 h 1010147"/>
                      <a:gd name="connsiteX4" fmla="*/ 92869 w 1512436"/>
                      <a:gd name="connsiteY4" fmla="*/ 250528 h 1010147"/>
                      <a:gd name="connsiteX0" fmla="*/ 92869 w 1512436"/>
                      <a:gd name="connsiteY0" fmla="*/ 288421 h 1048040"/>
                      <a:gd name="connsiteX1" fmla="*/ 386105 w 1512436"/>
                      <a:gd name="connsiteY1" fmla="*/ 47916 h 1048040"/>
                      <a:gd name="connsiteX2" fmla="*/ 1512436 w 1512436"/>
                      <a:gd name="connsiteY2" fmla="*/ 1048040 h 1048040"/>
                      <a:gd name="connsiteX3" fmla="*/ 0 w 1512436"/>
                      <a:gd name="connsiteY3" fmla="*/ 1048040 h 1048040"/>
                      <a:gd name="connsiteX4" fmla="*/ 92869 w 1512436"/>
                      <a:gd name="connsiteY4" fmla="*/ 288421 h 1048040"/>
                      <a:gd name="connsiteX0" fmla="*/ 92869 w 1512436"/>
                      <a:gd name="connsiteY0" fmla="*/ 292593 h 1052212"/>
                      <a:gd name="connsiteX1" fmla="*/ 386105 w 1512436"/>
                      <a:gd name="connsiteY1" fmla="*/ 52088 h 1052212"/>
                      <a:gd name="connsiteX2" fmla="*/ 1512436 w 1512436"/>
                      <a:gd name="connsiteY2" fmla="*/ 1052212 h 1052212"/>
                      <a:gd name="connsiteX3" fmla="*/ 0 w 1512436"/>
                      <a:gd name="connsiteY3" fmla="*/ 1052212 h 1052212"/>
                      <a:gd name="connsiteX4" fmla="*/ 92869 w 1512436"/>
                      <a:gd name="connsiteY4" fmla="*/ 292593 h 1052212"/>
                      <a:gd name="connsiteX0" fmla="*/ 23206 w 1442773"/>
                      <a:gd name="connsiteY0" fmla="*/ 292593 h 1052212"/>
                      <a:gd name="connsiteX1" fmla="*/ 316442 w 1442773"/>
                      <a:gd name="connsiteY1" fmla="*/ 52088 h 1052212"/>
                      <a:gd name="connsiteX2" fmla="*/ 1442773 w 1442773"/>
                      <a:gd name="connsiteY2" fmla="*/ 1052212 h 1052212"/>
                      <a:gd name="connsiteX3" fmla="*/ 373250 w 1442773"/>
                      <a:gd name="connsiteY3" fmla="*/ 664069 h 1052212"/>
                      <a:gd name="connsiteX4" fmla="*/ 23206 w 1442773"/>
                      <a:gd name="connsiteY4" fmla="*/ 292593 h 1052212"/>
                      <a:gd name="connsiteX0" fmla="*/ 24706 w 1429985"/>
                      <a:gd name="connsiteY0" fmla="*/ 321824 h 1045724"/>
                      <a:gd name="connsiteX1" fmla="*/ 303654 w 1429985"/>
                      <a:gd name="connsiteY1" fmla="*/ 45600 h 1045724"/>
                      <a:gd name="connsiteX2" fmla="*/ 1429985 w 1429985"/>
                      <a:gd name="connsiteY2" fmla="*/ 1045724 h 1045724"/>
                      <a:gd name="connsiteX3" fmla="*/ 360462 w 1429985"/>
                      <a:gd name="connsiteY3" fmla="*/ 657581 h 1045724"/>
                      <a:gd name="connsiteX4" fmla="*/ 24706 w 1429985"/>
                      <a:gd name="connsiteY4" fmla="*/ 321824 h 1045724"/>
                      <a:gd name="connsiteX0" fmla="*/ 51848 w 1457127"/>
                      <a:gd name="connsiteY0" fmla="*/ 321137 h 1045037"/>
                      <a:gd name="connsiteX1" fmla="*/ 330796 w 1457127"/>
                      <a:gd name="connsiteY1" fmla="*/ 44913 h 1045037"/>
                      <a:gd name="connsiteX2" fmla="*/ 1457127 w 1457127"/>
                      <a:gd name="connsiteY2" fmla="*/ 1045037 h 1045037"/>
                      <a:gd name="connsiteX3" fmla="*/ 387604 w 1457127"/>
                      <a:gd name="connsiteY3" fmla="*/ 656894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87604 w 1457127"/>
                      <a:gd name="connsiteY3" fmla="*/ 656894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94748 w 1457127"/>
                      <a:gd name="connsiteY3" fmla="*/ 640225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94748 w 1457127"/>
                      <a:gd name="connsiteY3" fmla="*/ 640225 h 1045037"/>
                      <a:gd name="connsiteX4" fmla="*/ 51848 w 1457127"/>
                      <a:gd name="connsiteY4" fmla="*/ 321137 h 1045037"/>
                      <a:gd name="connsiteX0" fmla="*/ 51848 w 1457127"/>
                      <a:gd name="connsiteY0" fmla="*/ 321137 h 1195057"/>
                      <a:gd name="connsiteX1" fmla="*/ 330796 w 1457127"/>
                      <a:gd name="connsiteY1" fmla="*/ 44913 h 1195057"/>
                      <a:gd name="connsiteX2" fmla="*/ 1457127 w 1457127"/>
                      <a:gd name="connsiteY2" fmla="*/ 1045037 h 1195057"/>
                      <a:gd name="connsiteX3" fmla="*/ 1063879 w 1457127"/>
                      <a:gd name="connsiteY3" fmla="*/ 1195057 h 1195057"/>
                      <a:gd name="connsiteX4" fmla="*/ 51848 w 1457127"/>
                      <a:gd name="connsiteY4" fmla="*/ 321137 h 1195057"/>
                      <a:gd name="connsiteX0" fmla="*/ 51848 w 1537748"/>
                      <a:gd name="connsiteY0" fmla="*/ 321137 h 1968963"/>
                      <a:gd name="connsiteX1" fmla="*/ 330796 w 1537748"/>
                      <a:gd name="connsiteY1" fmla="*/ 44913 h 1968963"/>
                      <a:gd name="connsiteX2" fmla="*/ 1457127 w 1537748"/>
                      <a:gd name="connsiteY2" fmla="*/ 1045037 h 1968963"/>
                      <a:gd name="connsiteX3" fmla="*/ 1537748 w 1537748"/>
                      <a:gd name="connsiteY3" fmla="*/ 1968963 h 1968963"/>
                      <a:gd name="connsiteX4" fmla="*/ 51848 w 1537748"/>
                      <a:gd name="connsiteY4" fmla="*/ 321137 h 1968963"/>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1848 w 1499648"/>
                      <a:gd name="connsiteY4"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464145 w 1499648"/>
                      <a:gd name="connsiteY4" fmla="*/ 83548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2013066"/>
                      <a:gd name="connsiteX1" fmla="*/ 330796 w 1499648"/>
                      <a:gd name="connsiteY1" fmla="*/ 44913 h 2013066"/>
                      <a:gd name="connsiteX2" fmla="*/ 1457127 w 1499648"/>
                      <a:gd name="connsiteY2" fmla="*/ 1045037 h 2013066"/>
                      <a:gd name="connsiteX3" fmla="*/ 1499648 w 1499648"/>
                      <a:gd name="connsiteY3" fmla="*/ 1992775 h 2013066"/>
                      <a:gd name="connsiteX4" fmla="*/ 1149945 w 1499648"/>
                      <a:gd name="connsiteY4" fmla="*/ 1621301 h 2013066"/>
                      <a:gd name="connsiteX5" fmla="*/ 523677 w 1499648"/>
                      <a:gd name="connsiteY5" fmla="*/ 778338 h 2013066"/>
                      <a:gd name="connsiteX6" fmla="*/ 51848 w 1499648"/>
                      <a:gd name="connsiteY6" fmla="*/ 321137 h 2013066"/>
                      <a:gd name="connsiteX0" fmla="*/ 51848 w 1499648"/>
                      <a:gd name="connsiteY0" fmla="*/ 321137 h 2011202"/>
                      <a:gd name="connsiteX1" fmla="*/ 330796 w 1499648"/>
                      <a:gd name="connsiteY1" fmla="*/ 44913 h 2011202"/>
                      <a:gd name="connsiteX2" fmla="*/ 1457127 w 1499648"/>
                      <a:gd name="connsiteY2" fmla="*/ 1045037 h 2011202"/>
                      <a:gd name="connsiteX3" fmla="*/ 1499648 w 1499648"/>
                      <a:gd name="connsiteY3" fmla="*/ 1992775 h 2011202"/>
                      <a:gd name="connsiteX4" fmla="*/ 1197570 w 1499648"/>
                      <a:gd name="connsiteY4" fmla="*/ 1585583 h 2011202"/>
                      <a:gd name="connsiteX5" fmla="*/ 523677 w 1499648"/>
                      <a:gd name="connsiteY5" fmla="*/ 778338 h 2011202"/>
                      <a:gd name="connsiteX6" fmla="*/ 51848 w 1499648"/>
                      <a:gd name="connsiteY6" fmla="*/ 321137 h 2011202"/>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197570 w 1499648"/>
                      <a:gd name="connsiteY4" fmla="*/ 1585583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73795 w 1499648"/>
                      <a:gd name="connsiteY3" fmla="*/ 1485569 h 1992775"/>
                      <a:gd name="connsiteX4" fmla="*/ 1499648 w 1499648"/>
                      <a:gd name="connsiteY4" fmla="*/ 1992775 h 1992775"/>
                      <a:gd name="connsiteX5" fmla="*/ 1202333 w 1499648"/>
                      <a:gd name="connsiteY5" fmla="*/ 1578439 h 1992775"/>
                      <a:gd name="connsiteX6" fmla="*/ 507009 w 1499648"/>
                      <a:gd name="connsiteY6" fmla="*/ 792625 h 1992775"/>
                      <a:gd name="connsiteX7" fmla="*/ 51848 w 1499648"/>
                      <a:gd name="connsiteY7" fmla="*/ 321137 h 1992775"/>
                      <a:gd name="connsiteX0" fmla="*/ 51848 w 1757163"/>
                      <a:gd name="connsiteY0" fmla="*/ 321137 h 1992775"/>
                      <a:gd name="connsiteX1" fmla="*/ 330796 w 1757163"/>
                      <a:gd name="connsiteY1" fmla="*/ 44913 h 1992775"/>
                      <a:gd name="connsiteX2" fmla="*/ 1457127 w 1757163"/>
                      <a:gd name="connsiteY2" fmla="*/ 1045037 h 1992775"/>
                      <a:gd name="connsiteX3" fmla="*/ 1757163 w 1757163"/>
                      <a:gd name="connsiteY3" fmla="*/ 1604632 h 1992775"/>
                      <a:gd name="connsiteX4" fmla="*/ 1499648 w 1757163"/>
                      <a:gd name="connsiteY4" fmla="*/ 1992775 h 1992775"/>
                      <a:gd name="connsiteX5" fmla="*/ 1202333 w 1757163"/>
                      <a:gd name="connsiteY5" fmla="*/ 1578439 h 1992775"/>
                      <a:gd name="connsiteX6" fmla="*/ 507009 w 1757163"/>
                      <a:gd name="connsiteY6" fmla="*/ 792625 h 1992775"/>
                      <a:gd name="connsiteX7" fmla="*/ 51848 w 1757163"/>
                      <a:gd name="connsiteY7" fmla="*/ 321137 h 1992775"/>
                      <a:gd name="connsiteX0" fmla="*/ 51848 w 1761926"/>
                      <a:gd name="connsiteY0" fmla="*/ 321137 h 1992775"/>
                      <a:gd name="connsiteX1" fmla="*/ 330796 w 1761926"/>
                      <a:gd name="connsiteY1" fmla="*/ 44913 h 1992775"/>
                      <a:gd name="connsiteX2" fmla="*/ 1457127 w 1761926"/>
                      <a:gd name="connsiteY2" fmla="*/ 1045037 h 1992775"/>
                      <a:gd name="connsiteX3" fmla="*/ 1761926 w 1761926"/>
                      <a:gd name="connsiteY3" fmla="*/ 1599870 h 1992775"/>
                      <a:gd name="connsiteX4" fmla="*/ 1499648 w 1761926"/>
                      <a:gd name="connsiteY4" fmla="*/ 1992775 h 1992775"/>
                      <a:gd name="connsiteX5" fmla="*/ 1202333 w 1761926"/>
                      <a:gd name="connsiteY5" fmla="*/ 1578439 h 1992775"/>
                      <a:gd name="connsiteX6" fmla="*/ 507009 w 1761926"/>
                      <a:gd name="connsiteY6" fmla="*/ 792625 h 1992775"/>
                      <a:gd name="connsiteX7" fmla="*/ 51848 w 1761926"/>
                      <a:gd name="connsiteY7" fmla="*/ 321137 h 1992775"/>
                      <a:gd name="connsiteX0" fmla="*/ 51848 w 1772301"/>
                      <a:gd name="connsiteY0" fmla="*/ 321137 h 1992775"/>
                      <a:gd name="connsiteX1" fmla="*/ 330796 w 1772301"/>
                      <a:gd name="connsiteY1" fmla="*/ 44913 h 1992775"/>
                      <a:gd name="connsiteX2" fmla="*/ 1457127 w 1772301"/>
                      <a:gd name="connsiteY2" fmla="*/ 1045037 h 1992775"/>
                      <a:gd name="connsiteX3" fmla="*/ 1761926 w 1772301"/>
                      <a:gd name="connsiteY3" fmla="*/ 1599870 h 1992775"/>
                      <a:gd name="connsiteX4" fmla="*/ 1499648 w 1772301"/>
                      <a:gd name="connsiteY4" fmla="*/ 1992775 h 1992775"/>
                      <a:gd name="connsiteX5" fmla="*/ 1202333 w 1772301"/>
                      <a:gd name="connsiteY5" fmla="*/ 1578439 h 1992775"/>
                      <a:gd name="connsiteX6" fmla="*/ 507009 w 1772301"/>
                      <a:gd name="connsiteY6" fmla="*/ 792625 h 1992775"/>
                      <a:gd name="connsiteX7" fmla="*/ 51848 w 1772301"/>
                      <a:gd name="connsiteY7" fmla="*/ 321137 h 1992775"/>
                      <a:gd name="connsiteX0" fmla="*/ 51848 w 1771810"/>
                      <a:gd name="connsiteY0" fmla="*/ 321137 h 1978488"/>
                      <a:gd name="connsiteX1" fmla="*/ 330796 w 1771810"/>
                      <a:gd name="connsiteY1" fmla="*/ 44913 h 1978488"/>
                      <a:gd name="connsiteX2" fmla="*/ 1457127 w 1771810"/>
                      <a:gd name="connsiteY2" fmla="*/ 1045037 h 1978488"/>
                      <a:gd name="connsiteX3" fmla="*/ 1761926 w 1771810"/>
                      <a:gd name="connsiteY3" fmla="*/ 1599870 h 1978488"/>
                      <a:gd name="connsiteX4" fmla="*/ 1485361 w 1771810"/>
                      <a:gd name="connsiteY4" fmla="*/ 1978488 h 1978488"/>
                      <a:gd name="connsiteX5" fmla="*/ 1202333 w 1771810"/>
                      <a:gd name="connsiteY5" fmla="*/ 1578439 h 1978488"/>
                      <a:gd name="connsiteX6" fmla="*/ 507009 w 1771810"/>
                      <a:gd name="connsiteY6" fmla="*/ 792625 h 1978488"/>
                      <a:gd name="connsiteX7" fmla="*/ 51848 w 1771810"/>
                      <a:gd name="connsiteY7" fmla="*/ 321137 h 1978488"/>
                      <a:gd name="connsiteX0" fmla="*/ 51848 w 1825393"/>
                      <a:gd name="connsiteY0" fmla="*/ 321137 h 2062654"/>
                      <a:gd name="connsiteX1" fmla="*/ 330796 w 1825393"/>
                      <a:gd name="connsiteY1" fmla="*/ 44913 h 2062654"/>
                      <a:gd name="connsiteX2" fmla="*/ 1457127 w 1825393"/>
                      <a:gd name="connsiteY2" fmla="*/ 1045037 h 2062654"/>
                      <a:gd name="connsiteX3" fmla="*/ 1761926 w 1825393"/>
                      <a:gd name="connsiteY3" fmla="*/ 1599870 h 2062654"/>
                      <a:gd name="connsiteX4" fmla="*/ 1485361 w 1825393"/>
                      <a:gd name="connsiteY4" fmla="*/ 1978488 h 2062654"/>
                      <a:gd name="connsiteX5" fmla="*/ 1202333 w 1825393"/>
                      <a:gd name="connsiteY5" fmla="*/ 1578439 h 2062654"/>
                      <a:gd name="connsiteX6" fmla="*/ 507009 w 1825393"/>
                      <a:gd name="connsiteY6" fmla="*/ 792625 h 2062654"/>
                      <a:gd name="connsiteX7" fmla="*/ 51848 w 1825393"/>
                      <a:gd name="connsiteY7" fmla="*/ 321137 h 2062654"/>
                      <a:gd name="connsiteX0" fmla="*/ 51848 w 1818293"/>
                      <a:gd name="connsiteY0" fmla="*/ 321137 h 2070732"/>
                      <a:gd name="connsiteX1" fmla="*/ 330796 w 1818293"/>
                      <a:gd name="connsiteY1" fmla="*/ 44913 h 2070732"/>
                      <a:gd name="connsiteX2" fmla="*/ 1457127 w 1818293"/>
                      <a:gd name="connsiteY2" fmla="*/ 1045037 h 2070732"/>
                      <a:gd name="connsiteX3" fmla="*/ 1761926 w 1818293"/>
                      <a:gd name="connsiteY3" fmla="*/ 1599870 h 2070732"/>
                      <a:gd name="connsiteX4" fmla="*/ 1485361 w 1818293"/>
                      <a:gd name="connsiteY4" fmla="*/ 1978488 h 2070732"/>
                      <a:gd name="connsiteX5" fmla="*/ 1202333 w 1818293"/>
                      <a:gd name="connsiteY5" fmla="*/ 1578439 h 2070732"/>
                      <a:gd name="connsiteX6" fmla="*/ 507009 w 1818293"/>
                      <a:gd name="connsiteY6" fmla="*/ 792625 h 2070732"/>
                      <a:gd name="connsiteX7" fmla="*/ 51848 w 1818293"/>
                      <a:gd name="connsiteY7" fmla="*/ 321137 h 2070732"/>
                      <a:gd name="connsiteX0" fmla="*/ 51848 w 1818293"/>
                      <a:gd name="connsiteY0" fmla="*/ 321137 h 2070732"/>
                      <a:gd name="connsiteX1" fmla="*/ 330796 w 1818293"/>
                      <a:gd name="connsiteY1" fmla="*/ 44913 h 2070732"/>
                      <a:gd name="connsiteX2" fmla="*/ 1457127 w 1818293"/>
                      <a:gd name="connsiteY2" fmla="*/ 1045037 h 2070732"/>
                      <a:gd name="connsiteX3" fmla="*/ 1761926 w 1818293"/>
                      <a:gd name="connsiteY3" fmla="*/ 1599870 h 2070732"/>
                      <a:gd name="connsiteX4" fmla="*/ 1485361 w 1818293"/>
                      <a:gd name="connsiteY4" fmla="*/ 1978488 h 2070732"/>
                      <a:gd name="connsiteX5" fmla="*/ 1202333 w 1818293"/>
                      <a:gd name="connsiteY5" fmla="*/ 1578439 h 2070732"/>
                      <a:gd name="connsiteX6" fmla="*/ 507009 w 1818293"/>
                      <a:gd name="connsiteY6" fmla="*/ 792625 h 2070732"/>
                      <a:gd name="connsiteX7" fmla="*/ 51848 w 1818293"/>
                      <a:gd name="connsiteY7" fmla="*/ 321137 h 2070732"/>
                      <a:gd name="connsiteX0" fmla="*/ 51848 w 1819998"/>
                      <a:gd name="connsiteY0" fmla="*/ 321137 h 2066752"/>
                      <a:gd name="connsiteX1" fmla="*/ 330796 w 1819998"/>
                      <a:gd name="connsiteY1" fmla="*/ 44913 h 2066752"/>
                      <a:gd name="connsiteX2" fmla="*/ 1457127 w 1819998"/>
                      <a:gd name="connsiteY2" fmla="*/ 1045037 h 2066752"/>
                      <a:gd name="connsiteX3" fmla="*/ 1761926 w 1819998"/>
                      <a:gd name="connsiteY3" fmla="*/ 1599870 h 2066752"/>
                      <a:gd name="connsiteX4" fmla="*/ 1490123 w 1819998"/>
                      <a:gd name="connsiteY4" fmla="*/ 1973726 h 2066752"/>
                      <a:gd name="connsiteX5" fmla="*/ 1202333 w 1819998"/>
                      <a:gd name="connsiteY5" fmla="*/ 1578439 h 2066752"/>
                      <a:gd name="connsiteX6" fmla="*/ 507009 w 1819998"/>
                      <a:gd name="connsiteY6" fmla="*/ 792625 h 2066752"/>
                      <a:gd name="connsiteX7" fmla="*/ 51848 w 1819998"/>
                      <a:gd name="connsiteY7" fmla="*/ 321137 h 2066752"/>
                      <a:gd name="connsiteX0" fmla="*/ 51848 w 1819998"/>
                      <a:gd name="connsiteY0" fmla="*/ 321137 h 2066752"/>
                      <a:gd name="connsiteX1" fmla="*/ 330796 w 1819998"/>
                      <a:gd name="connsiteY1" fmla="*/ 44913 h 2066752"/>
                      <a:gd name="connsiteX2" fmla="*/ 1457127 w 1819998"/>
                      <a:gd name="connsiteY2" fmla="*/ 1045037 h 2066752"/>
                      <a:gd name="connsiteX3" fmla="*/ 1761926 w 1819998"/>
                      <a:gd name="connsiteY3" fmla="*/ 1599870 h 2066752"/>
                      <a:gd name="connsiteX4" fmla="*/ 1490123 w 1819998"/>
                      <a:gd name="connsiteY4" fmla="*/ 1973726 h 2066752"/>
                      <a:gd name="connsiteX5" fmla="*/ 1202333 w 1819998"/>
                      <a:gd name="connsiteY5" fmla="*/ 1578439 h 2066752"/>
                      <a:gd name="connsiteX6" fmla="*/ 507009 w 1819998"/>
                      <a:gd name="connsiteY6" fmla="*/ 792625 h 2066752"/>
                      <a:gd name="connsiteX7" fmla="*/ 51848 w 1819998"/>
                      <a:gd name="connsiteY7" fmla="*/ 321137 h 2066752"/>
                      <a:gd name="connsiteX0" fmla="*/ 51848 w 1862368"/>
                      <a:gd name="connsiteY0" fmla="*/ 321137 h 2059769"/>
                      <a:gd name="connsiteX1" fmla="*/ 330796 w 1862368"/>
                      <a:gd name="connsiteY1" fmla="*/ 44913 h 2059769"/>
                      <a:gd name="connsiteX2" fmla="*/ 1457127 w 1862368"/>
                      <a:gd name="connsiteY2" fmla="*/ 1045037 h 2059769"/>
                      <a:gd name="connsiteX3" fmla="*/ 1761926 w 1862368"/>
                      <a:gd name="connsiteY3" fmla="*/ 1599870 h 2059769"/>
                      <a:gd name="connsiteX4" fmla="*/ 1490123 w 1862368"/>
                      <a:gd name="connsiteY4" fmla="*/ 1973726 h 2059769"/>
                      <a:gd name="connsiteX5" fmla="*/ 1202333 w 1862368"/>
                      <a:gd name="connsiteY5" fmla="*/ 1578439 h 2059769"/>
                      <a:gd name="connsiteX6" fmla="*/ 507009 w 1862368"/>
                      <a:gd name="connsiteY6" fmla="*/ 792625 h 2059769"/>
                      <a:gd name="connsiteX7" fmla="*/ 51848 w 1862368"/>
                      <a:gd name="connsiteY7" fmla="*/ 321137 h 2059769"/>
                      <a:gd name="connsiteX0" fmla="*/ 51848 w 1864451"/>
                      <a:gd name="connsiteY0" fmla="*/ 321137 h 2057027"/>
                      <a:gd name="connsiteX1" fmla="*/ 330796 w 1864451"/>
                      <a:gd name="connsiteY1" fmla="*/ 44913 h 2057027"/>
                      <a:gd name="connsiteX2" fmla="*/ 1457127 w 1864451"/>
                      <a:gd name="connsiteY2" fmla="*/ 1045037 h 2057027"/>
                      <a:gd name="connsiteX3" fmla="*/ 1761926 w 1864451"/>
                      <a:gd name="connsiteY3" fmla="*/ 1599870 h 2057027"/>
                      <a:gd name="connsiteX4" fmla="*/ 1490123 w 1864451"/>
                      <a:gd name="connsiteY4" fmla="*/ 1973726 h 2057027"/>
                      <a:gd name="connsiteX5" fmla="*/ 1202333 w 1864451"/>
                      <a:gd name="connsiteY5" fmla="*/ 1578439 h 2057027"/>
                      <a:gd name="connsiteX6" fmla="*/ 507009 w 1864451"/>
                      <a:gd name="connsiteY6" fmla="*/ 792625 h 2057027"/>
                      <a:gd name="connsiteX7" fmla="*/ 51848 w 1864451"/>
                      <a:gd name="connsiteY7" fmla="*/ 321137 h 2057027"/>
                      <a:gd name="connsiteX0" fmla="*/ 51848 w 1847751"/>
                      <a:gd name="connsiteY0" fmla="*/ 321137 h 2075784"/>
                      <a:gd name="connsiteX1" fmla="*/ 330796 w 1847751"/>
                      <a:gd name="connsiteY1" fmla="*/ 44913 h 2075784"/>
                      <a:gd name="connsiteX2" fmla="*/ 1457127 w 1847751"/>
                      <a:gd name="connsiteY2" fmla="*/ 1045037 h 2075784"/>
                      <a:gd name="connsiteX3" fmla="*/ 1761926 w 1847751"/>
                      <a:gd name="connsiteY3" fmla="*/ 1599870 h 2075784"/>
                      <a:gd name="connsiteX4" fmla="*/ 1490123 w 1847751"/>
                      <a:gd name="connsiteY4" fmla="*/ 1973726 h 2075784"/>
                      <a:gd name="connsiteX5" fmla="*/ 1202333 w 1847751"/>
                      <a:gd name="connsiteY5" fmla="*/ 1578439 h 2075784"/>
                      <a:gd name="connsiteX6" fmla="*/ 507009 w 1847751"/>
                      <a:gd name="connsiteY6" fmla="*/ 792625 h 2075784"/>
                      <a:gd name="connsiteX7" fmla="*/ 51848 w 1847751"/>
                      <a:gd name="connsiteY7" fmla="*/ 321137 h 2075784"/>
                      <a:gd name="connsiteX0" fmla="*/ 51848 w 1847207"/>
                      <a:gd name="connsiteY0" fmla="*/ 321137 h 2085765"/>
                      <a:gd name="connsiteX1" fmla="*/ 330796 w 1847207"/>
                      <a:gd name="connsiteY1" fmla="*/ 44913 h 2085765"/>
                      <a:gd name="connsiteX2" fmla="*/ 1457127 w 1847207"/>
                      <a:gd name="connsiteY2" fmla="*/ 1045037 h 2085765"/>
                      <a:gd name="connsiteX3" fmla="*/ 1761926 w 1847207"/>
                      <a:gd name="connsiteY3" fmla="*/ 1599870 h 2085765"/>
                      <a:gd name="connsiteX4" fmla="*/ 1490123 w 1847207"/>
                      <a:gd name="connsiteY4" fmla="*/ 1973726 h 2085765"/>
                      <a:gd name="connsiteX5" fmla="*/ 1202333 w 1847207"/>
                      <a:gd name="connsiteY5" fmla="*/ 1578439 h 2085765"/>
                      <a:gd name="connsiteX6" fmla="*/ 507009 w 1847207"/>
                      <a:gd name="connsiteY6" fmla="*/ 792625 h 2085765"/>
                      <a:gd name="connsiteX7" fmla="*/ 51848 w 1847207"/>
                      <a:gd name="connsiteY7" fmla="*/ 321137 h 2085765"/>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2066 w 1869383"/>
                      <a:gd name="connsiteY0" fmla="*/ 327203 h 2098022"/>
                      <a:gd name="connsiteX1" fmla="*/ 338158 w 1869383"/>
                      <a:gd name="connsiteY1" fmla="*/ 50979 h 2098022"/>
                      <a:gd name="connsiteX2" fmla="*/ 1769288 w 1869383"/>
                      <a:gd name="connsiteY2" fmla="*/ 1605936 h 2098022"/>
                      <a:gd name="connsiteX3" fmla="*/ 1497485 w 1869383"/>
                      <a:gd name="connsiteY3" fmla="*/ 1979792 h 2098022"/>
                      <a:gd name="connsiteX4" fmla="*/ 1209695 w 1869383"/>
                      <a:gd name="connsiteY4" fmla="*/ 1584505 h 2098022"/>
                      <a:gd name="connsiteX5" fmla="*/ 514371 w 1869383"/>
                      <a:gd name="connsiteY5" fmla="*/ 798691 h 2098022"/>
                      <a:gd name="connsiteX6" fmla="*/ 52066 w 1869383"/>
                      <a:gd name="connsiteY6" fmla="*/ 327203 h 2098022"/>
                      <a:gd name="connsiteX0" fmla="*/ 44136 w 1861453"/>
                      <a:gd name="connsiteY0" fmla="*/ 321408 h 2092227"/>
                      <a:gd name="connsiteX1" fmla="*/ 330228 w 1861453"/>
                      <a:gd name="connsiteY1" fmla="*/ 45184 h 2092227"/>
                      <a:gd name="connsiteX2" fmla="*/ 1761358 w 1861453"/>
                      <a:gd name="connsiteY2" fmla="*/ 1600141 h 2092227"/>
                      <a:gd name="connsiteX3" fmla="*/ 1489555 w 1861453"/>
                      <a:gd name="connsiteY3" fmla="*/ 1973997 h 2092227"/>
                      <a:gd name="connsiteX4" fmla="*/ 1201765 w 1861453"/>
                      <a:gd name="connsiteY4" fmla="*/ 1578710 h 2092227"/>
                      <a:gd name="connsiteX5" fmla="*/ 506441 w 1861453"/>
                      <a:gd name="connsiteY5" fmla="*/ 792896 h 2092227"/>
                      <a:gd name="connsiteX6" fmla="*/ 44136 w 1861453"/>
                      <a:gd name="connsiteY6" fmla="*/ 321408 h 2092227"/>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508659 w 1863671"/>
                      <a:gd name="connsiteY5" fmla="*/ 804723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47561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682487 w 1863671"/>
                      <a:gd name="connsiteY5" fmla="*/ 1014273 h 2104054"/>
                      <a:gd name="connsiteX6" fmla="*/ 363403 w 1863671"/>
                      <a:gd name="connsiteY6" fmla="*/ 647561 h 2104054"/>
                      <a:gd name="connsiteX7" fmla="*/ 46354 w 1863671"/>
                      <a:gd name="connsiteY7" fmla="*/ 333235 h 2104054"/>
                      <a:gd name="connsiteX0" fmla="*/ 172652 w 1989969"/>
                      <a:gd name="connsiteY0" fmla="*/ 333235 h 2104054"/>
                      <a:gd name="connsiteX1" fmla="*/ 458744 w 1989969"/>
                      <a:gd name="connsiteY1" fmla="*/ 57011 h 2104054"/>
                      <a:gd name="connsiteX2" fmla="*/ 1889874 w 1989969"/>
                      <a:gd name="connsiteY2" fmla="*/ 1611968 h 2104054"/>
                      <a:gd name="connsiteX3" fmla="*/ 1618071 w 1989969"/>
                      <a:gd name="connsiteY3" fmla="*/ 1985824 h 2104054"/>
                      <a:gd name="connsiteX4" fmla="*/ 1330281 w 1989969"/>
                      <a:gd name="connsiteY4" fmla="*/ 1590537 h 2104054"/>
                      <a:gd name="connsiteX5" fmla="*/ 18210 w 1989969"/>
                      <a:gd name="connsiteY5" fmla="*/ 578504 h 2104054"/>
                      <a:gd name="connsiteX6" fmla="*/ 489701 w 1989969"/>
                      <a:gd name="connsiteY6" fmla="*/ 647561 h 2104054"/>
                      <a:gd name="connsiteX7" fmla="*/ 172652 w 198996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957262 w 1971759"/>
                      <a:gd name="connsiteY5" fmla="*/ 1302404 h 2104054"/>
                      <a:gd name="connsiteX6" fmla="*/ 0 w 1971759"/>
                      <a:gd name="connsiteY6" fmla="*/ 578504 h 2104054"/>
                      <a:gd name="connsiteX7" fmla="*/ 471491 w 1971759"/>
                      <a:gd name="connsiteY7" fmla="*/ 647561 h 2104054"/>
                      <a:gd name="connsiteX8" fmla="*/ 154442 w 1971759"/>
                      <a:gd name="connsiteY8" fmla="*/ 333235 h 2104054"/>
                      <a:gd name="connsiteX0" fmla="*/ 154442 w 1971759"/>
                      <a:gd name="connsiteY0" fmla="*/ 333235 h 2146989"/>
                      <a:gd name="connsiteX1" fmla="*/ 440534 w 1971759"/>
                      <a:gd name="connsiteY1" fmla="*/ 57011 h 2146989"/>
                      <a:gd name="connsiteX2" fmla="*/ 1871664 w 1971759"/>
                      <a:gd name="connsiteY2" fmla="*/ 1611968 h 2146989"/>
                      <a:gd name="connsiteX3" fmla="*/ 1599861 w 1971759"/>
                      <a:gd name="connsiteY3" fmla="*/ 1985824 h 2146989"/>
                      <a:gd name="connsiteX4" fmla="*/ 1312071 w 1971759"/>
                      <a:gd name="connsiteY4" fmla="*/ 1590537 h 2146989"/>
                      <a:gd name="connsiteX5" fmla="*/ 1381125 w 1971759"/>
                      <a:gd name="connsiteY5" fmla="*/ 2123935 h 2146989"/>
                      <a:gd name="connsiteX6" fmla="*/ 0 w 1971759"/>
                      <a:gd name="connsiteY6" fmla="*/ 578504 h 2146989"/>
                      <a:gd name="connsiteX7" fmla="*/ 471491 w 1971759"/>
                      <a:gd name="connsiteY7" fmla="*/ 647561 h 2146989"/>
                      <a:gd name="connsiteX8" fmla="*/ 154442 w 1971759"/>
                      <a:gd name="connsiteY8" fmla="*/ 333235 h 2146989"/>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61177"/>
                      <a:gd name="connsiteY0" fmla="*/ 333235 h 2123935"/>
                      <a:gd name="connsiteX1" fmla="*/ 440534 w 1961177"/>
                      <a:gd name="connsiteY1" fmla="*/ 57011 h 2123935"/>
                      <a:gd name="connsiteX2" fmla="*/ 1871664 w 1961177"/>
                      <a:gd name="connsiteY2" fmla="*/ 1611968 h 2123935"/>
                      <a:gd name="connsiteX3" fmla="*/ 1599861 w 1961177"/>
                      <a:gd name="connsiteY3" fmla="*/ 1985824 h 2123935"/>
                      <a:gd name="connsiteX4" fmla="*/ 1312071 w 1961177"/>
                      <a:gd name="connsiteY4" fmla="*/ 1590537 h 2123935"/>
                      <a:gd name="connsiteX5" fmla="*/ 1381125 w 1961177"/>
                      <a:gd name="connsiteY5" fmla="*/ 2123935 h 2123935"/>
                      <a:gd name="connsiteX6" fmla="*/ 0 w 1961177"/>
                      <a:gd name="connsiteY6" fmla="*/ 578504 h 2123935"/>
                      <a:gd name="connsiteX7" fmla="*/ 471491 w 1961177"/>
                      <a:gd name="connsiteY7" fmla="*/ 647561 h 2123935"/>
                      <a:gd name="connsiteX8" fmla="*/ 154442 w 1961177"/>
                      <a:gd name="connsiteY8" fmla="*/ 333235 h 2123935"/>
                      <a:gd name="connsiteX0" fmla="*/ 154442 w 1969642"/>
                      <a:gd name="connsiteY0" fmla="*/ 333235 h 2123935"/>
                      <a:gd name="connsiteX1" fmla="*/ 440534 w 1969642"/>
                      <a:gd name="connsiteY1" fmla="*/ 57011 h 2123935"/>
                      <a:gd name="connsiteX2" fmla="*/ 1871664 w 1969642"/>
                      <a:gd name="connsiteY2" fmla="*/ 1611968 h 2123935"/>
                      <a:gd name="connsiteX3" fmla="*/ 1599861 w 1969642"/>
                      <a:gd name="connsiteY3" fmla="*/ 1985824 h 2123935"/>
                      <a:gd name="connsiteX4" fmla="*/ 1312071 w 1969642"/>
                      <a:gd name="connsiteY4" fmla="*/ 1590537 h 2123935"/>
                      <a:gd name="connsiteX5" fmla="*/ 1381125 w 1969642"/>
                      <a:gd name="connsiteY5" fmla="*/ 2123935 h 2123935"/>
                      <a:gd name="connsiteX6" fmla="*/ 0 w 1969642"/>
                      <a:gd name="connsiteY6" fmla="*/ 578504 h 2123935"/>
                      <a:gd name="connsiteX7" fmla="*/ 471491 w 1969642"/>
                      <a:gd name="connsiteY7" fmla="*/ 647561 h 2123935"/>
                      <a:gd name="connsiteX8" fmla="*/ 154442 w 1969642"/>
                      <a:gd name="connsiteY8" fmla="*/ 333235 h 2123935"/>
                      <a:gd name="connsiteX0" fmla="*/ 154442 w 1969642"/>
                      <a:gd name="connsiteY0" fmla="*/ 333235 h 2123935"/>
                      <a:gd name="connsiteX1" fmla="*/ 440534 w 1969642"/>
                      <a:gd name="connsiteY1" fmla="*/ 57011 h 2123935"/>
                      <a:gd name="connsiteX2" fmla="*/ 1871664 w 1969642"/>
                      <a:gd name="connsiteY2" fmla="*/ 1611968 h 2123935"/>
                      <a:gd name="connsiteX3" fmla="*/ 1599861 w 1969642"/>
                      <a:gd name="connsiteY3" fmla="*/ 1985824 h 2123935"/>
                      <a:gd name="connsiteX4" fmla="*/ 1312071 w 1969642"/>
                      <a:gd name="connsiteY4" fmla="*/ 1590537 h 2123935"/>
                      <a:gd name="connsiteX5" fmla="*/ 1381125 w 1969642"/>
                      <a:gd name="connsiteY5" fmla="*/ 2123935 h 2123935"/>
                      <a:gd name="connsiteX6" fmla="*/ 0 w 1969642"/>
                      <a:gd name="connsiteY6" fmla="*/ 578504 h 2123935"/>
                      <a:gd name="connsiteX7" fmla="*/ 471491 w 1969642"/>
                      <a:gd name="connsiteY7" fmla="*/ 647561 h 2123935"/>
                      <a:gd name="connsiteX8" fmla="*/ 154442 w 1969642"/>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60347 w 1977298"/>
                      <a:gd name="connsiteY0" fmla="*/ 333235 h 2123935"/>
                      <a:gd name="connsiteX1" fmla="*/ 446439 w 1977298"/>
                      <a:gd name="connsiteY1" fmla="*/ 57011 h 2123935"/>
                      <a:gd name="connsiteX2" fmla="*/ 1879950 w 1977298"/>
                      <a:gd name="connsiteY2" fmla="*/ 1590536 h 2123935"/>
                      <a:gd name="connsiteX3" fmla="*/ 1605766 w 1977298"/>
                      <a:gd name="connsiteY3" fmla="*/ 1985824 h 2123935"/>
                      <a:gd name="connsiteX4" fmla="*/ 1317976 w 1977298"/>
                      <a:gd name="connsiteY4" fmla="*/ 1590537 h 2123935"/>
                      <a:gd name="connsiteX5" fmla="*/ 1387030 w 1977298"/>
                      <a:gd name="connsiteY5" fmla="*/ 2123935 h 2123935"/>
                      <a:gd name="connsiteX6" fmla="*/ 1 w 1977298"/>
                      <a:gd name="connsiteY6" fmla="*/ 590305 h 2123935"/>
                      <a:gd name="connsiteX7" fmla="*/ 477396 w 1977298"/>
                      <a:gd name="connsiteY7" fmla="*/ 647561 h 2123935"/>
                      <a:gd name="connsiteX8" fmla="*/ 160347 w 1977298"/>
                      <a:gd name="connsiteY8" fmla="*/ 333235 h 2123935"/>
                      <a:gd name="connsiteX0" fmla="*/ 160347 w 1977298"/>
                      <a:gd name="connsiteY0" fmla="*/ 333235 h 2131017"/>
                      <a:gd name="connsiteX1" fmla="*/ 446439 w 1977298"/>
                      <a:gd name="connsiteY1" fmla="*/ 57011 h 2131017"/>
                      <a:gd name="connsiteX2" fmla="*/ 1879950 w 1977298"/>
                      <a:gd name="connsiteY2" fmla="*/ 1590536 h 2131017"/>
                      <a:gd name="connsiteX3" fmla="*/ 1605766 w 1977298"/>
                      <a:gd name="connsiteY3" fmla="*/ 1985824 h 2131017"/>
                      <a:gd name="connsiteX4" fmla="*/ 1317976 w 1977298"/>
                      <a:gd name="connsiteY4" fmla="*/ 1590537 h 2131017"/>
                      <a:gd name="connsiteX5" fmla="*/ 1377586 w 1977298"/>
                      <a:gd name="connsiteY5" fmla="*/ 2131018 h 2131017"/>
                      <a:gd name="connsiteX6" fmla="*/ 1 w 1977298"/>
                      <a:gd name="connsiteY6" fmla="*/ 590305 h 2131017"/>
                      <a:gd name="connsiteX7" fmla="*/ 477396 w 1977298"/>
                      <a:gd name="connsiteY7" fmla="*/ 647561 h 2131017"/>
                      <a:gd name="connsiteX8" fmla="*/ 160347 w 1977298"/>
                      <a:gd name="connsiteY8" fmla="*/ 333235 h 21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298" h="2131017">
                        <a:moveTo>
                          <a:pt x="160347" y="333235"/>
                        </a:moveTo>
                        <a:cubicBezTo>
                          <a:pt x="31873" y="114160"/>
                          <a:pt x="184388" y="-107294"/>
                          <a:pt x="446439" y="57011"/>
                        </a:cubicBezTo>
                        <a:cubicBezTo>
                          <a:pt x="881470" y="320138"/>
                          <a:pt x="1512898" y="933311"/>
                          <a:pt x="1879950" y="1590536"/>
                        </a:cubicBezTo>
                        <a:cubicBezTo>
                          <a:pt x="2073511" y="1907242"/>
                          <a:pt x="1976560" y="2307293"/>
                          <a:pt x="1605766" y="1985824"/>
                        </a:cubicBezTo>
                        <a:cubicBezTo>
                          <a:pt x="1506944" y="1891368"/>
                          <a:pt x="1437775" y="1754843"/>
                          <a:pt x="1317976" y="1590537"/>
                        </a:cubicBezTo>
                        <a:cubicBezTo>
                          <a:pt x="1372801" y="1688565"/>
                          <a:pt x="1439101" y="2028227"/>
                          <a:pt x="1377586" y="2131018"/>
                        </a:cubicBezTo>
                        <a:cubicBezTo>
                          <a:pt x="1244633" y="1450378"/>
                          <a:pt x="576264" y="818508"/>
                          <a:pt x="1" y="590305"/>
                        </a:cubicBezTo>
                        <a:cubicBezTo>
                          <a:pt x="176609" y="535535"/>
                          <a:pt x="378630" y="608666"/>
                          <a:pt x="477396" y="647561"/>
                        </a:cubicBezTo>
                        <a:cubicBezTo>
                          <a:pt x="395639" y="566598"/>
                          <a:pt x="196860" y="436424"/>
                          <a:pt x="160347" y="333235"/>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1" name="Rectangle 4"/>
                  <p:cNvSpPr/>
                  <p:nvPr/>
                </p:nvSpPr>
                <p:spPr>
                  <a:xfrm rot="7612051">
                    <a:off x="5270656" y="5293434"/>
                    <a:ext cx="272435" cy="227251"/>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60" h="563100">
                        <a:moveTo>
                          <a:pt x="9895" y="369357"/>
                        </a:moveTo>
                        <a:lnTo>
                          <a:pt x="367082" y="59795"/>
                        </a:lnTo>
                        <a:cubicBezTo>
                          <a:pt x="555994" y="-121972"/>
                          <a:pt x="806820" y="155838"/>
                          <a:pt x="593302" y="293157"/>
                        </a:cubicBezTo>
                        <a:lnTo>
                          <a:pt x="207539" y="557475"/>
                        </a:lnTo>
                        <a:cubicBezTo>
                          <a:pt x="60695" y="594781"/>
                          <a:pt x="-31379" y="436826"/>
                          <a:pt x="9895" y="369357"/>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2" name="Rectangle 4"/>
                  <p:cNvSpPr/>
                  <p:nvPr/>
                </p:nvSpPr>
                <p:spPr>
                  <a:xfrm rot="7612051">
                    <a:off x="4162483" y="5286525"/>
                    <a:ext cx="311845" cy="314471"/>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 name="connsiteX0" fmla="*/ 30178 w 695343"/>
                      <a:gd name="connsiteY0" fmla="*/ 369357 h 785109"/>
                      <a:gd name="connsiteX1" fmla="*/ 387365 w 695343"/>
                      <a:gd name="connsiteY1" fmla="*/ 59795 h 785109"/>
                      <a:gd name="connsiteX2" fmla="*/ 613585 w 695343"/>
                      <a:gd name="connsiteY2" fmla="*/ 293157 h 785109"/>
                      <a:gd name="connsiteX3" fmla="*/ 115280 w 695343"/>
                      <a:gd name="connsiteY3" fmla="*/ 782558 h 785109"/>
                      <a:gd name="connsiteX4" fmla="*/ 30178 w 695343"/>
                      <a:gd name="connsiteY4" fmla="*/ 369357 h 785109"/>
                      <a:gd name="connsiteX0" fmla="*/ 23471 w 709737"/>
                      <a:gd name="connsiteY0" fmla="*/ 467831 h 785914"/>
                      <a:gd name="connsiteX1" fmla="*/ 401759 w 709737"/>
                      <a:gd name="connsiteY1" fmla="*/ 59795 h 785914"/>
                      <a:gd name="connsiteX2" fmla="*/ 627979 w 709737"/>
                      <a:gd name="connsiteY2" fmla="*/ 293157 h 785914"/>
                      <a:gd name="connsiteX3" fmla="*/ 129674 w 709737"/>
                      <a:gd name="connsiteY3" fmla="*/ 782558 h 785914"/>
                      <a:gd name="connsiteX4" fmla="*/ 23471 w 709737"/>
                      <a:gd name="connsiteY4" fmla="*/ 467831 h 785914"/>
                      <a:gd name="connsiteX0" fmla="*/ 23471 w 709737"/>
                      <a:gd name="connsiteY0" fmla="*/ 467831 h 785914"/>
                      <a:gd name="connsiteX1" fmla="*/ 401759 w 709737"/>
                      <a:gd name="connsiteY1" fmla="*/ 59795 h 785914"/>
                      <a:gd name="connsiteX2" fmla="*/ 627979 w 709737"/>
                      <a:gd name="connsiteY2" fmla="*/ 293157 h 785914"/>
                      <a:gd name="connsiteX3" fmla="*/ 129674 w 709737"/>
                      <a:gd name="connsiteY3" fmla="*/ 782558 h 785914"/>
                      <a:gd name="connsiteX4" fmla="*/ 23471 w 709737"/>
                      <a:gd name="connsiteY4" fmla="*/ 467831 h 785914"/>
                      <a:gd name="connsiteX0" fmla="*/ 13091 w 755627"/>
                      <a:gd name="connsiteY0" fmla="*/ 608508 h 788636"/>
                      <a:gd name="connsiteX1" fmla="*/ 447649 w 755627"/>
                      <a:gd name="connsiteY1" fmla="*/ 59795 h 788636"/>
                      <a:gd name="connsiteX2" fmla="*/ 673869 w 755627"/>
                      <a:gd name="connsiteY2" fmla="*/ 293157 h 788636"/>
                      <a:gd name="connsiteX3" fmla="*/ 175564 w 755627"/>
                      <a:gd name="connsiteY3" fmla="*/ 782558 h 788636"/>
                      <a:gd name="connsiteX4" fmla="*/ 13091 w 755627"/>
                      <a:gd name="connsiteY4" fmla="*/ 608508 h 788636"/>
                      <a:gd name="connsiteX0" fmla="*/ 33465 w 776001"/>
                      <a:gd name="connsiteY0" fmla="*/ 608508 h 787482"/>
                      <a:gd name="connsiteX1" fmla="*/ 468023 w 776001"/>
                      <a:gd name="connsiteY1" fmla="*/ 59795 h 787482"/>
                      <a:gd name="connsiteX2" fmla="*/ 694243 w 776001"/>
                      <a:gd name="connsiteY2" fmla="*/ 293157 h 787482"/>
                      <a:gd name="connsiteX3" fmla="*/ 195938 w 776001"/>
                      <a:gd name="connsiteY3" fmla="*/ 782558 h 787482"/>
                      <a:gd name="connsiteX4" fmla="*/ 33465 w 776001"/>
                      <a:gd name="connsiteY4" fmla="*/ 608508 h 787482"/>
                      <a:gd name="connsiteX0" fmla="*/ 33465 w 776001"/>
                      <a:gd name="connsiteY0" fmla="*/ 596443 h 775417"/>
                      <a:gd name="connsiteX1" fmla="*/ 468023 w 776001"/>
                      <a:gd name="connsiteY1" fmla="*/ 61797 h 775417"/>
                      <a:gd name="connsiteX2" fmla="*/ 694243 w 776001"/>
                      <a:gd name="connsiteY2" fmla="*/ 281092 h 775417"/>
                      <a:gd name="connsiteX3" fmla="*/ 195938 w 776001"/>
                      <a:gd name="connsiteY3" fmla="*/ 770493 h 775417"/>
                      <a:gd name="connsiteX4" fmla="*/ 33465 w 776001"/>
                      <a:gd name="connsiteY4" fmla="*/ 596443 h 775417"/>
                      <a:gd name="connsiteX0" fmla="*/ 33465 w 766898"/>
                      <a:gd name="connsiteY0" fmla="*/ 601405 h 780379"/>
                      <a:gd name="connsiteX1" fmla="*/ 468023 w 766898"/>
                      <a:gd name="connsiteY1" fmla="*/ 66759 h 780379"/>
                      <a:gd name="connsiteX2" fmla="*/ 694243 w 766898"/>
                      <a:gd name="connsiteY2" fmla="*/ 286054 h 780379"/>
                      <a:gd name="connsiteX3" fmla="*/ 195938 w 766898"/>
                      <a:gd name="connsiteY3" fmla="*/ 775455 h 780379"/>
                      <a:gd name="connsiteX4" fmla="*/ 33465 w 766898"/>
                      <a:gd name="connsiteY4" fmla="*/ 601405 h 780379"/>
                      <a:gd name="connsiteX0" fmla="*/ 33465 w 772715"/>
                      <a:gd name="connsiteY0" fmla="*/ 600246 h 779220"/>
                      <a:gd name="connsiteX1" fmla="*/ 468023 w 772715"/>
                      <a:gd name="connsiteY1" fmla="*/ 65600 h 779220"/>
                      <a:gd name="connsiteX2" fmla="*/ 701277 w 772715"/>
                      <a:gd name="connsiteY2" fmla="*/ 291929 h 779220"/>
                      <a:gd name="connsiteX3" fmla="*/ 195938 w 772715"/>
                      <a:gd name="connsiteY3" fmla="*/ 774296 h 779220"/>
                      <a:gd name="connsiteX4" fmla="*/ 33465 w 772715"/>
                      <a:gd name="connsiteY4" fmla="*/ 600246 h 779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715" h="779220">
                        <a:moveTo>
                          <a:pt x="33465" y="600246"/>
                        </a:moveTo>
                        <a:lnTo>
                          <a:pt x="468023" y="65600"/>
                        </a:lnTo>
                        <a:cubicBezTo>
                          <a:pt x="656935" y="-116167"/>
                          <a:pt x="893694" y="119440"/>
                          <a:pt x="701277" y="291929"/>
                        </a:cubicBezTo>
                        <a:lnTo>
                          <a:pt x="195938" y="774296"/>
                        </a:lnTo>
                        <a:cubicBezTo>
                          <a:pt x="49094" y="811602"/>
                          <a:pt x="-57045" y="625512"/>
                          <a:pt x="33465" y="600246"/>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18" name="Group 117"/>
                <p:cNvGrpSpPr/>
                <p:nvPr/>
              </p:nvGrpSpPr>
              <p:grpSpPr>
                <a:xfrm>
                  <a:off x="4032426" y="4347176"/>
                  <a:ext cx="1401030" cy="1335231"/>
                  <a:chOff x="4032426" y="4347176"/>
                  <a:chExt cx="1401030" cy="1335231"/>
                </a:xfrm>
              </p:grpSpPr>
              <p:grpSp>
                <p:nvGrpSpPr>
                  <p:cNvPr id="115" name="Group 114"/>
                  <p:cNvGrpSpPr/>
                  <p:nvPr/>
                </p:nvGrpSpPr>
                <p:grpSpPr>
                  <a:xfrm>
                    <a:off x="4032426" y="4347176"/>
                    <a:ext cx="1401030" cy="1335231"/>
                    <a:chOff x="4032426" y="4347176"/>
                    <a:chExt cx="1401030" cy="1335231"/>
                  </a:xfrm>
                </p:grpSpPr>
                <p:sp>
                  <p:nvSpPr>
                    <p:cNvPr id="77" name="Rectangle 76"/>
                    <p:cNvSpPr/>
                    <p:nvPr/>
                  </p:nvSpPr>
                  <p:spPr>
                    <a:xfrm rot="8543713">
                      <a:off x="5168119" y="4926038"/>
                      <a:ext cx="150701"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8" name="Rectangle 77"/>
                    <p:cNvSpPr/>
                    <p:nvPr/>
                  </p:nvSpPr>
                  <p:spPr>
                    <a:xfrm rot="158365">
                      <a:off x="4257150" y="4583476"/>
                      <a:ext cx="150701"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4" name="Rectangle 8"/>
                    <p:cNvSpPr/>
                    <p:nvPr/>
                  </p:nvSpPr>
                  <p:spPr>
                    <a:xfrm rot="7612051">
                      <a:off x="4186993" y="4435944"/>
                      <a:ext cx="1091896" cy="1401030"/>
                    </a:xfrm>
                    <a:custGeom>
                      <a:avLst/>
                      <a:gdLst>
                        <a:gd name="connsiteX0" fmla="*/ 0 w 1243013"/>
                        <a:gd name="connsiteY0" fmla="*/ 0 h 1193006"/>
                        <a:gd name="connsiteX1" fmla="*/ 1243013 w 1243013"/>
                        <a:gd name="connsiteY1" fmla="*/ 0 h 1193006"/>
                        <a:gd name="connsiteX2" fmla="*/ 1243013 w 1243013"/>
                        <a:gd name="connsiteY2" fmla="*/ 1193006 h 1193006"/>
                        <a:gd name="connsiteX3" fmla="*/ 0 w 1243013"/>
                        <a:gd name="connsiteY3" fmla="*/ 1193006 h 1193006"/>
                        <a:gd name="connsiteX4" fmla="*/ 0 w 1243013"/>
                        <a:gd name="connsiteY4" fmla="*/ 0 h 1193006"/>
                        <a:gd name="connsiteX0" fmla="*/ 26194 w 1243013"/>
                        <a:gd name="connsiteY0" fmla="*/ 42862 h 1193006"/>
                        <a:gd name="connsiteX1" fmla="*/ 1243013 w 1243013"/>
                        <a:gd name="connsiteY1" fmla="*/ 0 h 1193006"/>
                        <a:gd name="connsiteX2" fmla="*/ 1243013 w 1243013"/>
                        <a:gd name="connsiteY2" fmla="*/ 1193006 h 1193006"/>
                        <a:gd name="connsiteX3" fmla="*/ 0 w 1243013"/>
                        <a:gd name="connsiteY3" fmla="*/ 1193006 h 1193006"/>
                        <a:gd name="connsiteX4" fmla="*/ 26194 w 1243013"/>
                        <a:gd name="connsiteY4" fmla="*/ 42862 h 1193006"/>
                        <a:gd name="connsiteX0" fmla="*/ 26194 w 1243013"/>
                        <a:gd name="connsiteY0" fmla="*/ 123825 h 1273969"/>
                        <a:gd name="connsiteX1" fmla="*/ 581025 w 1243013"/>
                        <a:gd name="connsiteY1" fmla="*/ 0 h 1273969"/>
                        <a:gd name="connsiteX2" fmla="*/ 1243013 w 1243013"/>
                        <a:gd name="connsiteY2" fmla="*/ 1273969 h 1273969"/>
                        <a:gd name="connsiteX3" fmla="*/ 0 w 1243013"/>
                        <a:gd name="connsiteY3" fmla="*/ 1273969 h 1273969"/>
                        <a:gd name="connsiteX4" fmla="*/ 26194 w 1243013"/>
                        <a:gd name="connsiteY4" fmla="*/ 123825 h 1273969"/>
                        <a:gd name="connsiteX0" fmla="*/ 26194 w 1243013"/>
                        <a:gd name="connsiteY0" fmla="*/ 138750 h 1288894"/>
                        <a:gd name="connsiteX1" fmla="*/ 581025 w 1243013"/>
                        <a:gd name="connsiteY1" fmla="*/ 14925 h 1288894"/>
                        <a:gd name="connsiteX2" fmla="*/ 1243013 w 1243013"/>
                        <a:gd name="connsiteY2" fmla="*/ 1288894 h 1288894"/>
                        <a:gd name="connsiteX3" fmla="*/ 0 w 1243013"/>
                        <a:gd name="connsiteY3" fmla="*/ 1288894 h 1288894"/>
                        <a:gd name="connsiteX4" fmla="*/ 26194 w 1243013"/>
                        <a:gd name="connsiteY4" fmla="*/ 138750 h 1288894"/>
                        <a:gd name="connsiteX0" fmla="*/ 26194 w 1243013"/>
                        <a:gd name="connsiteY0" fmla="*/ 139595 h 1289739"/>
                        <a:gd name="connsiteX1" fmla="*/ 581025 w 1243013"/>
                        <a:gd name="connsiteY1" fmla="*/ 15770 h 1289739"/>
                        <a:gd name="connsiteX2" fmla="*/ 1243013 w 1243013"/>
                        <a:gd name="connsiteY2" fmla="*/ 1289739 h 1289739"/>
                        <a:gd name="connsiteX3" fmla="*/ 0 w 1243013"/>
                        <a:gd name="connsiteY3" fmla="*/ 1289739 h 1289739"/>
                        <a:gd name="connsiteX4" fmla="*/ 26194 w 1243013"/>
                        <a:gd name="connsiteY4" fmla="*/ 139595 h 1289739"/>
                        <a:gd name="connsiteX0" fmla="*/ 35719 w 1243013"/>
                        <a:gd name="connsiteY0" fmla="*/ 128708 h 1290758"/>
                        <a:gd name="connsiteX1" fmla="*/ 581025 w 1243013"/>
                        <a:gd name="connsiteY1" fmla="*/ 16789 h 1290758"/>
                        <a:gd name="connsiteX2" fmla="*/ 1243013 w 1243013"/>
                        <a:gd name="connsiteY2" fmla="*/ 1290758 h 1290758"/>
                        <a:gd name="connsiteX3" fmla="*/ 0 w 1243013"/>
                        <a:gd name="connsiteY3" fmla="*/ 1290758 h 1290758"/>
                        <a:gd name="connsiteX4" fmla="*/ 35719 w 1243013"/>
                        <a:gd name="connsiteY4" fmla="*/ 128708 h 1290758"/>
                        <a:gd name="connsiteX0" fmla="*/ 35719 w 1243013"/>
                        <a:gd name="connsiteY0" fmla="*/ 128124 h 1290174"/>
                        <a:gd name="connsiteX1" fmla="*/ 581025 w 1243013"/>
                        <a:gd name="connsiteY1" fmla="*/ 16205 h 1290174"/>
                        <a:gd name="connsiteX2" fmla="*/ 1243013 w 1243013"/>
                        <a:gd name="connsiteY2" fmla="*/ 1290174 h 1290174"/>
                        <a:gd name="connsiteX3" fmla="*/ 0 w 1243013"/>
                        <a:gd name="connsiteY3" fmla="*/ 1290174 h 1290174"/>
                        <a:gd name="connsiteX4" fmla="*/ 35719 w 1243013"/>
                        <a:gd name="connsiteY4" fmla="*/ 128124 h 1290174"/>
                        <a:gd name="connsiteX0" fmla="*/ 35719 w 1243013"/>
                        <a:gd name="connsiteY0" fmla="*/ 128124 h 1290174"/>
                        <a:gd name="connsiteX1" fmla="*/ 581025 w 1243013"/>
                        <a:gd name="connsiteY1" fmla="*/ 16205 h 1290174"/>
                        <a:gd name="connsiteX2" fmla="*/ 1243013 w 1243013"/>
                        <a:gd name="connsiteY2" fmla="*/ 1290174 h 1290174"/>
                        <a:gd name="connsiteX3" fmla="*/ 0 w 1243013"/>
                        <a:gd name="connsiteY3" fmla="*/ 1290174 h 1290174"/>
                        <a:gd name="connsiteX4" fmla="*/ 14288 w 1243013"/>
                        <a:gd name="connsiteY4" fmla="*/ 573420 h 1290174"/>
                        <a:gd name="connsiteX5" fmla="*/ 35719 w 1243013"/>
                        <a:gd name="connsiteY5" fmla="*/ 128124 h 1290174"/>
                        <a:gd name="connsiteX0" fmla="*/ 50006 w 1257300"/>
                        <a:gd name="connsiteY0" fmla="*/ 128124 h 1290174"/>
                        <a:gd name="connsiteX1" fmla="*/ 595312 w 1257300"/>
                        <a:gd name="connsiteY1" fmla="*/ 16205 h 1290174"/>
                        <a:gd name="connsiteX2" fmla="*/ 1257300 w 1257300"/>
                        <a:gd name="connsiteY2" fmla="*/ 1290174 h 1290174"/>
                        <a:gd name="connsiteX3" fmla="*/ 14287 w 1257300"/>
                        <a:gd name="connsiteY3" fmla="*/ 1290174 h 1290174"/>
                        <a:gd name="connsiteX4" fmla="*/ 0 w 1257300"/>
                        <a:gd name="connsiteY4" fmla="*/ 213851 h 1290174"/>
                        <a:gd name="connsiteX5" fmla="*/ 50006 w 1257300"/>
                        <a:gd name="connsiteY5" fmla="*/ 128124 h 1290174"/>
                        <a:gd name="connsiteX0" fmla="*/ 50119 w 1257413"/>
                        <a:gd name="connsiteY0" fmla="*/ 128124 h 1290174"/>
                        <a:gd name="connsiteX1" fmla="*/ 595425 w 1257413"/>
                        <a:gd name="connsiteY1" fmla="*/ 16205 h 1290174"/>
                        <a:gd name="connsiteX2" fmla="*/ 1257413 w 1257413"/>
                        <a:gd name="connsiteY2" fmla="*/ 1290174 h 1290174"/>
                        <a:gd name="connsiteX3" fmla="*/ 14400 w 1257413"/>
                        <a:gd name="connsiteY3" fmla="*/ 1290174 h 1290174"/>
                        <a:gd name="connsiteX4" fmla="*/ 113 w 1257413"/>
                        <a:gd name="connsiteY4" fmla="*/ 213851 h 1290174"/>
                        <a:gd name="connsiteX5" fmla="*/ 50119 w 1257413"/>
                        <a:gd name="connsiteY5" fmla="*/ 128124 h 1290174"/>
                        <a:gd name="connsiteX0" fmla="*/ 50611 w 1257905"/>
                        <a:gd name="connsiteY0" fmla="*/ 128124 h 1290174"/>
                        <a:gd name="connsiteX1" fmla="*/ 595917 w 1257905"/>
                        <a:gd name="connsiteY1" fmla="*/ 16205 h 1290174"/>
                        <a:gd name="connsiteX2" fmla="*/ 1257905 w 1257905"/>
                        <a:gd name="connsiteY2" fmla="*/ 1290174 h 1290174"/>
                        <a:gd name="connsiteX3" fmla="*/ 14892 w 1257905"/>
                        <a:gd name="connsiteY3" fmla="*/ 1290174 h 1290174"/>
                        <a:gd name="connsiteX4" fmla="*/ 605 w 1257905"/>
                        <a:gd name="connsiteY4" fmla="*/ 213851 h 1290174"/>
                        <a:gd name="connsiteX5" fmla="*/ 50611 w 1257905"/>
                        <a:gd name="connsiteY5" fmla="*/ 128124 h 1290174"/>
                        <a:gd name="connsiteX0" fmla="*/ 53298 w 1260592"/>
                        <a:gd name="connsiteY0" fmla="*/ 128124 h 1290174"/>
                        <a:gd name="connsiteX1" fmla="*/ 598604 w 1260592"/>
                        <a:gd name="connsiteY1" fmla="*/ 16205 h 1290174"/>
                        <a:gd name="connsiteX2" fmla="*/ 1260592 w 1260592"/>
                        <a:gd name="connsiteY2" fmla="*/ 1290174 h 1290174"/>
                        <a:gd name="connsiteX3" fmla="*/ 17579 w 1260592"/>
                        <a:gd name="connsiteY3" fmla="*/ 1290174 h 1290174"/>
                        <a:gd name="connsiteX4" fmla="*/ 3292 w 1260592"/>
                        <a:gd name="connsiteY4" fmla="*/ 213851 h 1290174"/>
                        <a:gd name="connsiteX5" fmla="*/ 53298 w 1260592"/>
                        <a:gd name="connsiteY5" fmla="*/ 128124 h 1290174"/>
                        <a:gd name="connsiteX0" fmla="*/ 53298 w 1260592"/>
                        <a:gd name="connsiteY0" fmla="*/ 128124 h 1290174"/>
                        <a:gd name="connsiteX1" fmla="*/ 598604 w 1260592"/>
                        <a:gd name="connsiteY1" fmla="*/ 16205 h 1290174"/>
                        <a:gd name="connsiteX2" fmla="*/ 1260592 w 1260592"/>
                        <a:gd name="connsiteY2" fmla="*/ 1290174 h 1290174"/>
                        <a:gd name="connsiteX3" fmla="*/ 17579 w 1260592"/>
                        <a:gd name="connsiteY3" fmla="*/ 1290174 h 1290174"/>
                        <a:gd name="connsiteX4" fmla="*/ 3293 w 1260592"/>
                        <a:gd name="connsiteY4" fmla="*/ 654382 h 1290174"/>
                        <a:gd name="connsiteX5" fmla="*/ 3292 w 1260592"/>
                        <a:gd name="connsiteY5" fmla="*/ 213851 h 1290174"/>
                        <a:gd name="connsiteX6" fmla="*/ 53298 w 1260592"/>
                        <a:gd name="connsiteY6" fmla="*/ 128124 h 1290174"/>
                        <a:gd name="connsiteX0" fmla="*/ 142874 w 1350168"/>
                        <a:gd name="connsiteY0" fmla="*/ 128124 h 1290174"/>
                        <a:gd name="connsiteX1" fmla="*/ 688180 w 1350168"/>
                        <a:gd name="connsiteY1" fmla="*/ 16205 h 1290174"/>
                        <a:gd name="connsiteX2" fmla="*/ 1350168 w 1350168"/>
                        <a:gd name="connsiteY2" fmla="*/ 1290174 h 1290174"/>
                        <a:gd name="connsiteX3" fmla="*/ 107155 w 1350168"/>
                        <a:gd name="connsiteY3" fmla="*/ 1290174 h 1290174"/>
                        <a:gd name="connsiteX4" fmla="*/ 0 w 1350168"/>
                        <a:gd name="connsiteY4" fmla="*/ 528175 h 1290174"/>
                        <a:gd name="connsiteX5" fmla="*/ 92868 w 1350168"/>
                        <a:gd name="connsiteY5" fmla="*/ 213851 h 1290174"/>
                        <a:gd name="connsiteX6" fmla="*/ 142874 w 1350168"/>
                        <a:gd name="connsiteY6" fmla="*/ 128124 h 1290174"/>
                        <a:gd name="connsiteX0" fmla="*/ 154780 w 1362074"/>
                        <a:gd name="connsiteY0" fmla="*/ 128124 h 1290174"/>
                        <a:gd name="connsiteX1" fmla="*/ 700086 w 1362074"/>
                        <a:gd name="connsiteY1" fmla="*/ 16205 h 1290174"/>
                        <a:gd name="connsiteX2" fmla="*/ 1362074 w 1362074"/>
                        <a:gd name="connsiteY2" fmla="*/ 1290174 h 1290174"/>
                        <a:gd name="connsiteX3" fmla="*/ 119061 w 1362074"/>
                        <a:gd name="connsiteY3" fmla="*/ 1290174 h 1290174"/>
                        <a:gd name="connsiteX4" fmla="*/ 0 w 1362074"/>
                        <a:gd name="connsiteY4" fmla="*/ 523412 h 1290174"/>
                        <a:gd name="connsiteX5" fmla="*/ 104774 w 1362074"/>
                        <a:gd name="connsiteY5" fmla="*/ 213851 h 1290174"/>
                        <a:gd name="connsiteX6" fmla="*/ 154780 w 1362074"/>
                        <a:gd name="connsiteY6" fmla="*/ 128124 h 1290174"/>
                        <a:gd name="connsiteX0" fmla="*/ 154780 w 1362074"/>
                        <a:gd name="connsiteY0" fmla="*/ 128124 h 1290174"/>
                        <a:gd name="connsiteX1" fmla="*/ 700086 w 1362074"/>
                        <a:gd name="connsiteY1" fmla="*/ 16205 h 1290174"/>
                        <a:gd name="connsiteX2" fmla="*/ 1362074 w 1362074"/>
                        <a:gd name="connsiteY2" fmla="*/ 1290174 h 1290174"/>
                        <a:gd name="connsiteX3" fmla="*/ 119061 w 1362074"/>
                        <a:gd name="connsiteY3" fmla="*/ 1290174 h 1290174"/>
                        <a:gd name="connsiteX4" fmla="*/ 0 w 1362074"/>
                        <a:gd name="connsiteY4" fmla="*/ 523412 h 1290174"/>
                        <a:gd name="connsiteX5" fmla="*/ 104774 w 1362074"/>
                        <a:gd name="connsiteY5" fmla="*/ 213851 h 1290174"/>
                        <a:gd name="connsiteX6" fmla="*/ 154780 w 1362074"/>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4773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2387 w 1366836"/>
                        <a:gd name="connsiteY4" fmla="*/ 871076 h 1290174"/>
                        <a:gd name="connsiteX5" fmla="*/ 0 w 1366836"/>
                        <a:gd name="connsiteY5" fmla="*/ 530556 h 1290174"/>
                        <a:gd name="connsiteX6" fmla="*/ 104773 w 1366836"/>
                        <a:gd name="connsiteY6" fmla="*/ 213851 h 1290174"/>
                        <a:gd name="connsiteX7" fmla="*/ 159542 w 1366836"/>
                        <a:gd name="connsiteY7"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169069 w 1366836"/>
                        <a:gd name="connsiteY4" fmla="*/ 578182 h 1290174"/>
                        <a:gd name="connsiteX5" fmla="*/ 0 w 1366836"/>
                        <a:gd name="connsiteY5" fmla="*/ 530556 h 1290174"/>
                        <a:gd name="connsiteX6" fmla="*/ 104773 w 1366836"/>
                        <a:gd name="connsiteY6" fmla="*/ 213851 h 1290174"/>
                        <a:gd name="connsiteX7" fmla="*/ 159542 w 1366836"/>
                        <a:gd name="connsiteY7"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169069 w 1366836"/>
                        <a:gd name="connsiteY4" fmla="*/ 578182 h 1290174"/>
                        <a:gd name="connsiteX5" fmla="*/ 0 w 1366836"/>
                        <a:gd name="connsiteY5" fmla="*/ 537700 h 1290174"/>
                        <a:gd name="connsiteX6" fmla="*/ 104773 w 1366836"/>
                        <a:gd name="connsiteY6" fmla="*/ 213851 h 1290174"/>
                        <a:gd name="connsiteX7" fmla="*/ 159542 w 1366836"/>
                        <a:gd name="connsiteY7"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152399 w 1366836"/>
                        <a:gd name="connsiteY4" fmla="*/ 871076 h 1290174"/>
                        <a:gd name="connsiteX5" fmla="*/ 169069 w 1366836"/>
                        <a:gd name="connsiteY5" fmla="*/ 578182 h 1290174"/>
                        <a:gd name="connsiteX6" fmla="*/ 0 w 1366836"/>
                        <a:gd name="connsiteY6" fmla="*/ 537700 h 1290174"/>
                        <a:gd name="connsiteX7" fmla="*/ 104773 w 1366836"/>
                        <a:gd name="connsiteY7" fmla="*/ 213851 h 1290174"/>
                        <a:gd name="connsiteX8" fmla="*/ 159542 w 1366836"/>
                        <a:gd name="connsiteY8"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278605 w 1366836"/>
                        <a:gd name="connsiteY4" fmla="*/ 282908 h 1290174"/>
                        <a:gd name="connsiteX5" fmla="*/ 169069 w 1366836"/>
                        <a:gd name="connsiteY5" fmla="*/ 578182 h 1290174"/>
                        <a:gd name="connsiteX6" fmla="*/ 0 w 1366836"/>
                        <a:gd name="connsiteY6" fmla="*/ 537700 h 1290174"/>
                        <a:gd name="connsiteX7" fmla="*/ 104773 w 1366836"/>
                        <a:gd name="connsiteY7" fmla="*/ 213851 h 1290174"/>
                        <a:gd name="connsiteX8" fmla="*/ 159542 w 1366836"/>
                        <a:gd name="connsiteY8"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278605 w 1366836"/>
                        <a:gd name="connsiteY4" fmla="*/ 282908 h 1290174"/>
                        <a:gd name="connsiteX5" fmla="*/ 180975 w 1366836"/>
                        <a:gd name="connsiteY5" fmla="*/ 590088 h 1290174"/>
                        <a:gd name="connsiteX6" fmla="*/ 0 w 1366836"/>
                        <a:gd name="connsiteY6" fmla="*/ 537700 h 1290174"/>
                        <a:gd name="connsiteX7" fmla="*/ 104773 w 1366836"/>
                        <a:gd name="connsiteY7" fmla="*/ 213851 h 1290174"/>
                        <a:gd name="connsiteX8" fmla="*/ 159542 w 1366836"/>
                        <a:gd name="connsiteY8"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207168 w 1366836"/>
                        <a:gd name="connsiteY4" fmla="*/ 778207 h 1290174"/>
                        <a:gd name="connsiteX5" fmla="*/ 278605 w 1366836"/>
                        <a:gd name="connsiteY5" fmla="*/ 28290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83405 w 1366836"/>
                        <a:gd name="connsiteY4" fmla="*/ 256713 h 1290174"/>
                        <a:gd name="connsiteX5" fmla="*/ 278605 w 1366836"/>
                        <a:gd name="connsiteY5" fmla="*/ 28290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83405 w 1366836"/>
                        <a:gd name="connsiteY4" fmla="*/ 256713 h 1290174"/>
                        <a:gd name="connsiteX5" fmla="*/ 276223 w 1366836"/>
                        <a:gd name="connsiteY5" fmla="*/ 30195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71499 w 1366836"/>
                        <a:gd name="connsiteY4" fmla="*/ 266238 h 1290174"/>
                        <a:gd name="connsiteX5" fmla="*/ 276223 w 1366836"/>
                        <a:gd name="connsiteY5" fmla="*/ 30195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83405 w 1366836"/>
                        <a:gd name="connsiteY4" fmla="*/ 261476 h 1290174"/>
                        <a:gd name="connsiteX5" fmla="*/ 276223 w 1366836"/>
                        <a:gd name="connsiteY5" fmla="*/ 30195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402430 w 1366836"/>
                        <a:gd name="connsiteY4" fmla="*/ 659145 h 1290174"/>
                        <a:gd name="connsiteX5" fmla="*/ 583405 w 1366836"/>
                        <a:gd name="connsiteY5" fmla="*/ 261476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9605 w 1366836"/>
                        <a:gd name="connsiteY4" fmla="*/ 404351 h 1290174"/>
                        <a:gd name="connsiteX5" fmla="*/ 583405 w 1366836"/>
                        <a:gd name="connsiteY5" fmla="*/ 261476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9605 w 1366836"/>
                        <a:gd name="connsiteY4" fmla="*/ 404351 h 1290174"/>
                        <a:gd name="connsiteX5" fmla="*/ 573880 w 1366836"/>
                        <a:gd name="connsiteY5" fmla="*/ 263857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9605 w 1366836"/>
                        <a:gd name="connsiteY4" fmla="*/ 404351 h 1290174"/>
                        <a:gd name="connsiteX5" fmla="*/ 573880 w 1366836"/>
                        <a:gd name="connsiteY5" fmla="*/ 263857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9605 w 1366836"/>
                        <a:gd name="connsiteY4" fmla="*/ 404351 h 1290174"/>
                        <a:gd name="connsiteX5" fmla="*/ 573880 w 1366836"/>
                        <a:gd name="connsiteY5" fmla="*/ 263857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2461 w 1366836"/>
                        <a:gd name="connsiteY4" fmla="*/ 409114 h 1290174"/>
                        <a:gd name="connsiteX5" fmla="*/ 573880 w 1366836"/>
                        <a:gd name="connsiteY5" fmla="*/ 263857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957262 w 1366836"/>
                        <a:gd name="connsiteY2" fmla="*/ 492457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28124 h 1290174"/>
                        <a:gd name="connsiteX1" fmla="*/ 704848 w 1366836"/>
                        <a:gd name="connsiteY1" fmla="*/ 16205 h 1290174"/>
                        <a:gd name="connsiteX2" fmla="*/ 1131093 w 1366836"/>
                        <a:gd name="connsiteY2" fmla="*/ 278144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28124 h 1290174"/>
                        <a:gd name="connsiteX1" fmla="*/ 704848 w 1366836"/>
                        <a:gd name="connsiteY1" fmla="*/ 16205 h 1290174"/>
                        <a:gd name="connsiteX2" fmla="*/ 1152524 w 1366836"/>
                        <a:gd name="connsiteY2" fmla="*/ 275763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28124 h 1290174"/>
                        <a:gd name="connsiteX1" fmla="*/ 704848 w 1366836"/>
                        <a:gd name="connsiteY1" fmla="*/ 16205 h 1290174"/>
                        <a:gd name="connsiteX2" fmla="*/ 1152524 w 1366836"/>
                        <a:gd name="connsiteY2" fmla="*/ 275763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28124 h 1290174"/>
                        <a:gd name="connsiteX1" fmla="*/ 704848 w 1366836"/>
                        <a:gd name="connsiteY1" fmla="*/ 16205 h 1290174"/>
                        <a:gd name="connsiteX2" fmla="*/ 1152524 w 1366836"/>
                        <a:gd name="connsiteY2" fmla="*/ 275763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16525 h 1278575"/>
                        <a:gd name="connsiteX1" fmla="*/ 704848 w 1366836"/>
                        <a:gd name="connsiteY1" fmla="*/ 4606 h 1278575"/>
                        <a:gd name="connsiteX2" fmla="*/ 1152524 w 1366836"/>
                        <a:gd name="connsiteY2" fmla="*/ 264164 h 1278575"/>
                        <a:gd name="connsiteX3" fmla="*/ 1366836 w 1366836"/>
                        <a:gd name="connsiteY3" fmla="*/ 1278575 h 1278575"/>
                        <a:gd name="connsiteX4" fmla="*/ 123823 w 1366836"/>
                        <a:gd name="connsiteY4" fmla="*/ 1278575 h 1278575"/>
                        <a:gd name="connsiteX5" fmla="*/ 652461 w 1366836"/>
                        <a:gd name="connsiteY5" fmla="*/ 397515 h 1278575"/>
                        <a:gd name="connsiteX6" fmla="*/ 573880 w 1366836"/>
                        <a:gd name="connsiteY6" fmla="*/ 252258 h 1278575"/>
                        <a:gd name="connsiteX7" fmla="*/ 276223 w 1366836"/>
                        <a:gd name="connsiteY7" fmla="*/ 290359 h 1278575"/>
                        <a:gd name="connsiteX8" fmla="*/ 180975 w 1366836"/>
                        <a:gd name="connsiteY8" fmla="*/ 578489 h 1278575"/>
                        <a:gd name="connsiteX9" fmla="*/ 0 w 1366836"/>
                        <a:gd name="connsiteY9" fmla="*/ 526101 h 1278575"/>
                        <a:gd name="connsiteX10" fmla="*/ 104773 w 1366836"/>
                        <a:gd name="connsiteY10" fmla="*/ 202252 h 1278575"/>
                        <a:gd name="connsiteX11" fmla="*/ 159542 w 1366836"/>
                        <a:gd name="connsiteY11" fmla="*/ 116525 h 1278575"/>
                        <a:gd name="connsiteX0" fmla="*/ 159542 w 1366836"/>
                        <a:gd name="connsiteY0" fmla="*/ 128036 h 1290086"/>
                        <a:gd name="connsiteX1" fmla="*/ 688179 w 1366836"/>
                        <a:gd name="connsiteY1" fmla="*/ 4211 h 1290086"/>
                        <a:gd name="connsiteX2" fmla="*/ 1152524 w 1366836"/>
                        <a:gd name="connsiteY2" fmla="*/ 275675 h 1290086"/>
                        <a:gd name="connsiteX3" fmla="*/ 1366836 w 1366836"/>
                        <a:gd name="connsiteY3" fmla="*/ 1290086 h 1290086"/>
                        <a:gd name="connsiteX4" fmla="*/ 123823 w 1366836"/>
                        <a:gd name="connsiteY4" fmla="*/ 1290086 h 1290086"/>
                        <a:gd name="connsiteX5" fmla="*/ 652461 w 1366836"/>
                        <a:gd name="connsiteY5" fmla="*/ 409026 h 1290086"/>
                        <a:gd name="connsiteX6" fmla="*/ 573880 w 1366836"/>
                        <a:gd name="connsiteY6" fmla="*/ 263769 h 1290086"/>
                        <a:gd name="connsiteX7" fmla="*/ 276223 w 1366836"/>
                        <a:gd name="connsiteY7" fmla="*/ 301870 h 1290086"/>
                        <a:gd name="connsiteX8" fmla="*/ 180975 w 1366836"/>
                        <a:gd name="connsiteY8" fmla="*/ 590000 h 1290086"/>
                        <a:gd name="connsiteX9" fmla="*/ 0 w 1366836"/>
                        <a:gd name="connsiteY9" fmla="*/ 537612 h 1290086"/>
                        <a:gd name="connsiteX10" fmla="*/ 104773 w 1366836"/>
                        <a:gd name="connsiteY10" fmla="*/ 213763 h 1290086"/>
                        <a:gd name="connsiteX11" fmla="*/ 159542 w 1366836"/>
                        <a:gd name="connsiteY11" fmla="*/ 128036 h 1290086"/>
                        <a:gd name="connsiteX0" fmla="*/ 159542 w 1366836"/>
                        <a:gd name="connsiteY0" fmla="*/ 128036 h 1290086"/>
                        <a:gd name="connsiteX1" fmla="*/ 688179 w 1366836"/>
                        <a:gd name="connsiteY1" fmla="*/ 4211 h 1290086"/>
                        <a:gd name="connsiteX2" fmla="*/ 1152524 w 1366836"/>
                        <a:gd name="connsiteY2" fmla="*/ 275675 h 1290086"/>
                        <a:gd name="connsiteX3" fmla="*/ 1366836 w 1366836"/>
                        <a:gd name="connsiteY3" fmla="*/ 1290086 h 1290086"/>
                        <a:gd name="connsiteX4" fmla="*/ 123823 w 1366836"/>
                        <a:gd name="connsiteY4" fmla="*/ 1290086 h 1290086"/>
                        <a:gd name="connsiteX5" fmla="*/ 652461 w 1366836"/>
                        <a:gd name="connsiteY5" fmla="*/ 409026 h 1290086"/>
                        <a:gd name="connsiteX6" fmla="*/ 573880 w 1366836"/>
                        <a:gd name="connsiteY6" fmla="*/ 263769 h 1290086"/>
                        <a:gd name="connsiteX7" fmla="*/ 276223 w 1366836"/>
                        <a:gd name="connsiteY7" fmla="*/ 301870 h 1290086"/>
                        <a:gd name="connsiteX8" fmla="*/ 180975 w 1366836"/>
                        <a:gd name="connsiteY8" fmla="*/ 590000 h 1290086"/>
                        <a:gd name="connsiteX9" fmla="*/ 0 w 1366836"/>
                        <a:gd name="connsiteY9" fmla="*/ 537612 h 1290086"/>
                        <a:gd name="connsiteX10" fmla="*/ 104773 w 1366836"/>
                        <a:gd name="connsiteY10" fmla="*/ 213763 h 1290086"/>
                        <a:gd name="connsiteX11" fmla="*/ 159542 w 1366836"/>
                        <a:gd name="connsiteY11" fmla="*/ 128036 h 1290086"/>
                        <a:gd name="connsiteX0" fmla="*/ 159542 w 1366836"/>
                        <a:gd name="connsiteY0" fmla="*/ 124676 h 1286726"/>
                        <a:gd name="connsiteX1" fmla="*/ 688179 w 1366836"/>
                        <a:gd name="connsiteY1" fmla="*/ 851 h 1286726"/>
                        <a:gd name="connsiteX2" fmla="*/ 1152524 w 1366836"/>
                        <a:gd name="connsiteY2" fmla="*/ 272315 h 1286726"/>
                        <a:gd name="connsiteX3" fmla="*/ 1366836 w 1366836"/>
                        <a:gd name="connsiteY3" fmla="*/ 1286726 h 1286726"/>
                        <a:gd name="connsiteX4" fmla="*/ 123823 w 1366836"/>
                        <a:gd name="connsiteY4" fmla="*/ 1286726 h 1286726"/>
                        <a:gd name="connsiteX5" fmla="*/ 652461 w 1366836"/>
                        <a:gd name="connsiteY5" fmla="*/ 405666 h 1286726"/>
                        <a:gd name="connsiteX6" fmla="*/ 573880 w 1366836"/>
                        <a:gd name="connsiteY6" fmla="*/ 260409 h 1286726"/>
                        <a:gd name="connsiteX7" fmla="*/ 276223 w 1366836"/>
                        <a:gd name="connsiteY7" fmla="*/ 298510 h 1286726"/>
                        <a:gd name="connsiteX8" fmla="*/ 180975 w 1366836"/>
                        <a:gd name="connsiteY8" fmla="*/ 586640 h 1286726"/>
                        <a:gd name="connsiteX9" fmla="*/ 0 w 1366836"/>
                        <a:gd name="connsiteY9" fmla="*/ 534252 h 1286726"/>
                        <a:gd name="connsiteX10" fmla="*/ 104773 w 1366836"/>
                        <a:gd name="connsiteY10" fmla="*/ 210403 h 1286726"/>
                        <a:gd name="connsiteX11" fmla="*/ 159542 w 1366836"/>
                        <a:gd name="connsiteY11" fmla="*/ 124676 h 1286726"/>
                        <a:gd name="connsiteX0" fmla="*/ 159542 w 1366836"/>
                        <a:gd name="connsiteY0" fmla="*/ 129403 h 1291453"/>
                        <a:gd name="connsiteX1" fmla="*/ 678654 w 1366836"/>
                        <a:gd name="connsiteY1" fmla="*/ 815 h 1291453"/>
                        <a:gd name="connsiteX2" fmla="*/ 1152524 w 1366836"/>
                        <a:gd name="connsiteY2" fmla="*/ 277042 h 1291453"/>
                        <a:gd name="connsiteX3" fmla="*/ 1366836 w 1366836"/>
                        <a:gd name="connsiteY3" fmla="*/ 1291453 h 1291453"/>
                        <a:gd name="connsiteX4" fmla="*/ 123823 w 1366836"/>
                        <a:gd name="connsiteY4" fmla="*/ 1291453 h 1291453"/>
                        <a:gd name="connsiteX5" fmla="*/ 652461 w 1366836"/>
                        <a:gd name="connsiteY5" fmla="*/ 410393 h 1291453"/>
                        <a:gd name="connsiteX6" fmla="*/ 573880 w 1366836"/>
                        <a:gd name="connsiteY6" fmla="*/ 265136 h 1291453"/>
                        <a:gd name="connsiteX7" fmla="*/ 276223 w 1366836"/>
                        <a:gd name="connsiteY7" fmla="*/ 303237 h 1291453"/>
                        <a:gd name="connsiteX8" fmla="*/ 180975 w 1366836"/>
                        <a:gd name="connsiteY8" fmla="*/ 591367 h 1291453"/>
                        <a:gd name="connsiteX9" fmla="*/ 0 w 1366836"/>
                        <a:gd name="connsiteY9" fmla="*/ 538979 h 1291453"/>
                        <a:gd name="connsiteX10" fmla="*/ 104773 w 1366836"/>
                        <a:gd name="connsiteY10" fmla="*/ 215130 h 1291453"/>
                        <a:gd name="connsiteX11" fmla="*/ 159542 w 1366836"/>
                        <a:gd name="connsiteY11" fmla="*/ 129403 h 1291453"/>
                        <a:gd name="connsiteX0" fmla="*/ 159542 w 1366836"/>
                        <a:gd name="connsiteY0" fmla="*/ 129403 h 1291453"/>
                        <a:gd name="connsiteX1" fmla="*/ 678654 w 1366836"/>
                        <a:gd name="connsiteY1" fmla="*/ 815 h 1291453"/>
                        <a:gd name="connsiteX2" fmla="*/ 1152524 w 1366836"/>
                        <a:gd name="connsiteY2" fmla="*/ 277042 h 1291453"/>
                        <a:gd name="connsiteX3" fmla="*/ 1366836 w 1366836"/>
                        <a:gd name="connsiteY3" fmla="*/ 1291453 h 1291453"/>
                        <a:gd name="connsiteX4" fmla="*/ 123823 w 1366836"/>
                        <a:gd name="connsiteY4" fmla="*/ 1291453 h 1291453"/>
                        <a:gd name="connsiteX5" fmla="*/ 652461 w 1366836"/>
                        <a:gd name="connsiteY5" fmla="*/ 410393 h 1291453"/>
                        <a:gd name="connsiteX6" fmla="*/ 573880 w 1366836"/>
                        <a:gd name="connsiteY6" fmla="*/ 265136 h 1291453"/>
                        <a:gd name="connsiteX7" fmla="*/ 276223 w 1366836"/>
                        <a:gd name="connsiteY7" fmla="*/ 303237 h 1291453"/>
                        <a:gd name="connsiteX8" fmla="*/ 180975 w 1366836"/>
                        <a:gd name="connsiteY8" fmla="*/ 591367 h 1291453"/>
                        <a:gd name="connsiteX9" fmla="*/ 0 w 1366836"/>
                        <a:gd name="connsiteY9" fmla="*/ 538979 h 1291453"/>
                        <a:gd name="connsiteX10" fmla="*/ 104773 w 1366836"/>
                        <a:gd name="connsiteY10" fmla="*/ 215130 h 1291453"/>
                        <a:gd name="connsiteX11" fmla="*/ 159542 w 1366836"/>
                        <a:gd name="connsiteY11" fmla="*/ 129403 h 1291453"/>
                        <a:gd name="connsiteX0" fmla="*/ 159542 w 1366836"/>
                        <a:gd name="connsiteY0" fmla="*/ 130574 h 1292624"/>
                        <a:gd name="connsiteX1" fmla="*/ 678654 w 1366836"/>
                        <a:gd name="connsiteY1" fmla="*/ 1986 h 1292624"/>
                        <a:gd name="connsiteX2" fmla="*/ 1152524 w 1366836"/>
                        <a:gd name="connsiteY2" fmla="*/ 278213 h 1292624"/>
                        <a:gd name="connsiteX3" fmla="*/ 1366836 w 1366836"/>
                        <a:gd name="connsiteY3" fmla="*/ 1292624 h 1292624"/>
                        <a:gd name="connsiteX4" fmla="*/ 123823 w 1366836"/>
                        <a:gd name="connsiteY4" fmla="*/ 1292624 h 1292624"/>
                        <a:gd name="connsiteX5" fmla="*/ 652461 w 1366836"/>
                        <a:gd name="connsiteY5" fmla="*/ 411564 h 1292624"/>
                        <a:gd name="connsiteX6" fmla="*/ 573880 w 1366836"/>
                        <a:gd name="connsiteY6" fmla="*/ 266307 h 1292624"/>
                        <a:gd name="connsiteX7" fmla="*/ 276223 w 1366836"/>
                        <a:gd name="connsiteY7" fmla="*/ 304408 h 1292624"/>
                        <a:gd name="connsiteX8" fmla="*/ 180975 w 1366836"/>
                        <a:gd name="connsiteY8" fmla="*/ 592538 h 1292624"/>
                        <a:gd name="connsiteX9" fmla="*/ 0 w 1366836"/>
                        <a:gd name="connsiteY9" fmla="*/ 540150 h 1292624"/>
                        <a:gd name="connsiteX10" fmla="*/ 104773 w 1366836"/>
                        <a:gd name="connsiteY10" fmla="*/ 216301 h 1292624"/>
                        <a:gd name="connsiteX11" fmla="*/ 159542 w 1366836"/>
                        <a:gd name="connsiteY11" fmla="*/ 130574 h 1292624"/>
                        <a:gd name="connsiteX0" fmla="*/ 159542 w 1366836"/>
                        <a:gd name="connsiteY0" fmla="*/ 121211 h 1283261"/>
                        <a:gd name="connsiteX1" fmla="*/ 683417 w 1366836"/>
                        <a:gd name="connsiteY1" fmla="*/ 2148 h 1283261"/>
                        <a:gd name="connsiteX2" fmla="*/ 1152524 w 1366836"/>
                        <a:gd name="connsiteY2" fmla="*/ 268850 h 1283261"/>
                        <a:gd name="connsiteX3" fmla="*/ 1366836 w 1366836"/>
                        <a:gd name="connsiteY3" fmla="*/ 1283261 h 1283261"/>
                        <a:gd name="connsiteX4" fmla="*/ 123823 w 1366836"/>
                        <a:gd name="connsiteY4" fmla="*/ 1283261 h 1283261"/>
                        <a:gd name="connsiteX5" fmla="*/ 652461 w 1366836"/>
                        <a:gd name="connsiteY5" fmla="*/ 402201 h 1283261"/>
                        <a:gd name="connsiteX6" fmla="*/ 573880 w 1366836"/>
                        <a:gd name="connsiteY6" fmla="*/ 256944 h 1283261"/>
                        <a:gd name="connsiteX7" fmla="*/ 276223 w 1366836"/>
                        <a:gd name="connsiteY7" fmla="*/ 295045 h 1283261"/>
                        <a:gd name="connsiteX8" fmla="*/ 180975 w 1366836"/>
                        <a:gd name="connsiteY8" fmla="*/ 583175 h 1283261"/>
                        <a:gd name="connsiteX9" fmla="*/ 0 w 1366836"/>
                        <a:gd name="connsiteY9" fmla="*/ 530787 h 1283261"/>
                        <a:gd name="connsiteX10" fmla="*/ 104773 w 1366836"/>
                        <a:gd name="connsiteY10" fmla="*/ 206938 h 1283261"/>
                        <a:gd name="connsiteX11" fmla="*/ 159542 w 1366836"/>
                        <a:gd name="connsiteY11" fmla="*/ 121211 h 1283261"/>
                        <a:gd name="connsiteX0" fmla="*/ 159542 w 1366836"/>
                        <a:gd name="connsiteY0" fmla="*/ 126780 h 1288830"/>
                        <a:gd name="connsiteX1" fmla="*/ 683417 w 1366836"/>
                        <a:gd name="connsiteY1" fmla="*/ 7717 h 1288830"/>
                        <a:gd name="connsiteX2" fmla="*/ 1152524 w 1366836"/>
                        <a:gd name="connsiteY2" fmla="*/ 274419 h 1288830"/>
                        <a:gd name="connsiteX3" fmla="*/ 1366836 w 1366836"/>
                        <a:gd name="connsiteY3" fmla="*/ 1288830 h 1288830"/>
                        <a:gd name="connsiteX4" fmla="*/ 123823 w 1366836"/>
                        <a:gd name="connsiteY4" fmla="*/ 1288830 h 1288830"/>
                        <a:gd name="connsiteX5" fmla="*/ 652461 w 1366836"/>
                        <a:gd name="connsiteY5" fmla="*/ 407770 h 1288830"/>
                        <a:gd name="connsiteX6" fmla="*/ 573880 w 1366836"/>
                        <a:gd name="connsiteY6" fmla="*/ 262513 h 1288830"/>
                        <a:gd name="connsiteX7" fmla="*/ 276223 w 1366836"/>
                        <a:gd name="connsiteY7" fmla="*/ 300614 h 1288830"/>
                        <a:gd name="connsiteX8" fmla="*/ 180975 w 1366836"/>
                        <a:gd name="connsiteY8" fmla="*/ 588744 h 1288830"/>
                        <a:gd name="connsiteX9" fmla="*/ 0 w 1366836"/>
                        <a:gd name="connsiteY9" fmla="*/ 536356 h 1288830"/>
                        <a:gd name="connsiteX10" fmla="*/ 104773 w 1366836"/>
                        <a:gd name="connsiteY10" fmla="*/ 212507 h 1288830"/>
                        <a:gd name="connsiteX11" fmla="*/ 159542 w 1366836"/>
                        <a:gd name="connsiteY11" fmla="*/ 126780 h 1288830"/>
                        <a:gd name="connsiteX0" fmla="*/ 159542 w 1366836"/>
                        <a:gd name="connsiteY0" fmla="*/ 119379 h 1281429"/>
                        <a:gd name="connsiteX1" fmla="*/ 683417 w 1366836"/>
                        <a:gd name="connsiteY1" fmla="*/ 316 h 1281429"/>
                        <a:gd name="connsiteX2" fmla="*/ 1152524 w 1366836"/>
                        <a:gd name="connsiteY2" fmla="*/ 267018 h 1281429"/>
                        <a:gd name="connsiteX3" fmla="*/ 1366836 w 1366836"/>
                        <a:gd name="connsiteY3" fmla="*/ 1281429 h 1281429"/>
                        <a:gd name="connsiteX4" fmla="*/ 123823 w 1366836"/>
                        <a:gd name="connsiteY4" fmla="*/ 1281429 h 1281429"/>
                        <a:gd name="connsiteX5" fmla="*/ 652461 w 1366836"/>
                        <a:gd name="connsiteY5" fmla="*/ 400369 h 1281429"/>
                        <a:gd name="connsiteX6" fmla="*/ 573880 w 1366836"/>
                        <a:gd name="connsiteY6" fmla="*/ 255112 h 1281429"/>
                        <a:gd name="connsiteX7" fmla="*/ 276223 w 1366836"/>
                        <a:gd name="connsiteY7" fmla="*/ 293213 h 1281429"/>
                        <a:gd name="connsiteX8" fmla="*/ 180975 w 1366836"/>
                        <a:gd name="connsiteY8" fmla="*/ 581343 h 1281429"/>
                        <a:gd name="connsiteX9" fmla="*/ 0 w 1366836"/>
                        <a:gd name="connsiteY9" fmla="*/ 528955 h 1281429"/>
                        <a:gd name="connsiteX10" fmla="*/ 104773 w 1366836"/>
                        <a:gd name="connsiteY10" fmla="*/ 205106 h 1281429"/>
                        <a:gd name="connsiteX11" fmla="*/ 159542 w 1366836"/>
                        <a:gd name="connsiteY11" fmla="*/ 119379 h 1281429"/>
                        <a:gd name="connsiteX0" fmla="*/ 159542 w 1366836"/>
                        <a:gd name="connsiteY0" fmla="*/ 126500 h 1288550"/>
                        <a:gd name="connsiteX1" fmla="*/ 683417 w 1366836"/>
                        <a:gd name="connsiteY1" fmla="*/ 293 h 1288550"/>
                        <a:gd name="connsiteX2" fmla="*/ 1152524 w 1366836"/>
                        <a:gd name="connsiteY2" fmla="*/ 274139 h 1288550"/>
                        <a:gd name="connsiteX3" fmla="*/ 1366836 w 1366836"/>
                        <a:gd name="connsiteY3" fmla="*/ 1288550 h 1288550"/>
                        <a:gd name="connsiteX4" fmla="*/ 123823 w 1366836"/>
                        <a:gd name="connsiteY4" fmla="*/ 1288550 h 1288550"/>
                        <a:gd name="connsiteX5" fmla="*/ 652461 w 1366836"/>
                        <a:gd name="connsiteY5" fmla="*/ 407490 h 1288550"/>
                        <a:gd name="connsiteX6" fmla="*/ 573880 w 1366836"/>
                        <a:gd name="connsiteY6" fmla="*/ 262233 h 1288550"/>
                        <a:gd name="connsiteX7" fmla="*/ 276223 w 1366836"/>
                        <a:gd name="connsiteY7" fmla="*/ 300334 h 1288550"/>
                        <a:gd name="connsiteX8" fmla="*/ 180975 w 1366836"/>
                        <a:gd name="connsiteY8" fmla="*/ 588464 h 1288550"/>
                        <a:gd name="connsiteX9" fmla="*/ 0 w 1366836"/>
                        <a:gd name="connsiteY9" fmla="*/ 536076 h 1288550"/>
                        <a:gd name="connsiteX10" fmla="*/ 104773 w 1366836"/>
                        <a:gd name="connsiteY10" fmla="*/ 212227 h 1288550"/>
                        <a:gd name="connsiteX11" fmla="*/ 159542 w 1366836"/>
                        <a:gd name="connsiteY11" fmla="*/ 126500 h 1288550"/>
                        <a:gd name="connsiteX0" fmla="*/ 159542 w 1366836"/>
                        <a:gd name="connsiteY0" fmla="*/ 126500 h 1288550"/>
                        <a:gd name="connsiteX1" fmla="*/ 683417 w 1366836"/>
                        <a:gd name="connsiteY1" fmla="*/ 293 h 1288550"/>
                        <a:gd name="connsiteX2" fmla="*/ 1152524 w 1366836"/>
                        <a:gd name="connsiteY2" fmla="*/ 274139 h 1288550"/>
                        <a:gd name="connsiteX3" fmla="*/ 1366836 w 1366836"/>
                        <a:gd name="connsiteY3" fmla="*/ 1288550 h 1288550"/>
                        <a:gd name="connsiteX4" fmla="*/ 123823 w 1366836"/>
                        <a:gd name="connsiteY4" fmla="*/ 1288550 h 1288550"/>
                        <a:gd name="connsiteX5" fmla="*/ 652461 w 1366836"/>
                        <a:gd name="connsiteY5" fmla="*/ 407490 h 1288550"/>
                        <a:gd name="connsiteX6" fmla="*/ 573880 w 1366836"/>
                        <a:gd name="connsiteY6" fmla="*/ 262233 h 1288550"/>
                        <a:gd name="connsiteX7" fmla="*/ 276223 w 1366836"/>
                        <a:gd name="connsiteY7" fmla="*/ 300334 h 1288550"/>
                        <a:gd name="connsiteX8" fmla="*/ 180975 w 1366836"/>
                        <a:gd name="connsiteY8" fmla="*/ 588464 h 1288550"/>
                        <a:gd name="connsiteX9" fmla="*/ 0 w 1366836"/>
                        <a:gd name="connsiteY9" fmla="*/ 536076 h 1288550"/>
                        <a:gd name="connsiteX10" fmla="*/ 104773 w 1366836"/>
                        <a:gd name="connsiteY10" fmla="*/ 212227 h 1288550"/>
                        <a:gd name="connsiteX11" fmla="*/ 159542 w 1366836"/>
                        <a:gd name="connsiteY11" fmla="*/ 126500 h 1288550"/>
                        <a:gd name="connsiteX0" fmla="*/ 159542 w 1366836"/>
                        <a:gd name="connsiteY0" fmla="*/ 126500 h 1288550"/>
                        <a:gd name="connsiteX1" fmla="*/ 683417 w 1366836"/>
                        <a:gd name="connsiteY1" fmla="*/ 293 h 1288550"/>
                        <a:gd name="connsiteX2" fmla="*/ 1152524 w 1366836"/>
                        <a:gd name="connsiteY2" fmla="*/ 274139 h 1288550"/>
                        <a:gd name="connsiteX3" fmla="*/ 1366836 w 1366836"/>
                        <a:gd name="connsiteY3" fmla="*/ 1288550 h 1288550"/>
                        <a:gd name="connsiteX4" fmla="*/ 123823 w 1366836"/>
                        <a:gd name="connsiteY4" fmla="*/ 1288550 h 1288550"/>
                        <a:gd name="connsiteX5" fmla="*/ 652461 w 1366836"/>
                        <a:gd name="connsiteY5" fmla="*/ 407490 h 1288550"/>
                        <a:gd name="connsiteX6" fmla="*/ 573880 w 1366836"/>
                        <a:gd name="connsiteY6" fmla="*/ 262233 h 1288550"/>
                        <a:gd name="connsiteX7" fmla="*/ 276223 w 1366836"/>
                        <a:gd name="connsiteY7" fmla="*/ 300334 h 1288550"/>
                        <a:gd name="connsiteX8" fmla="*/ 180975 w 1366836"/>
                        <a:gd name="connsiteY8" fmla="*/ 588464 h 1288550"/>
                        <a:gd name="connsiteX9" fmla="*/ 0 w 1366836"/>
                        <a:gd name="connsiteY9" fmla="*/ 536076 h 1288550"/>
                        <a:gd name="connsiteX10" fmla="*/ 104773 w 1366836"/>
                        <a:gd name="connsiteY10" fmla="*/ 212227 h 1288550"/>
                        <a:gd name="connsiteX11" fmla="*/ 159542 w 1366836"/>
                        <a:gd name="connsiteY11" fmla="*/ 126500 h 1288550"/>
                        <a:gd name="connsiteX0" fmla="*/ 159542 w 1366836"/>
                        <a:gd name="connsiteY0" fmla="*/ 126500 h 1288550"/>
                        <a:gd name="connsiteX1" fmla="*/ 683417 w 1366836"/>
                        <a:gd name="connsiteY1" fmla="*/ 293 h 1288550"/>
                        <a:gd name="connsiteX2" fmla="*/ 1152524 w 1366836"/>
                        <a:gd name="connsiteY2" fmla="*/ 274139 h 1288550"/>
                        <a:gd name="connsiteX3" fmla="*/ 1288255 w 1366836"/>
                        <a:gd name="connsiteY3" fmla="*/ 905172 h 1288550"/>
                        <a:gd name="connsiteX4" fmla="*/ 1366836 w 1366836"/>
                        <a:gd name="connsiteY4" fmla="*/ 1288550 h 1288550"/>
                        <a:gd name="connsiteX5" fmla="*/ 123823 w 1366836"/>
                        <a:gd name="connsiteY5" fmla="*/ 1288550 h 1288550"/>
                        <a:gd name="connsiteX6" fmla="*/ 652461 w 1366836"/>
                        <a:gd name="connsiteY6" fmla="*/ 407490 h 1288550"/>
                        <a:gd name="connsiteX7" fmla="*/ 573880 w 1366836"/>
                        <a:gd name="connsiteY7" fmla="*/ 262233 h 1288550"/>
                        <a:gd name="connsiteX8" fmla="*/ 276223 w 1366836"/>
                        <a:gd name="connsiteY8" fmla="*/ 300334 h 1288550"/>
                        <a:gd name="connsiteX9" fmla="*/ 180975 w 1366836"/>
                        <a:gd name="connsiteY9" fmla="*/ 588464 h 1288550"/>
                        <a:gd name="connsiteX10" fmla="*/ 0 w 1366836"/>
                        <a:gd name="connsiteY10" fmla="*/ 536076 h 1288550"/>
                        <a:gd name="connsiteX11" fmla="*/ 104773 w 1366836"/>
                        <a:gd name="connsiteY11" fmla="*/ 212227 h 1288550"/>
                        <a:gd name="connsiteX12" fmla="*/ 159542 w 1366836"/>
                        <a:gd name="connsiteY12" fmla="*/ 126500 h 1288550"/>
                        <a:gd name="connsiteX0" fmla="*/ 159542 w 1369217"/>
                        <a:gd name="connsiteY0" fmla="*/ 126500 h 1288550"/>
                        <a:gd name="connsiteX1" fmla="*/ 683417 w 1369217"/>
                        <a:gd name="connsiteY1" fmla="*/ 293 h 1288550"/>
                        <a:gd name="connsiteX2" fmla="*/ 1152524 w 1369217"/>
                        <a:gd name="connsiteY2" fmla="*/ 274139 h 1288550"/>
                        <a:gd name="connsiteX3" fmla="*/ 1369217 w 1369217"/>
                        <a:gd name="connsiteY3" fmla="*/ 959941 h 1288550"/>
                        <a:gd name="connsiteX4" fmla="*/ 1366836 w 1369217"/>
                        <a:gd name="connsiteY4" fmla="*/ 1288550 h 1288550"/>
                        <a:gd name="connsiteX5" fmla="*/ 123823 w 1369217"/>
                        <a:gd name="connsiteY5" fmla="*/ 1288550 h 1288550"/>
                        <a:gd name="connsiteX6" fmla="*/ 652461 w 1369217"/>
                        <a:gd name="connsiteY6" fmla="*/ 407490 h 1288550"/>
                        <a:gd name="connsiteX7" fmla="*/ 573880 w 1369217"/>
                        <a:gd name="connsiteY7" fmla="*/ 262233 h 1288550"/>
                        <a:gd name="connsiteX8" fmla="*/ 276223 w 1369217"/>
                        <a:gd name="connsiteY8" fmla="*/ 300334 h 1288550"/>
                        <a:gd name="connsiteX9" fmla="*/ 180975 w 1369217"/>
                        <a:gd name="connsiteY9" fmla="*/ 588464 h 1288550"/>
                        <a:gd name="connsiteX10" fmla="*/ 0 w 1369217"/>
                        <a:gd name="connsiteY10" fmla="*/ 536076 h 1288550"/>
                        <a:gd name="connsiteX11" fmla="*/ 104773 w 1369217"/>
                        <a:gd name="connsiteY11" fmla="*/ 212227 h 1288550"/>
                        <a:gd name="connsiteX12" fmla="*/ 159542 w 1369217"/>
                        <a:gd name="connsiteY12" fmla="*/ 126500 h 1288550"/>
                        <a:gd name="connsiteX0" fmla="*/ 159542 w 1366941"/>
                        <a:gd name="connsiteY0" fmla="*/ 126500 h 1288550"/>
                        <a:gd name="connsiteX1" fmla="*/ 683417 w 1366941"/>
                        <a:gd name="connsiteY1" fmla="*/ 293 h 1288550"/>
                        <a:gd name="connsiteX2" fmla="*/ 1152524 w 1366941"/>
                        <a:gd name="connsiteY2" fmla="*/ 274139 h 1288550"/>
                        <a:gd name="connsiteX3" fmla="*/ 1364454 w 1366941"/>
                        <a:gd name="connsiteY3" fmla="*/ 952797 h 1288550"/>
                        <a:gd name="connsiteX4" fmla="*/ 1366836 w 1366941"/>
                        <a:gd name="connsiteY4" fmla="*/ 1288550 h 1288550"/>
                        <a:gd name="connsiteX5" fmla="*/ 123823 w 1366941"/>
                        <a:gd name="connsiteY5" fmla="*/ 1288550 h 1288550"/>
                        <a:gd name="connsiteX6" fmla="*/ 652461 w 1366941"/>
                        <a:gd name="connsiteY6" fmla="*/ 407490 h 1288550"/>
                        <a:gd name="connsiteX7" fmla="*/ 573880 w 1366941"/>
                        <a:gd name="connsiteY7" fmla="*/ 262233 h 1288550"/>
                        <a:gd name="connsiteX8" fmla="*/ 276223 w 1366941"/>
                        <a:gd name="connsiteY8" fmla="*/ 300334 h 1288550"/>
                        <a:gd name="connsiteX9" fmla="*/ 180975 w 1366941"/>
                        <a:gd name="connsiteY9" fmla="*/ 588464 h 1288550"/>
                        <a:gd name="connsiteX10" fmla="*/ 0 w 1366941"/>
                        <a:gd name="connsiteY10" fmla="*/ 536076 h 1288550"/>
                        <a:gd name="connsiteX11" fmla="*/ 104773 w 1366941"/>
                        <a:gd name="connsiteY11" fmla="*/ 212227 h 1288550"/>
                        <a:gd name="connsiteX12" fmla="*/ 159542 w 1366941"/>
                        <a:gd name="connsiteY12" fmla="*/ 126500 h 1288550"/>
                        <a:gd name="connsiteX0" fmla="*/ 159542 w 1370457"/>
                        <a:gd name="connsiteY0" fmla="*/ 126500 h 1288550"/>
                        <a:gd name="connsiteX1" fmla="*/ 683417 w 1370457"/>
                        <a:gd name="connsiteY1" fmla="*/ 293 h 1288550"/>
                        <a:gd name="connsiteX2" fmla="*/ 1152524 w 1370457"/>
                        <a:gd name="connsiteY2" fmla="*/ 274139 h 1288550"/>
                        <a:gd name="connsiteX3" fmla="*/ 1364454 w 1370457"/>
                        <a:gd name="connsiteY3" fmla="*/ 952797 h 1288550"/>
                        <a:gd name="connsiteX4" fmla="*/ 1366836 w 1370457"/>
                        <a:gd name="connsiteY4" fmla="*/ 1288550 h 1288550"/>
                        <a:gd name="connsiteX5" fmla="*/ 123823 w 1370457"/>
                        <a:gd name="connsiteY5" fmla="*/ 1288550 h 1288550"/>
                        <a:gd name="connsiteX6" fmla="*/ 652461 w 1370457"/>
                        <a:gd name="connsiteY6" fmla="*/ 407490 h 1288550"/>
                        <a:gd name="connsiteX7" fmla="*/ 573880 w 1370457"/>
                        <a:gd name="connsiteY7" fmla="*/ 262233 h 1288550"/>
                        <a:gd name="connsiteX8" fmla="*/ 276223 w 1370457"/>
                        <a:gd name="connsiteY8" fmla="*/ 300334 h 1288550"/>
                        <a:gd name="connsiteX9" fmla="*/ 180975 w 1370457"/>
                        <a:gd name="connsiteY9" fmla="*/ 588464 h 1288550"/>
                        <a:gd name="connsiteX10" fmla="*/ 0 w 1370457"/>
                        <a:gd name="connsiteY10" fmla="*/ 536076 h 1288550"/>
                        <a:gd name="connsiteX11" fmla="*/ 104773 w 1370457"/>
                        <a:gd name="connsiteY11" fmla="*/ 212227 h 1288550"/>
                        <a:gd name="connsiteX12" fmla="*/ 159542 w 1370457"/>
                        <a:gd name="connsiteY12" fmla="*/ 126500 h 1288550"/>
                        <a:gd name="connsiteX0" fmla="*/ 159542 w 1376708"/>
                        <a:gd name="connsiteY0" fmla="*/ 126500 h 1288550"/>
                        <a:gd name="connsiteX1" fmla="*/ 683417 w 1376708"/>
                        <a:gd name="connsiteY1" fmla="*/ 293 h 1288550"/>
                        <a:gd name="connsiteX2" fmla="*/ 1152524 w 1376708"/>
                        <a:gd name="connsiteY2" fmla="*/ 274139 h 1288550"/>
                        <a:gd name="connsiteX3" fmla="*/ 1364454 w 1376708"/>
                        <a:gd name="connsiteY3" fmla="*/ 952797 h 1288550"/>
                        <a:gd name="connsiteX4" fmla="*/ 1366836 w 1376708"/>
                        <a:gd name="connsiteY4" fmla="*/ 1288550 h 1288550"/>
                        <a:gd name="connsiteX5" fmla="*/ 123823 w 1376708"/>
                        <a:gd name="connsiteY5" fmla="*/ 1288550 h 1288550"/>
                        <a:gd name="connsiteX6" fmla="*/ 652461 w 1376708"/>
                        <a:gd name="connsiteY6" fmla="*/ 407490 h 1288550"/>
                        <a:gd name="connsiteX7" fmla="*/ 573880 w 1376708"/>
                        <a:gd name="connsiteY7" fmla="*/ 262233 h 1288550"/>
                        <a:gd name="connsiteX8" fmla="*/ 276223 w 1376708"/>
                        <a:gd name="connsiteY8" fmla="*/ 300334 h 1288550"/>
                        <a:gd name="connsiteX9" fmla="*/ 180975 w 1376708"/>
                        <a:gd name="connsiteY9" fmla="*/ 588464 h 1288550"/>
                        <a:gd name="connsiteX10" fmla="*/ 0 w 1376708"/>
                        <a:gd name="connsiteY10" fmla="*/ 536076 h 1288550"/>
                        <a:gd name="connsiteX11" fmla="*/ 104773 w 1376708"/>
                        <a:gd name="connsiteY11" fmla="*/ 212227 h 1288550"/>
                        <a:gd name="connsiteX12" fmla="*/ 159542 w 1376708"/>
                        <a:gd name="connsiteY12" fmla="*/ 126500 h 1288550"/>
                        <a:gd name="connsiteX0" fmla="*/ 159542 w 1392922"/>
                        <a:gd name="connsiteY0" fmla="*/ 126500 h 1288550"/>
                        <a:gd name="connsiteX1" fmla="*/ 683417 w 1392922"/>
                        <a:gd name="connsiteY1" fmla="*/ 293 h 1288550"/>
                        <a:gd name="connsiteX2" fmla="*/ 1152524 w 1392922"/>
                        <a:gd name="connsiteY2" fmla="*/ 274139 h 1288550"/>
                        <a:gd name="connsiteX3" fmla="*/ 1364454 w 1392922"/>
                        <a:gd name="connsiteY3" fmla="*/ 952797 h 1288550"/>
                        <a:gd name="connsiteX4" fmla="*/ 1366836 w 1392922"/>
                        <a:gd name="connsiteY4" fmla="*/ 1288550 h 1288550"/>
                        <a:gd name="connsiteX5" fmla="*/ 123823 w 1392922"/>
                        <a:gd name="connsiteY5" fmla="*/ 1288550 h 1288550"/>
                        <a:gd name="connsiteX6" fmla="*/ 652461 w 1392922"/>
                        <a:gd name="connsiteY6" fmla="*/ 407490 h 1288550"/>
                        <a:gd name="connsiteX7" fmla="*/ 573880 w 1392922"/>
                        <a:gd name="connsiteY7" fmla="*/ 262233 h 1288550"/>
                        <a:gd name="connsiteX8" fmla="*/ 276223 w 1392922"/>
                        <a:gd name="connsiteY8" fmla="*/ 300334 h 1288550"/>
                        <a:gd name="connsiteX9" fmla="*/ 180975 w 1392922"/>
                        <a:gd name="connsiteY9" fmla="*/ 588464 h 1288550"/>
                        <a:gd name="connsiteX10" fmla="*/ 0 w 1392922"/>
                        <a:gd name="connsiteY10" fmla="*/ 536076 h 1288550"/>
                        <a:gd name="connsiteX11" fmla="*/ 104773 w 1392922"/>
                        <a:gd name="connsiteY11" fmla="*/ 212227 h 1288550"/>
                        <a:gd name="connsiteX12" fmla="*/ 159542 w 1392922"/>
                        <a:gd name="connsiteY12" fmla="*/ 126500 h 1288550"/>
                        <a:gd name="connsiteX0" fmla="*/ 159542 w 1399879"/>
                        <a:gd name="connsiteY0" fmla="*/ 126500 h 1288550"/>
                        <a:gd name="connsiteX1" fmla="*/ 683417 w 1399879"/>
                        <a:gd name="connsiteY1" fmla="*/ 293 h 1288550"/>
                        <a:gd name="connsiteX2" fmla="*/ 1152524 w 1399879"/>
                        <a:gd name="connsiteY2" fmla="*/ 274139 h 1288550"/>
                        <a:gd name="connsiteX3" fmla="*/ 1364454 w 1399879"/>
                        <a:gd name="connsiteY3" fmla="*/ 952797 h 1288550"/>
                        <a:gd name="connsiteX4" fmla="*/ 1366836 w 1399879"/>
                        <a:gd name="connsiteY4" fmla="*/ 1288550 h 1288550"/>
                        <a:gd name="connsiteX5" fmla="*/ 123823 w 1399879"/>
                        <a:gd name="connsiteY5" fmla="*/ 1288550 h 1288550"/>
                        <a:gd name="connsiteX6" fmla="*/ 652461 w 1399879"/>
                        <a:gd name="connsiteY6" fmla="*/ 407490 h 1288550"/>
                        <a:gd name="connsiteX7" fmla="*/ 573880 w 1399879"/>
                        <a:gd name="connsiteY7" fmla="*/ 262233 h 1288550"/>
                        <a:gd name="connsiteX8" fmla="*/ 276223 w 1399879"/>
                        <a:gd name="connsiteY8" fmla="*/ 300334 h 1288550"/>
                        <a:gd name="connsiteX9" fmla="*/ 180975 w 1399879"/>
                        <a:gd name="connsiteY9" fmla="*/ 588464 h 1288550"/>
                        <a:gd name="connsiteX10" fmla="*/ 0 w 1399879"/>
                        <a:gd name="connsiteY10" fmla="*/ 536076 h 1288550"/>
                        <a:gd name="connsiteX11" fmla="*/ 104773 w 1399879"/>
                        <a:gd name="connsiteY11" fmla="*/ 212227 h 1288550"/>
                        <a:gd name="connsiteX12" fmla="*/ 159542 w 1399879"/>
                        <a:gd name="connsiteY12" fmla="*/ 126500 h 1288550"/>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123823 w 1399879"/>
                        <a:gd name="connsiteY5" fmla="*/ 1288550 h 1305219"/>
                        <a:gd name="connsiteX6" fmla="*/ 652461 w 1399879"/>
                        <a:gd name="connsiteY6" fmla="*/ 407490 h 1305219"/>
                        <a:gd name="connsiteX7" fmla="*/ 573880 w 1399879"/>
                        <a:gd name="connsiteY7" fmla="*/ 262233 h 1305219"/>
                        <a:gd name="connsiteX8" fmla="*/ 276223 w 1399879"/>
                        <a:gd name="connsiteY8" fmla="*/ 300334 h 1305219"/>
                        <a:gd name="connsiteX9" fmla="*/ 180975 w 1399879"/>
                        <a:gd name="connsiteY9" fmla="*/ 588464 h 1305219"/>
                        <a:gd name="connsiteX10" fmla="*/ 0 w 1399879"/>
                        <a:gd name="connsiteY10" fmla="*/ 536076 h 1305219"/>
                        <a:gd name="connsiteX11" fmla="*/ 104773 w 1399879"/>
                        <a:gd name="connsiteY11" fmla="*/ 212227 h 1305219"/>
                        <a:gd name="connsiteX12" fmla="*/ 159542 w 1399879"/>
                        <a:gd name="connsiteY12" fmla="*/ 126500 h 1305219"/>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123823 w 1399879"/>
                        <a:gd name="connsiteY5" fmla="*/ 1288550 h 1305219"/>
                        <a:gd name="connsiteX6" fmla="*/ 652461 w 1399879"/>
                        <a:gd name="connsiteY6" fmla="*/ 407490 h 1305219"/>
                        <a:gd name="connsiteX7" fmla="*/ 573880 w 1399879"/>
                        <a:gd name="connsiteY7" fmla="*/ 262233 h 1305219"/>
                        <a:gd name="connsiteX8" fmla="*/ 276223 w 1399879"/>
                        <a:gd name="connsiteY8" fmla="*/ 300334 h 1305219"/>
                        <a:gd name="connsiteX9" fmla="*/ 180975 w 1399879"/>
                        <a:gd name="connsiteY9" fmla="*/ 588464 h 1305219"/>
                        <a:gd name="connsiteX10" fmla="*/ 0 w 1399879"/>
                        <a:gd name="connsiteY10" fmla="*/ 536076 h 1305219"/>
                        <a:gd name="connsiteX11" fmla="*/ 104773 w 1399879"/>
                        <a:gd name="connsiteY11" fmla="*/ 212227 h 1305219"/>
                        <a:gd name="connsiteX12" fmla="*/ 159542 w 1399879"/>
                        <a:gd name="connsiteY12" fmla="*/ 126500 h 1305219"/>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123823 w 1399879"/>
                        <a:gd name="connsiteY5" fmla="*/ 1288550 h 1305219"/>
                        <a:gd name="connsiteX6" fmla="*/ 652461 w 1399879"/>
                        <a:gd name="connsiteY6" fmla="*/ 407490 h 1305219"/>
                        <a:gd name="connsiteX7" fmla="*/ 573880 w 1399879"/>
                        <a:gd name="connsiteY7" fmla="*/ 262233 h 1305219"/>
                        <a:gd name="connsiteX8" fmla="*/ 276223 w 1399879"/>
                        <a:gd name="connsiteY8" fmla="*/ 300334 h 1305219"/>
                        <a:gd name="connsiteX9" fmla="*/ 180975 w 1399879"/>
                        <a:gd name="connsiteY9" fmla="*/ 588464 h 1305219"/>
                        <a:gd name="connsiteX10" fmla="*/ 0 w 1399879"/>
                        <a:gd name="connsiteY10" fmla="*/ 536076 h 1305219"/>
                        <a:gd name="connsiteX11" fmla="*/ 104773 w 1399879"/>
                        <a:gd name="connsiteY11" fmla="*/ 212227 h 1305219"/>
                        <a:gd name="connsiteX12" fmla="*/ 159542 w 1399879"/>
                        <a:gd name="connsiteY12" fmla="*/ 126500 h 1305219"/>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123823 w 1399879"/>
                        <a:gd name="connsiteY5" fmla="*/ 1288550 h 1305219"/>
                        <a:gd name="connsiteX6" fmla="*/ 652461 w 1399879"/>
                        <a:gd name="connsiteY6" fmla="*/ 407490 h 1305219"/>
                        <a:gd name="connsiteX7" fmla="*/ 573880 w 1399879"/>
                        <a:gd name="connsiteY7" fmla="*/ 262233 h 1305219"/>
                        <a:gd name="connsiteX8" fmla="*/ 276223 w 1399879"/>
                        <a:gd name="connsiteY8" fmla="*/ 300334 h 1305219"/>
                        <a:gd name="connsiteX9" fmla="*/ 180975 w 1399879"/>
                        <a:gd name="connsiteY9" fmla="*/ 588464 h 1305219"/>
                        <a:gd name="connsiteX10" fmla="*/ 0 w 1399879"/>
                        <a:gd name="connsiteY10" fmla="*/ 536076 h 1305219"/>
                        <a:gd name="connsiteX11" fmla="*/ 104773 w 1399879"/>
                        <a:gd name="connsiteY11" fmla="*/ 212227 h 1305219"/>
                        <a:gd name="connsiteX12" fmla="*/ 159542 w 1399879"/>
                        <a:gd name="connsiteY12" fmla="*/ 126500 h 1305219"/>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547686 w 1399879"/>
                        <a:gd name="connsiteY5" fmla="*/ 1298078 h 1305219"/>
                        <a:gd name="connsiteX6" fmla="*/ 123823 w 1399879"/>
                        <a:gd name="connsiteY6" fmla="*/ 1288550 h 1305219"/>
                        <a:gd name="connsiteX7" fmla="*/ 652461 w 1399879"/>
                        <a:gd name="connsiteY7" fmla="*/ 407490 h 1305219"/>
                        <a:gd name="connsiteX8" fmla="*/ 573880 w 1399879"/>
                        <a:gd name="connsiteY8" fmla="*/ 262233 h 1305219"/>
                        <a:gd name="connsiteX9" fmla="*/ 276223 w 1399879"/>
                        <a:gd name="connsiteY9" fmla="*/ 300334 h 1305219"/>
                        <a:gd name="connsiteX10" fmla="*/ 180975 w 1399879"/>
                        <a:gd name="connsiteY10" fmla="*/ 588464 h 1305219"/>
                        <a:gd name="connsiteX11" fmla="*/ 0 w 1399879"/>
                        <a:gd name="connsiteY11" fmla="*/ 536076 h 1305219"/>
                        <a:gd name="connsiteX12" fmla="*/ 104773 w 1399879"/>
                        <a:gd name="connsiteY12" fmla="*/ 212227 h 1305219"/>
                        <a:gd name="connsiteX13" fmla="*/ 159542 w 1399879"/>
                        <a:gd name="connsiteY13" fmla="*/ 126500 h 1305219"/>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2993 w 1399879"/>
                        <a:gd name="connsiteY4" fmla="*/ 1305219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2993 w 1399879"/>
                        <a:gd name="connsiteY4" fmla="*/ 1305219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0612 w 1399879"/>
                        <a:gd name="connsiteY4" fmla="*/ 1298075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0612 w 1399879"/>
                        <a:gd name="connsiteY4" fmla="*/ 1298075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0612 w 1399879"/>
                        <a:gd name="connsiteY4" fmla="*/ 1298075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0612 w 1399879"/>
                        <a:gd name="connsiteY4" fmla="*/ 1298075 h 1364753"/>
                        <a:gd name="connsiteX5" fmla="*/ 542924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123823 w 1399879"/>
                        <a:gd name="connsiteY6" fmla="*/ 1288550 h 1367135"/>
                        <a:gd name="connsiteX7" fmla="*/ 652461 w 1399879"/>
                        <a:gd name="connsiteY7" fmla="*/ 407490 h 1367135"/>
                        <a:gd name="connsiteX8" fmla="*/ 573880 w 1399879"/>
                        <a:gd name="connsiteY8" fmla="*/ 262233 h 1367135"/>
                        <a:gd name="connsiteX9" fmla="*/ 276223 w 1399879"/>
                        <a:gd name="connsiteY9" fmla="*/ 300334 h 1367135"/>
                        <a:gd name="connsiteX10" fmla="*/ 180975 w 1399879"/>
                        <a:gd name="connsiteY10" fmla="*/ 588464 h 1367135"/>
                        <a:gd name="connsiteX11" fmla="*/ 0 w 1399879"/>
                        <a:gd name="connsiteY11" fmla="*/ 536076 h 1367135"/>
                        <a:gd name="connsiteX12" fmla="*/ 104773 w 1399879"/>
                        <a:gd name="connsiteY12" fmla="*/ 212227 h 1367135"/>
                        <a:gd name="connsiteX13" fmla="*/ 159542 w 1399879"/>
                        <a:gd name="connsiteY13"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495298 w 1399879"/>
                        <a:gd name="connsiteY6" fmla="*/ 1183775 h 1367135"/>
                        <a:gd name="connsiteX7" fmla="*/ 652461 w 1399879"/>
                        <a:gd name="connsiteY7" fmla="*/ 407490 h 1367135"/>
                        <a:gd name="connsiteX8" fmla="*/ 573880 w 1399879"/>
                        <a:gd name="connsiteY8" fmla="*/ 262233 h 1367135"/>
                        <a:gd name="connsiteX9" fmla="*/ 276223 w 1399879"/>
                        <a:gd name="connsiteY9" fmla="*/ 300334 h 1367135"/>
                        <a:gd name="connsiteX10" fmla="*/ 180975 w 1399879"/>
                        <a:gd name="connsiteY10" fmla="*/ 588464 h 1367135"/>
                        <a:gd name="connsiteX11" fmla="*/ 0 w 1399879"/>
                        <a:gd name="connsiteY11" fmla="*/ 536076 h 1367135"/>
                        <a:gd name="connsiteX12" fmla="*/ 104773 w 1399879"/>
                        <a:gd name="connsiteY12" fmla="*/ 212227 h 1367135"/>
                        <a:gd name="connsiteX13" fmla="*/ 159542 w 1399879"/>
                        <a:gd name="connsiteY13"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495298 w 1399879"/>
                        <a:gd name="connsiteY6" fmla="*/ 1183775 h 1367135"/>
                        <a:gd name="connsiteX7" fmla="*/ 581023 w 1399879"/>
                        <a:gd name="connsiteY7" fmla="*/ 781347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495298 w 1399879"/>
                        <a:gd name="connsiteY6" fmla="*/ 1183775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497679 w 1399879"/>
                        <a:gd name="connsiteY6" fmla="*/ 1169488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7679 w 1399879"/>
                        <a:gd name="connsiteY6" fmla="*/ 1169488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509586 w 1399879"/>
                        <a:gd name="connsiteY6" fmla="*/ 1169488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795336 w 1399879"/>
                        <a:gd name="connsiteY8" fmla="*/ 714672 h 1367135"/>
                        <a:gd name="connsiteX9" fmla="*/ 652461 w 1399879"/>
                        <a:gd name="connsiteY9" fmla="*/ 407490 h 1367135"/>
                        <a:gd name="connsiteX10" fmla="*/ 573880 w 1399879"/>
                        <a:gd name="connsiteY10" fmla="*/ 262233 h 1367135"/>
                        <a:gd name="connsiteX11" fmla="*/ 276223 w 1399879"/>
                        <a:gd name="connsiteY11" fmla="*/ 300334 h 1367135"/>
                        <a:gd name="connsiteX12" fmla="*/ 180975 w 1399879"/>
                        <a:gd name="connsiteY12" fmla="*/ 588464 h 1367135"/>
                        <a:gd name="connsiteX13" fmla="*/ 0 w 1399879"/>
                        <a:gd name="connsiteY13" fmla="*/ 536076 h 1367135"/>
                        <a:gd name="connsiteX14" fmla="*/ 104773 w 1399879"/>
                        <a:gd name="connsiteY14" fmla="*/ 212227 h 1367135"/>
                        <a:gd name="connsiteX15" fmla="*/ 159542 w 1399879"/>
                        <a:gd name="connsiteY15"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652461 w 1399879"/>
                        <a:gd name="connsiteY9" fmla="*/ 407490 h 1367135"/>
                        <a:gd name="connsiteX10" fmla="*/ 573880 w 1399879"/>
                        <a:gd name="connsiteY10" fmla="*/ 262233 h 1367135"/>
                        <a:gd name="connsiteX11" fmla="*/ 276223 w 1399879"/>
                        <a:gd name="connsiteY11" fmla="*/ 300334 h 1367135"/>
                        <a:gd name="connsiteX12" fmla="*/ 180975 w 1399879"/>
                        <a:gd name="connsiteY12" fmla="*/ 588464 h 1367135"/>
                        <a:gd name="connsiteX13" fmla="*/ 0 w 1399879"/>
                        <a:gd name="connsiteY13" fmla="*/ 536076 h 1367135"/>
                        <a:gd name="connsiteX14" fmla="*/ 104773 w 1399879"/>
                        <a:gd name="connsiteY14" fmla="*/ 212227 h 1367135"/>
                        <a:gd name="connsiteX15" fmla="*/ 159542 w 1399879"/>
                        <a:gd name="connsiteY15"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888204 w 1399879"/>
                        <a:gd name="connsiteY9" fmla="*/ 655141 h 1367135"/>
                        <a:gd name="connsiteX10" fmla="*/ 652461 w 1399879"/>
                        <a:gd name="connsiteY10" fmla="*/ 407490 h 1367135"/>
                        <a:gd name="connsiteX11" fmla="*/ 573880 w 1399879"/>
                        <a:gd name="connsiteY11" fmla="*/ 262233 h 1367135"/>
                        <a:gd name="connsiteX12" fmla="*/ 276223 w 1399879"/>
                        <a:gd name="connsiteY12" fmla="*/ 300334 h 1367135"/>
                        <a:gd name="connsiteX13" fmla="*/ 180975 w 1399879"/>
                        <a:gd name="connsiteY13" fmla="*/ 588464 h 1367135"/>
                        <a:gd name="connsiteX14" fmla="*/ 0 w 1399879"/>
                        <a:gd name="connsiteY14" fmla="*/ 536076 h 1367135"/>
                        <a:gd name="connsiteX15" fmla="*/ 104773 w 1399879"/>
                        <a:gd name="connsiteY15" fmla="*/ 212227 h 1367135"/>
                        <a:gd name="connsiteX16" fmla="*/ 159542 w 1399879"/>
                        <a:gd name="connsiteY16"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992979 w 1399879"/>
                        <a:gd name="connsiteY9" fmla="*/ 793253 h 1367135"/>
                        <a:gd name="connsiteX10" fmla="*/ 652461 w 1399879"/>
                        <a:gd name="connsiteY10" fmla="*/ 407490 h 1367135"/>
                        <a:gd name="connsiteX11" fmla="*/ 573880 w 1399879"/>
                        <a:gd name="connsiteY11" fmla="*/ 262233 h 1367135"/>
                        <a:gd name="connsiteX12" fmla="*/ 276223 w 1399879"/>
                        <a:gd name="connsiteY12" fmla="*/ 300334 h 1367135"/>
                        <a:gd name="connsiteX13" fmla="*/ 180975 w 1399879"/>
                        <a:gd name="connsiteY13" fmla="*/ 588464 h 1367135"/>
                        <a:gd name="connsiteX14" fmla="*/ 0 w 1399879"/>
                        <a:gd name="connsiteY14" fmla="*/ 536076 h 1367135"/>
                        <a:gd name="connsiteX15" fmla="*/ 104773 w 1399879"/>
                        <a:gd name="connsiteY15" fmla="*/ 212227 h 1367135"/>
                        <a:gd name="connsiteX16" fmla="*/ 159542 w 1399879"/>
                        <a:gd name="connsiteY16"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990598 w 1399879"/>
                        <a:gd name="connsiteY9" fmla="*/ 786110 h 1367135"/>
                        <a:gd name="connsiteX10" fmla="*/ 652461 w 1399879"/>
                        <a:gd name="connsiteY10" fmla="*/ 407490 h 1367135"/>
                        <a:gd name="connsiteX11" fmla="*/ 573880 w 1399879"/>
                        <a:gd name="connsiteY11" fmla="*/ 262233 h 1367135"/>
                        <a:gd name="connsiteX12" fmla="*/ 276223 w 1399879"/>
                        <a:gd name="connsiteY12" fmla="*/ 300334 h 1367135"/>
                        <a:gd name="connsiteX13" fmla="*/ 180975 w 1399879"/>
                        <a:gd name="connsiteY13" fmla="*/ 588464 h 1367135"/>
                        <a:gd name="connsiteX14" fmla="*/ 0 w 1399879"/>
                        <a:gd name="connsiteY14" fmla="*/ 536076 h 1367135"/>
                        <a:gd name="connsiteX15" fmla="*/ 104773 w 1399879"/>
                        <a:gd name="connsiteY15" fmla="*/ 212227 h 1367135"/>
                        <a:gd name="connsiteX16" fmla="*/ 159542 w 1399879"/>
                        <a:gd name="connsiteY16" fmla="*/ 126500 h 1367135"/>
                        <a:gd name="connsiteX0" fmla="*/ 159542 w 1399879"/>
                        <a:gd name="connsiteY0" fmla="*/ 126500 h 1545376"/>
                        <a:gd name="connsiteX1" fmla="*/ 683417 w 1399879"/>
                        <a:gd name="connsiteY1" fmla="*/ 293 h 1545376"/>
                        <a:gd name="connsiteX2" fmla="*/ 1152524 w 1399879"/>
                        <a:gd name="connsiteY2" fmla="*/ 274139 h 1545376"/>
                        <a:gd name="connsiteX3" fmla="*/ 1364454 w 1399879"/>
                        <a:gd name="connsiteY3" fmla="*/ 952797 h 1545376"/>
                        <a:gd name="connsiteX4" fmla="*/ 1090612 w 1399879"/>
                        <a:gd name="connsiteY4" fmla="*/ 1298075 h 1545376"/>
                        <a:gd name="connsiteX5" fmla="*/ 646389 w 1399879"/>
                        <a:gd name="connsiteY5" fmla="*/ 1545376 h 1545376"/>
                        <a:gd name="connsiteX6" fmla="*/ 495298 w 1399879"/>
                        <a:gd name="connsiteY6" fmla="*/ 1171869 h 1545376"/>
                        <a:gd name="connsiteX7" fmla="*/ 985835 w 1399879"/>
                        <a:gd name="connsiteY7" fmla="*/ 1112341 h 1545376"/>
                        <a:gd name="connsiteX8" fmla="*/ 1116805 w 1399879"/>
                        <a:gd name="connsiteY8" fmla="*/ 886122 h 1545376"/>
                        <a:gd name="connsiteX9" fmla="*/ 990598 w 1399879"/>
                        <a:gd name="connsiteY9" fmla="*/ 786110 h 1545376"/>
                        <a:gd name="connsiteX10" fmla="*/ 652461 w 1399879"/>
                        <a:gd name="connsiteY10" fmla="*/ 407490 h 1545376"/>
                        <a:gd name="connsiteX11" fmla="*/ 573880 w 1399879"/>
                        <a:gd name="connsiteY11" fmla="*/ 262233 h 1545376"/>
                        <a:gd name="connsiteX12" fmla="*/ 276223 w 1399879"/>
                        <a:gd name="connsiteY12" fmla="*/ 300334 h 1545376"/>
                        <a:gd name="connsiteX13" fmla="*/ 180975 w 1399879"/>
                        <a:gd name="connsiteY13" fmla="*/ 588464 h 1545376"/>
                        <a:gd name="connsiteX14" fmla="*/ 0 w 1399879"/>
                        <a:gd name="connsiteY14" fmla="*/ 536076 h 1545376"/>
                        <a:gd name="connsiteX15" fmla="*/ 104773 w 1399879"/>
                        <a:gd name="connsiteY15" fmla="*/ 212227 h 1545376"/>
                        <a:gd name="connsiteX16" fmla="*/ 159542 w 1399879"/>
                        <a:gd name="connsiteY16" fmla="*/ 126500 h 1545376"/>
                        <a:gd name="connsiteX0" fmla="*/ 159542 w 1399879"/>
                        <a:gd name="connsiteY0" fmla="*/ 126500 h 1545376"/>
                        <a:gd name="connsiteX1" fmla="*/ 683417 w 1399879"/>
                        <a:gd name="connsiteY1" fmla="*/ 293 h 1545376"/>
                        <a:gd name="connsiteX2" fmla="*/ 1152524 w 1399879"/>
                        <a:gd name="connsiteY2" fmla="*/ 274139 h 1545376"/>
                        <a:gd name="connsiteX3" fmla="*/ 1364454 w 1399879"/>
                        <a:gd name="connsiteY3" fmla="*/ 952797 h 1545376"/>
                        <a:gd name="connsiteX4" fmla="*/ 1090612 w 1399879"/>
                        <a:gd name="connsiteY4" fmla="*/ 1298075 h 1545376"/>
                        <a:gd name="connsiteX5" fmla="*/ 646389 w 1399879"/>
                        <a:gd name="connsiteY5" fmla="*/ 1545376 h 1545376"/>
                        <a:gd name="connsiteX6" fmla="*/ 538794 w 1399879"/>
                        <a:gd name="connsiteY6" fmla="*/ 1419927 h 1545376"/>
                        <a:gd name="connsiteX7" fmla="*/ 985835 w 1399879"/>
                        <a:gd name="connsiteY7" fmla="*/ 1112341 h 1545376"/>
                        <a:gd name="connsiteX8" fmla="*/ 1116805 w 1399879"/>
                        <a:gd name="connsiteY8" fmla="*/ 886122 h 1545376"/>
                        <a:gd name="connsiteX9" fmla="*/ 990598 w 1399879"/>
                        <a:gd name="connsiteY9" fmla="*/ 786110 h 1545376"/>
                        <a:gd name="connsiteX10" fmla="*/ 652461 w 1399879"/>
                        <a:gd name="connsiteY10" fmla="*/ 407490 h 1545376"/>
                        <a:gd name="connsiteX11" fmla="*/ 573880 w 1399879"/>
                        <a:gd name="connsiteY11" fmla="*/ 262233 h 1545376"/>
                        <a:gd name="connsiteX12" fmla="*/ 276223 w 1399879"/>
                        <a:gd name="connsiteY12" fmla="*/ 300334 h 1545376"/>
                        <a:gd name="connsiteX13" fmla="*/ 180975 w 1399879"/>
                        <a:gd name="connsiteY13" fmla="*/ 588464 h 1545376"/>
                        <a:gd name="connsiteX14" fmla="*/ 0 w 1399879"/>
                        <a:gd name="connsiteY14" fmla="*/ 536076 h 1545376"/>
                        <a:gd name="connsiteX15" fmla="*/ 104773 w 1399879"/>
                        <a:gd name="connsiteY15" fmla="*/ 212227 h 1545376"/>
                        <a:gd name="connsiteX16" fmla="*/ 159542 w 1399879"/>
                        <a:gd name="connsiteY16" fmla="*/ 126500 h 1545376"/>
                        <a:gd name="connsiteX0" fmla="*/ 159542 w 1399879"/>
                        <a:gd name="connsiteY0" fmla="*/ 126500 h 1566778"/>
                        <a:gd name="connsiteX1" fmla="*/ 683417 w 1399879"/>
                        <a:gd name="connsiteY1" fmla="*/ 293 h 1566778"/>
                        <a:gd name="connsiteX2" fmla="*/ 1152524 w 1399879"/>
                        <a:gd name="connsiteY2" fmla="*/ 274139 h 1566778"/>
                        <a:gd name="connsiteX3" fmla="*/ 1364454 w 1399879"/>
                        <a:gd name="connsiteY3" fmla="*/ 952797 h 1566778"/>
                        <a:gd name="connsiteX4" fmla="*/ 1090612 w 1399879"/>
                        <a:gd name="connsiteY4" fmla="*/ 1298075 h 1566778"/>
                        <a:gd name="connsiteX5" fmla="*/ 638319 w 1399879"/>
                        <a:gd name="connsiteY5" fmla="*/ 1566778 h 1566778"/>
                        <a:gd name="connsiteX6" fmla="*/ 538794 w 1399879"/>
                        <a:gd name="connsiteY6" fmla="*/ 1419927 h 1566778"/>
                        <a:gd name="connsiteX7" fmla="*/ 985835 w 1399879"/>
                        <a:gd name="connsiteY7" fmla="*/ 1112341 h 1566778"/>
                        <a:gd name="connsiteX8" fmla="*/ 1116805 w 1399879"/>
                        <a:gd name="connsiteY8" fmla="*/ 886122 h 1566778"/>
                        <a:gd name="connsiteX9" fmla="*/ 990598 w 1399879"/>
                        <a:gd name="connsiteY9" fmla="*/ 786110 h 1566778"/>
                        <a:gd name="connsiteX10" fmla="*/ 652461 w 1399879"/>
                        <a:gd name="connsiteY10" fmla="*/ 407490 h 1566778"/>
                        <a:gd name="connsiteX11" fmla="*/ 573880 w 1399879"/>
                        <a:gd name="connsiteY11" fmla="*/ 262233 h 1566778"/>
                        <a:gd name="connsiteX12" fmla="*/ 276223 w 1399879"/>
                        <a:gd name="connsiteY12" fmla="*/ 300334 h 1566778"/>
                        <a:gd name="connsiteX13" fmla="*/ 180975 w 1399879"/>
                        <a:gd name="connsiteY13" fmla="*/ 588464 h 1566778"/>
                        <a:gd name="connsiteX14" fmla="*/ 0 w 1399879"/>
                        <a:gd name="connsiteY14" fmla="*/ 536076 h 1566778"/>
                        <a:gd name="connsiteX15" fmla="*/ 104773 w 1399879"/>
                        <a:gd name="connsiteY15" fmla="*/ 212227 h 1566778"/>
                        <a:gd name="connsiteX16" fmla="*/ 159542 w 1399879"/>
                        <a:gd name="connsiteY16" fmla="*/ 126500 h 156677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90612 w 1399879"/>
                        <a:gd name="connsiteY4" fmla="*/ 1298075 h 1562568"/>
                        <a:gd name="connsiteX5" fmla="*/ 643933 w 1399879"/>
                        <a:gd name="connsiteY5" fmla="*/ 1562568 h 1562568"/>
                        <a:gd name="connsiteX6" fmla="*/ 538794 w 1399879"/>
                        <a:gd name="connsiteY6" fmla="*/ 1419927 h 1562568"/>
                        <a:gd name="connsiteX7" fmla="*/ 985835 w 1399879"/>
                        <a:gd name="connsiteY7" fmla="*/ 1112341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90612 w 1399879"/>
                        <a:gd name="connsiteY4" fmla="*/ 1298075 h 1562568"/>
                        <a:gd name="connsiteX5" fmla="*/ 643933 w 1399879"/>
                        <a:gd name="connsiteY5" fmla="*/ 1562568 h 1562568"/>
                        <a:gd name="connsiteX6" fmla="*/ 538794 w 1399879"/>
                        <a:gd name="connsiteY6" fmla="*/ 1419927 h 1562568"/>
                        <a:gd name="connsiteX7" fmla="*/ 985835 w 1399879"/>
                        <a:gd name="connsiteY7" fmla="*/ 1112341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85835 w 1399879"/>
                        <a:gd name="connsiteY7" fmla="*/ 1112341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85835 w 1399879"/>
                        <a:gd name="connsiteY7" fmla="*/ 1112341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85835 w 1399879"/>
                        <a:gd name="connsiteY7" fmla="*/ 1112341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85835 w 1399879"/>
                        <a:gd name="connsiteY7" fmla="*/ 1112341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85835 w 1399879"/>
                        <a:gd name="connsiteY7" fmla="*/ 1112341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85835 w 1399879"/>
                        <a:gd name="connsiteY7" fmla="*/ 1112341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79870 w 1399879"/>
                        <a:gd name="connsiteY7" fmla="*/ 1119007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79870 w 1399879"/>
                        <a:gd name="connsiteY7" fmla="*/ 1119007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79870 w 1399879"/>
                        <a:gd name="connsiteY7" fmla="*/ 1119007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79870 w 1399879"/>
                        <a:gd name="connsiteY7" fmla="*/ 1119007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79870 w 1399879"/>
                        <a:gd name="connsiteY7" fmla="*/ 1119007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79870 w 1399879"/>
                        <a:gd name="connsiteY7" fmla="*/ 1119007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73880 w 1399879"/>
                        <a:gd name="connsiteY11" fmla="*/ 262233 h 1568883"/>
                        <a:gd name="connsiteX12" fmla="*/ 276223 w 1399879"/>
                        <a:gd name="connsiteY12" fmla="*/ 300334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73880 w 1399879"/>
                        <a:gd name="connsiteY11" fmla="*/ 262233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73880 w 1399879"/>
                        <a:gd name="connsiteY11" fmla="*/ 262233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75284 w 1399879"/>
                        <a:gd name="connsiteY11" fmla="*/ 261181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75284 w 1399879"/>
                        <a:gd name="connsiteY11" fmla="*/ 261181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75284 w 1399879"/>
                        <a:gd name="connsiteY11" fmla="*/ 261181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86161 w 1399879"/>
                        <a:gd name="connsiteY11" fmla="*/ 255217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86161 w 1399879"/>
                        <a:gd name="connsiteY11" fmla="*/ 255217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86161 w 1399879"/>
                        <a:gd name="connsiteY11" fmla="*/ 255217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86161 w 1399879"/>
                        <a:gd name="connsiteY11" fmla="*/ 255217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86161 w 1399879"/>
                        <a:gd name="connsiteY11" fmla="*/ 255217 h 1568883"/>
                        <a:gd name="connsiteX12" fmla="*/ 460075 w 1399879"/>
                        <a:gd name="connsiteY12" fmla="*/ 232626 h 1568883"/>
                        <a:gd name="connsiteX13" fmla="*/ 370442 w 1399879"/>
                        <a:gd name="connsiteY13" fmla="*/ 481461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59402 w 1299739"/>
                        <a:gd name="connsiteY0" fmla="*/ 126500 h 1568883"/>
                        <a:gd name="connsiteX1" fmla="*/ 583277 w 1299739"/>
                        <a:gd name="connsiteY1" fmla="*/ 293 h 1568883"/>
                        <a:gd name="connsiteX2" fmla="*/ 1052384 w 1299739"/>
                        <a:gd name="connsiteY2" fmla="*/ 274139 h 1568883"/>
                        <a:gd name="connsiteX3" fmla="*/ 1264314 w 1299739"/>
                        <a:gd name="connsiteY3" fmla="*/ 952797 h 1568883"/>
                        <a:gd name="connsiteX4" fmla="*/ 980649 w 1299739"/>
                        <a:gd name="connsiteY4" fmla="*/ 1287900 h 1568883"/>
                        <a:gd name="connsiteX5" fmla="*/ 544144 w 1299739"/>
                        <a:gd name="connsiteY5" fmla="*/ 1568883 h 1568883"/>
                        <a:gd name="connsiteX6" fmla="*/ 438654 w 1299739"/>
                        <a:gd name="connsiteY6" fmla="*/ 1419927 h 1568883"/>
                        <a:gd name="connsiteX7" fmla="*/ 879730 w 1299739"/>
                        <a:gd name="connsiteY7" fmla="*/ 1119007 h 1568883"/>
                        <a:gd name="connsiteX8" fmla="*/ 1016665 w 1299739"/>
                        <a:gd name="connsiteY8" fmla="*/ 886122 h 1568883"/>
                        <a:gd name="connsiteX9" fmla="*/ 890458 w 1299739"/>
                        <a:gd name="connsiteY9" fmla="*/ 786110 h 1568883"/>
                        <a:gd name="connsiteX10" fmla="*/ 552321 w 1299739"/>
                        <a:gd name="connsiteY10" fmla="*/ 407490 h 1568883"/>
                        <a:gd name="connsiteX11" fmla="*/ 486021 w 1299739"/>
                        <a:gd name="connsiteY11" fmla="*/ 255217 h 1568883"/>
                        <a:gd name="connsiteX12" fmla="*/ 359935 w 1299739"/>
                        <a:gd name="connsiteY12" fmla="*/ 232626 h 1568883"/>
                        <a:gd name="connsiteX13" fmla="*/ 270302 w 1299739"/>
                        <a:gd name="connsiteY13" fmla="*/ 481461 h 1568883"/>
                        <a:gd name="connsiteX14" fmla="*/ 85117 w 1299739"/>
                        <a:gd name="connsiteY14" fmla="*/ 432231 h 1568883"/>
                        <a:gd name="connsiteX15" fmla="*/ 4633 w 1299739"/>
                        <a:gd name="connsiteY15" fmla="*/ 212227 h 1568883"/>
                        <a:gd name="connsiteX16" fmla="*/ 59402 w 1299739"/>
                        <a:gd name="connsiteY16" fmla="*/ 126500 h 1568883"/>
                        <a:gd name="connsiteX0" fmla="*/ 10072 w 1250409"/>
                        <a:gd name="connsiteY0" fmla="*/ 126500 h 1568883"/>
                        <a:gd name="connsiteX1" fmla="*/ 533947 w 1250409"/>
                        <a:gd name="connsiteY1" fmla="*/ 293 h 1568883"/>
                        <a:gd name="connsiteX2" fmla="*/ 1003054 w 1250409"/>
                        <a:gd name="connsiteY2" fmla="*/ 274139 h 1568883"/>
                        <a:gd name="connsiteX3" fmla="*/ 1214984 w 1250409"/>
                        <a:gd name="connsiteY3" fmla="*/ 952797 h 1568883"/>
                        <a:gd name="connsiteX4" fmla="*/ 931319 w 1250409"/>
                        <a:gd name="connsiteY4" fmla="*/ 1287900 h 1568883"/>
                        <a:gd name="connsiteX5" fmla="*/ 494814 w 1250409"/>
                        <a:gd name="connsiteY5" fmla="*/ 1568883 h 1568883"/>
                        <a:gd name="connsiteX6" fmla="*/ 389324 w 1250409"/>
                        <a:gd name="connsiteY6" fmla="*/ 1419927 h 1568883"/>
                        <a:gd name="connsiteX7" fmla="*/ 830400 w 1250409"/>
                        <a:gd name="connsiteY7" fmla="*/ 1119007 h 1568883"/>
                        <a:gd name="connsiteX8" fmla="*/ 967335 w 1250409"/>
                        <a:gd name="connsiteY8" fmla="*/ 886122 h 1568883"/>
                        <a:gd name="connsiteX9" fmla="*/ 841128 w 1250409"/>
                        <a:gd name="connsiteY9" fmla="*/ 786110 h 1568883"/>
                        <a:gd name="connsiteX10" fmla="*/ 502991 w 1250409"/>
                        <a:gd name="connsiteY10" fmla="*/ 407490 h 1568883"/>
                        <a:gd name="connsiteX11" fmla="*/ 436691 w 1250409"/>
                        <a:gd name="connsiteY11" fmla="*/ 255217 h 1568883"/>
                        <a:gd name="connsiteX12" fmla="*/ 310605 w 1250409"/>
                        <a:gd name="connsiteY12" fmla="*/ 232626 h 1568883"/>
                        <a:gd name="connsiteX13" fmla="*/ 220972 w 1250409"/>
                        <a:gd name="connsiteY13" fmla="*/ 481461 h 1568883"/>
                        <a:gd name="connsiteX14" fmla="*/ 35787 w 1250409"/>
                        <a:gd name="connsiteY14" fmla="*/ 432231 h 1568883"/>
                        <a:gd name="connsiteX15" fmla="*/ 45125 w 1250409"/>
                        <a:gd name="connsiteY15" fmla="*/ 153637 h 1568883"/>
                        <a:gd name="connsiteX16" fmla="*/ 10072 w 1250409"/>
                        <a:gd name="connsiteY16" fmla="*/ 126500 h 1568883"/>
                        <a:gd name="connsiteX0" fmla="*/ 132630 w 1214727"/>
                        <a:gd name="connsiteY0" fmla="*/ 46123 h 1569899"/>
                        <a:gd name="connsiteX1" fmla="*/ 498265 w 1214727"/>
                        <a:gd name="connsiteY1" fmla="*/ 1309 h 1569899"/>
                        <a:gd name="connsiteX2" fmla="*/ 967372 w 1214727"/>
                        <a:gd name="connsiteY2" fmla="*/ 275155 h 1569899"/>
                        <a:gd name="connsiteX3" fmla="*/ 1179302 w 1214727"/>
                        <a:gd name="connsiteY3" fmla="*/ 953813 h 1569899"/>
                        <a:gd name="connsiteX4" fmla="*/ 895637 w 1214727"/>
                        <a:gd name="connsiteY4" fmla="*/ 1288916 h 1569899"/>
                        <a:gd name="connsiteX5" fmla="*/ 459132 w 1214727"/>
                        <a:gd name="connsiteY5" fmla="*/ 1569899 h 1569899"/>
                        <a:gd name="connsiteX6" fmla="*/ 353642 w 1214727"/>
                        <a:gd name="connsiteY6" fmla="*/ 1420943 h 1569899"/>
                        <a:gd name="connsiteX7" fmla="*/ 794718 w 1214727"/>
                        <a:gd name="connsiteY7" fmla="*/ 1120023 h 1569899"/>
                        <a:gd name="connsiteX8" fmla="*/ 931653 w 1214727"/>
                        <a:gd name="connsiteY8" fmla="*/ 887138 h 1569899"/>
                        <a:gd name="connsiteX9" fmla="*/ 805446 w 1214727"/>
                        <a:gd name="connsiteY9" fmla="*/ 787126 h 1569899"/>
                        <a:gd name="connsiteX10" fmla="*/ 467309 w 1214727"/>
                        <a:gd name="connsiteY10" fmla="*/ 408506 h 1569899"/>
                        <a:gd name="connsiteX11" fmla="*/ 401009 w 1214727"/>
                        <a:gd name="connsiteY11" fmla="*/ 256233 h 1569899"/>
                        <a:gd name="connsiteX12" fmla="*/ 274923 w 1214727"/>
                        <a:gd name="connsiteY12" fmla="*/ 233642 h 1569899"/>
                        <a:gd name="connsiteX13" fmla="*/ 185290 w 1214727"/>
                        <a:gd name="connsiteY13" fmla="*/ 482477 h 1569899"/>
                        <a:gd name="connsiteX14" fmla="*/ 105 w 1214727"/>
                        <a:gd name="connsiteY14" fmla="*/ 433247 h 1569899"/>
                        <a:gd name="connsiteX15" fmla="*/ 9443 w 1214727"/>
                        <a:gd name="connsiteY15" fmla="*/ 154653 h 1569899"/>
                        <a:gd name="connsiteX16" fmla="*/ 132630 w 1214727"/>
                        <a:gd name="connsiteY16" fmla="*/ 46123 h 1569899"/>
                        <a:gd name="connsiteX0" fmla="*/ 178593 w 1214727"/>
                        <a:gd name="connsiteY0" fmla="*/ 26381 h 1573662"/>
                        <a:gd name="connsiteX1" fmla="*/ 498265 w 1214727"/>
                        <a:gd name="connsiteY1" fmla="*/ 5072 h 1573662"/>
                        <a:gd name="connsiteX2" fmla="*/ 967372 w 1214727"/>
                        <a:gd name="connsiteY2" fmla="*/ 278918 h 1573662"/>
                        <a:gd name="connsiteX3" fmla="*/ 1179302 w 1214727"/>
                        <a:gd name="connsiteY3" fmla="*/ 957576 h 1573662"/>
                        <a:gd name="connsiteX4" fmla="*/ 895637 w 1214727"/>
                        <a:gd name="connsiteY4" fmla="*/ 1292679 h 1573662"/>
                        <a:gd name="connsiteX5" fmla="*/ 459132 w 1214727"/>
                        <a:gd name="connsiteY5" fmla="*/ 1573662 h 1573662"/>
                        <a:gd name="connsiteX6" fmla="*/ 353642 w 1214727"/>
                        <a:gd name="connsiteY6" fmla="*/ 1424706 h 1573662"/>
                        <a:gd name="connsiteX7" fmla="*/ 794718 w 1214727"/>
                        <a:gd name="connsiteY7" fmla="*/ 1123786 h 1573662"/>
                        <a:gd name="connsiteX8" fmla="*/ 931653 w 1214727"/>
                        <a:gd name="connsiteY8" fmla="*/ 890901 h 1573662"/>
                        <a:gd name="connsiteX9" fmla="*/ 805446 w 1214727"/>
                        <a:gd name="connsiteY9" fmla="*/ 790889 h 1573662"/>
                        <a:gd name="connsiteX10" fmla="*/ 467309 w 1214727"/>
                        <a:gd name="connsiteY10" fmla="*/ 412269 h 1573662"/>
                        <a:gd name="connsiteX11" fmla="*/ 401009 w 1214727"/>
                        <a:gd name="connsiteY11" fmla="*/ 259996 h 1573662"/>
                        <a:gd name="connsiteX12" fmla="*/ 274923 w 1214727"/>
                        <a:gd name="connsiteY12" fmla="*/ 237405 h 1573662"/>
                        <a:gd name="connsiteX13" fmla="*/ 185290 w 1214727"/>
                        <a:gd name="connsiteY13" fmla="*/ 486240 h 1573662"/>
                        <a:gd name="connsiteX14" fmla="*/ 105 w 1214727"/>
                        <a:gd name="connsiteY14" fmla="*/ 437010 h 1573662"/>
                        <a:gd name="connsiteX15" fmla="*/ 9443 w 1214727"/>
                        <a:gd name="connsiteY15" fmla="*/ 158416 h 1573662"/>
                        <a:gd name="connsiteX16" fmla="*/ 178593 w 1214727"/>
                        <a:gd name="connsiteY16" fmla="*/ 26381 h 1573662"/>
                        <a:gd name="connsiteX0" fmla="*/ 178488 w 1214622"/>
                        <a:gd name="connsiteY0" fmla="*/ 26381 h 1573662"/>
                        <a:gd name="connsiteX1" fmla="*/ 498160 w 1214622"/>
                        <a:gd name="connsiteY1" fmla="*/ 5072 h 1573662"/>
                        <a:gd name="connsiteX2" fmla="*/ 967267 w 1214622"/>
                        <a:gd name="connsiteY2" fmla="*/ 278918 h 1573662"/>
                        <a:gd name="connsiteX3" fmla="*/ 1179197 w 1214622"/>
                        <a:gd name="connsiteY3" fmla="*/ 957576 h 1573662"/>
                        <a:gd name="connsiteX4" fmla="*/ 895532 w 1214622"/>
                        <a:gd name="connsiteY4" fmla="*/ 1292679 h 1573662"/>
                        <a:gd name="connsiteX5" fmla="*/ 459027 w 1214622"/>
                        <a:gd name="connsiteY5" fmla="*/ 1573662 h 1573662"/>
                        <a:gd name="connsiteX6" fmla="*/ 353537 w 1214622"/>
                        <a:gd name="connsiteY6" fmla="*/ 1424706 h 1573662"/>
                        <a:gd name="connsiteX7" fmla="*/ 794613 w 1214622"/>
                        <a:gd name="connsiteY7" fmla="*/ 1123786 h 1573662"/>
                        <a:gd name="connsiteX8" fmla="*/ 931548 w 1214622"/>
                        <a:gd name="connsiteY8" fmla="*/ 890901 h 1573662"/>
                        <a:gd name="connsiteX9" fmla="*/ 805341 w 1214622"/>
                        <a:gd name="connsiteY9" fmla="*/ 790889 h 1573662"/>
                        <a:gd name="connsiteX10" fmla="*/ 467204 w 1214622"/>
                        <a:gd name="connsiteY10" fmla="*/ 412269 h 1573662"/>
                        <a:gd name="connsiteX11" fmla="*/ 400904 w 1214622"/>
                        <a:gd name="connsiteY11" fmla="*/ 259996 h 1573662"/>
                        <a:gd name="connsiteX12" fmla="*/ 274818 w 1214622"/>
                        <a:gd name="connsiteY12" fmla="*/ 237405 h 1573662"/>
                        <a:gd name="connsiteX13" fmla="*/ 185185 w 1214622"/>
                        <a:gd name="connsiteY13" fmla="*/ 486240 h 1573662"/>
                        <a:gd name="connsiteX14" fmla="*/ 0 w 1214622"/>
                        <a:gd name="connsiteY14" fmla="*/ 437010 h 1573662"/>
                        <a:gd name="connsiteX15" fmla="*/ 112493 w 1214622"/>
                        <a:gd name="connsiteY15" fmla="*/ 85442 h 1573662"/>
                        <a:gd name="connsiteX16" fmla="*/ 178488 w 1214622"/>
                        <a:gd name="connsiteY16" fmla="*/ 26381 h 1573662"/>
                        <a:gd name="connsiteX0" fmla="*/ 191469 w 1214622"/>
                        <a:gd name="connsiteY0" fmla="*/ 30368 h 1572035"/>
                        <a:gd name="connsiteX1" fmla="*/ 498160 w 1214622"/>
                        <a:gd name="connsiteY1" fmla="*/ 3445 h 1572035"/>
                        <a:gd name="connsiteX2" fmla="*/ 967267 w 1214622"/>
                        <a:gd name="connsiteY2" fmla="*/ 277291 h 1572035"/>
                        <a:gd name="connsiteX3" fmla="*/ 1179197 w 1214622"/>
                        <a:gd name="connsiteY3" fmla="*/ 955949 h 1572035"/>
                        <a:gd name="connsiteX4" fmla="*/ 895532 w 1214622"/>
                        <a:gd name="connsiteY4" fmla="*/ 1291052 h 1572035"/>
                        <a:gd name="connsiteX5" fmla="*/ 459027 w 1214622"/>
                        <a:gd name="connsiteY5" fmla="*/ 1572035 h 1572035"/>
                        <a:gd name="connsiteX6" fmla="*/ 353537 w 1214622"/>
                        <a:gd name="connsiteY6" fmla="*/ 1423079 h 1572035"/>
                        <a:gd name="connsiteX7" fmla="*/ 794613 w 1214622"/>
                        <a:gd name="connsiteY7" fmla="*/ 1122159 h 1572035"/>
                        <a:gd name="connsiteX8" fmla="*/ 931548 w 1214622"/>
                        <a:gd name="connsiteY8" fmla="*/ 889274 h 1572035"/>
                        <a:gd name="connsiteX9" fmla="*/ 805341 w 1214622"/>
                        <a:gd name="connsiteY9" fmla="*/ 789262 h 1572035"/>
                        <a:gd name="connsiteX10" fmla="*/ 467204 w 1214622"/>
                        <a:gd name="connsiteY10" fmla="*/ 410642 h 1572035"/>
                        <a:gd name="connsiteX11" fmla="*/ 400904 w 1214622"/>
                        <a:gd name="connsiteY11" fmla="*/ 258369 h 1572035"/>
                        <a:gd name="connsiteX12" fmla="*/ 274818 w 1214622"/>
                        <a:gd name="connsiteY12" fmla="*/ 235778 h 1572035"/>
                        <a:gd name="connsiteX13" fmla="*/ 185185 w 1214622"/>
                        <a:gd name="connsiteY13" fmla="*/ 484613 h 1572035"/>
                        <a:gd name="connsiteX14" fmla="*/ 0 w 1214622"/>
                        <a:gd name="connsiteY14" fmla="*/ 435383 h 1572035"/>
                        <a:gd name="connsiteX15" fmla="*/ 112493 w 1214622"/>
                        <a:gd name="connsiteY15" fmla="*/ 83815 h 1572035"/>
                        <a:gd name="connsiteX16" fmla="*/ 191469 w 1214622"/>
                        <a:gd name="connsiteY16" fmla="*/ 30368 h 1572035"/>
                        <a:gd name="connsiteX0" fmla="*/ 191469 w 1214622"/>
                        <a:gd name="connsiteY0" fmla="*/ 30368 h 1572035"/>
                        <a:gd name="connsiteX1" fmla="*/ 498160 w 1214622"/>
                        <a:gd name="connsiteY1" fmla="*/ 3445 h 1572035"/>
                        <a:gd name="connsiteX2" fmla="*/ 967267 w 1214622"/>
                        <a:gd name="connsiteY2" fmla="*/ 277291 h 1572035"/>
                        <a:gd name="connsiteX3" fmla="*/ 1179197 w 1214622"/>
                        <a:gd name="connsiteY3" fmla="*/ 955949 h 1572035"/>
                        <a:gd name="connsiteX4" fmla="*/ 895532 w 1214622"/>
                        <a:gd name="connsiteY4" fmla="*/ 1291052 h 1572035"/>
                        <a:gd name="connsiteX5" fmla="*/ 459027 w 1214622"/>
                        <a:gd name="connsiteY5" fmla="*/ 1572035 h 1572035"/>
                        <a:gd name="connsiteX6" fmla="*/ 353537 w 1214622"/>
                        <a:gd name="connsiteY6" fmla="*/ 1423079 h 1572035"/>
                        <a:gd name="connsiteX7" fmla="*/ 794613 w 1214622"/>
                        <a:gd name="connsiteY7" fmla="*/ 1122159 h 1572035"/>
                        <a:gd name="connsiteX8" fmla="*/ 931548 w 1214622"/>
                        <a:gd name="connsiteY8" fmla="*/ 889274 h 1572035"/>
                        <a:gd name="connsiteX9" fmla="*/ 805341 w 1214622"/>
                        <a:gd name="connsiteY9" fmla="*/ 789262 h 1572035"/>
                        <a:gd name="connsiteX10" fmla="*/ 467204 w 1214622"/>
                        <a:gd name="connsiteY10" fmla="*/ 410642 h 1572035"/>
                        <a:gd name="connsiteX11" fmla="*/ 400904 w 1214622"/>
                        <a:gd name="connsiteY11" fmla="*/ 258369 h 1572035"/>
                        <a:gd name="connsiteX12" fmla="*/ 274818 w 1214622"/>
                        <a:gd name="connsiteY12" fmla="*/ 235778 h 1572035"/>
                        <a:gd name="connsiteX13" fmla="*/ 185185 w 1214622"/>
                        <a:gd name="connsiteY13" fmla="*/ 484613 h 1572035"/>
                        <a:gd name="connsiteX14" fmla="*/ 0 w 1214622"/>
                        <a:gd name="connsiteY14" fmla="*/ 435383 h 1572035"/>
                        <a:gd name="connsiteX15" fmla="*/ 112493 w 1214622"/>
                        <a:gd name="connsiteY15" fmla="*/ 83815 h 1572035"/>
                        <a:gd name="connsiteX16" fmla="*/ 191469 w 1214622"/>
                        <a:gd name="connsiteY16" fmla="*/ 30368 h 1572035"/>
                        <a:gd name="connsiteX0" fmla="*/ 191469 w 1214622"/>
                        <a:gd name="connsiteY0" fmla="*/ 22873 h 1564540"/>
                        <a:gd name="connsiteX1" fmla="*/ 500265 w 1214622"/>
                        <a:gd name="connsiteY1" fmla="*/ 7529 h 1564540"/>
                        <a:gd name="connsiteX2" fmla="*/ 967267 w 1214622"/>
                        <a:gd name="connsiteY2" fmla="*/ 269796 h 1564540"/>
                        <a:gd name="connsiteX3" fmla="*/ 1179197 w 1214622"/>
                        <a:gd name="connsiteY3" fmla="*/ 948454 h 1564540"/>
                        <a:gd name="connsiteX4" fmla="*/ 895532 w 1214622"/>
                        <a:gd name="connsiteY4" fmla="*/ 1283557 h 1564540"/>
                        <a:gd name="connsiteX5" fmla="*/ 459027 w 1214622"/>
                        <a:gd name="connsiteY5" fmla="*/ 1564540 h 1564540"/>
                        <a:gd name="connsiteX6" fmla="*/ 353537 w 1214622"/>
                        <a:gd name="connsiteY6" fmla="*/ 1415584 h 1564540"/>
                        <a:gd name="connsiteX7" fmla="*/ 794613 w 1214622"/>
                        <a:gd name="connsiteY7" fmla="*/ 1114664 h 1564540"/>
                        <a:gd name="connsiteX8" fmla="*/ 931548 w 1214622"/>
                        <a:gd name="connsiteY8" fmla="*/ 881779 h 1564540"/>
                        <a:gd name="connsiteX9" fmla="*/ 805341 w 1214622"/>
                        <a:gd name="connsiteY9" fmla="*/ 781767 h 1564540"/>
                        <a:gd name="connsiteX10" fmla="*/ 467204 w 1214622"/>
                        <a:gd name="connsiteY10" fmla="*/ 403147 h 1564540"/>
                        <a:gd name="connsiteX11" fmla="*/ 400904 w 1214622"/>
                        <a:gd name="connsiteY11" fmla="*/ 250874 h 1564540"/>
                        <a:gd name="connsiteX12" fmla="*/ 274818 w 1214622"/>
                        <a:gd name="connsiteY12" fmla="*/ 228283 h 1564540"/>
                        <a:gd name="connsiteX13" fmla="*/ 185185 w 1214622"/>
                        <a:gd name="connsiteY13" fmla="*/ 477118 h 1564540"/>
                        <a:gd name="connsiteX14" fmla="*/ 0 w 1214622"/>
                        <a:gd name="connsiteY14" fmla="*/ 427888 h 1564540"/>
                        <a:gd name="connsiteX15" fmla="*/ 112493 w 1214622"/>
                        <a:gd name="connsiteY15" fmla="*/ 76320 h 1564540"/>
                        <a:gd name="connsiteX16" fmla="*/ 191469 w 1214622"/>
                        <a:gd name="connsiteY16" fmla="*/ 22873 h 1564540"/>
                        <a:gd name="connsiteX0" fmla="*/ 191469 w 1214622"/>
                        <a:gd name="connsiteY0" fmla="*/ 16834 h 1558501"/>
                        <a:gd name="connsiteX1" fmla="*/ 500265 w 1214622"/>
                        <a:gd name="connsiteY1" fmla="*/ 1490 h 1558501"/>
                        <a:gd name="connsiteX2" fmla="*/ 967267 w 1214622"/>
                        <a:gd name="connsiteY2" fmla="*/ 263757 h 1558501"/>
                        <a:gd name="connsiteX3" fmla="*/ 1179197 w 1214622"/>
                        <a:gd name="connsiteY3" fmla="*/ 942415 h 1558501"/>
                        <a:gd name="connsiteX4" fmla="*/ 895532 w 1214622"/>
                        <a:gd name="connsiteY4" fmla="*/ 1277518 h 1558501"/>
                        <a:gd name="connsiteX5" fmla="*/ 459027 w 1214622"/>
                        <a:gd name="connsiteY5" fmla="*/ 1558501 h 1558501"/>
                        <a:gd name="connsiteX6" fmla="*/ 353537 w 1214622"/>
                        <a:gd name="connsiteY6" fmla="*/ 1409545 h 1558501"/>
                        <a:gd name="connsiteX7" fmla="*/ 794613 w 1214622"/>
                        <a:gd name="connsiteY7" fmla="*/ 1108625 h 1558501"/>
                        <a:gd name="connsiteX8" fmla="*/ 931548 w 1214622"/>
                        <a:gd name="connsiteY8" fmla="*/ 875740 h 1558501"/>
                        <a:gd name="connsiteX9" fmla="*/ 805341 w 1214622"/>
                        <a:gd name="connsiteY9" fmla="*/ 775728 h 1558501"/>
                        <a:gd name="connsiteX10" fmla="*/ 467204 w 1214622"/>
                        <a:gd name="connsiteY10" fmla="*/ 397108 h 1558501"/>
                        <a:gd name="connsiteX11" fmla="*/ 400904 w 1214622"/>
                        <a:gd name="connsiteY11" fmla="*/ 244835 h 1558501"/>
                        <a:gd name="connsiteX12" fmla="*/ 274818 w 1214622"/>
                        <a:gd name="connsiteY12" fmla="*/ 222244 h 1558501"/>
                        <a:gd name="connsiteX13" fmla="*/ 185185 w 1214622"/>
                        <a:gd name="connsiteY13" fmla="*/ 471079 h 1558501"/>
                        <a:gd name="connsiteX14" fmla="*/ 0 w 1214622"/>
                        <a:gd name="connsiteY14" fmla="*/ 421849 h 1558501"/>
                        <a:gd name="connsiteX15" fmla="*/ 112493 w 1214622"/>
                        <a:gd name="connsiteY15" fmla="*/ 70281 h 1558501"/>
                        <a:gd name="connsiteX16" fmla="*/ 191469 w 1214622"/>
                        <a:gd name="connsiteY16" fmla="*/ 16834 h 1558501"/>
                        <a:gd name="connsiteX0" fmla="*/ 191469 w 1214622"/>
                        <a:gd name="connsiteY0" fmla="*/ 13312 h 1554979"/>
                        <a:gd name="connsiteX1" fmla="*/ 500967 w 1214622"/>
                        <a:gd name="connsiteY1" fmla="*/ 1827 h 1554979"/>
                        <a:gd name="connsiteX2" fmla="*/ 967267 w 1214622"/>
                        <a:gd name="connsiteY2" fmla="*/ 260235 h 1554979"/>
                        <a:gd name="connsiteX3" fmla="*/ 1179197 w 1214622"/>
                        <a:gd name="connsiteY3" fmla="*/ 938893 h 1554979"/>
                        <a:gd name="connsiteX4" fmla="*/ 895532 w 1214622"/>
                        <a:gd name="connsiteY4" fmla="*/ 1273996 h 1554979"/>
                        <a:gd name="connsiteX5" fmla="*/ 459027 w 1214622"/>
                        <a:gd name="connsiteY5" fmla="*/ 1554979 h 1554979"/>
                        <a:gd name="connsiteX6" fmla="*/ 353537 w 1214622"/>
                        <a:gd name="connsiteY6" fmla="*/ 1406023 h 1554979"/>
                        <a:gd name="connsiteX7" fmla="*/ 794613 w 1214622"/>
                        <a:gd name="connsiteY7" fmla="*/ 1105103 h 1554979"/>
                        <a:gd name="connsiteX8" fmla="*/ 931548 w 1214622"/>
                        <a:gd name="connsiteY8" fmla="*/ 872218 h 1554979"/>
                        <a:gd name="connsiteX9" fmla="*/ 805341 w 1214622"/>
                        <a:gd name="connsiteY9" fmla="*/ 772206 h 1554979"/>
                        <a:gd name="connsiteX10" fmla="*/ 467204 w 1214622"/>
                        <a:gd name="connsiteY10" fmla="*/ 393586 h 1554979"/>
                        <a:gd name="connsiteX11" fmla="*/ 400904 w 1214622"/>
                        <a:gd name="connsiteY11" fmla="*/ 241313 h 1554979"/>
                        <a:gd name="connsiteX12" fmla="*/ 274818 w 1214622"/>
                        <a:gd name="connsiteY12" fmla="*/ 218722 h 1554979"/>
                        <a:gd name="connsiteX13" fmla="*/ 185185 w 1214622"/>
                        <a:gd name="connsiteY13" fmla="*/ 467557 h 1554979"/>
                        <a:gd name="connsiteX14" fmla="*/ 0 w 1214622"/>
                        <a:gd name="connsiteY14" fmla="*/ 418327 h 1554979"/>
                        <a:gd name="connsiteX15" fmla="*/ 112493 w 1214622"/>
                        <a:gd name="connsiteY15" fmla="*/ 66759 h 1554979"/>
                        <a:gd name="connsiteX16" fmla="*/ 191469 w 1214622"/>
                        <a:gd name="connsiteY16" fmla="*/ 13312 h 1554979"/>
                        <a:gd name="connsiteX0" fmla="*/ 191469 w 1214622"/>
                        <a:gd name="connsiteY0" fmla="*/ 16834 h 1558501"/>
                        <a:gd name="connsiteX1" fmla="*/ 500265 w 1214622"/>
                        <a:gd name="connsiteY1" fmla="*/ 1489 h 1558501"/>
                        <a:gd name="connsiteX2" fmla="*/ 967267 w 1214622"/>
                        <a:gd name="connsiteY2" fmla="*/ 263757 h 1558501"/>
                        <a:gd name="connsiteX3" fmla="*/ 1179197 w 1214622"/>
                        <a:gd name="connsiteY3" fmla="*/ 942415 h 1558501"/>
                        <a:gd name="connsiteX4" fmla="*/ 895532 w 1214622"/>
                        <a:gd name="connsiteY4" fmla="*/ 1277518 h 1558501"/>
                        <a:gd name="connsiteX5" fmla="*/ 459027 w 1214622"/>
                        <a:gd name="connsiteY5" fmla="*/ 1558501 h 1558501"/>
                        <a:gd name="connsiteX6" fmla="*/ 353537 w 1214622"/>
                        <a:gd name="connsiteY6" fmla="*/ 1409545 h 1558501"/>
                        <a:gd name="connsiteX7" fmla="*/ 794613 w 1214622"/>
                        <a:gd name="connsiteY7" fmla="*/ 1108625 h 1558501"/>
                        <a:gd name="connsiteX8" fmla="*/ 931548 w 1214622"/>
                        <a:gd name="connsiteY8" fmla="*/ 875740 h 1558501"/>
                        <a:gd name="connsiteX9" fmla="*/ 805341 w 1214622"/>
                        <a:gd name="connsiteY9" fmla="*/ 775728 h 1558501"/>
                        <a:gd name="connsiteX10" fmla="*/ 467204 w 1214622"/>
                        <a:gd name="connsiteY10" fmla="*/ 397108 h 1558501"/>
                        <a:gd name="connsiteX11" fmla="*/ 400904 w 1214622"/>
                        <a:gd name="connsiteY11" fmla="*/ 244835 h 1558501"/>
                        <a:gd name="connsiteX12" fmla="*/ 274818 w 1214622"/>
                        <a:gd name="connsiteY12" fmla="*/ 222244 h 1558501"/>
                        <a:gd name="connsiteX13" fmla="*/ 185185 w 1214622"/>
                        <a:gd name="connsiteY13" fmla="*/ 471079 h 1558501"/>
                        <a:gd name="connsiteX14" fmla="*/ 0 w 1214622"/>
                        <a:gd name="connsiteY14" fmla="*/ 421849 h 1558501"/>
                        <a:gd name="connsiteX15" fmla="*/ 112493 w 1214622"/>
                        <a:gd name="connsiteY15" fmla="*/ 70281 h 1558501"/>
                        <a:gd name="connsiteX16" fmla="*/ 191469 w 1214622"/>
                        <a:gd name="connsiteY16" fmla="*/ 16834 h 1558501"/>
                        <a:gd name="connsiteX0" fmla="*/ 191469 w 1214622"/>
                        <a:gd name="connsiteY0" fmla="*/ 16834 h 1558501"/>
                        <a:gd name="connsiteX1" fmla="*/ 500265 w 1214622"/>
                        <a:gd name="connsiteY1" fmla="*/ 1489 h 1558501"/>
                        <a:gd name="connsiteX2" fmla="*/ 967267 w 1214622"/>
                        <a:gd name="connsiteY2" fmla="*/ 263757 h 1558501"/>
                        <a:gd name="connsiteX3" fmla="*/ 1179197 w 1214622"/>
                        <a:gd name="connsiteY3" fmla="*/ 942415 h 1558501"/>
                        <a:gd name="connsiteX4" fmla="*/ 895532 w 1214622"/>
                        <a:gd name="connsiteY4" fmla="*/ 1277518 h 1558501"/>
                        <a:gd name="connsiteX5" fmla="*/ 459027 w 1214622"/>
                        <a:gd name="connsiteY5" fmla="*/ 1558501 h 1558501"/>
                        <a:gd name="connsiteX6" fmla="*/ 353537 w 1214622"/>
                        <a:gd name="connsiteY6" fmla="*/ 1409545 h 1558501"/>
                        <a:gd name="connsiteX7" fmla="*/ 794613 w 1214622"/>
                        <a:gd name="connsiteY7" fmla="*/ 1108625 h 1558501"/>
                        <a:gd name="connsiteX8" fmla="*/ 931548 w 1214622"/>
                        <a:gd name="connsiteY8" fmla="*/ 875740 h 1558501"/>
                        <a:gd name="connsiteX9" fmla="*/ 805341 w 1214622"/>
                        <a:gd name="connsiteY9" fmla="*/ 775728 h 1558501"/>
                        <a:gd name="connsiteX10" fmla="*/ 467204 w 1214622"/>
                        <a:gd name="connsiteY10" fmla="*/ 397108 h 1558501"/>
                        <a:gd name="connsiteX11" fmla="*/ 400904 w 1214622"/>
                        <a:gd name="connsiteY11" fmla="*/ 244835 h 1558501"/>
                        <a:gd name="connsiteX12" fmla="*/ 274818 w 1214622"/>
                        <a:gd name="connsiteY12" fmla="*/ 222244 h 1558501"/>
                        <a:gd name="connsiteX13" fmla="*/ 185185 w 1214622"/>
                        <a:gd name="connsiteY13" fmla="*/ 471079 h 1558501"/>
                        <a:gd name="connsiteX14" fmla="*/ 0 w 1214622"/>
                        <a:gd name="connsiteY14" fmla="*/ 421849 h 1558501"/>
                        <a:gd name="connsiteX15" fmla="*/ 112493 w 1214622"/>
                        <a:gd name="connsiteY15" fmla="*/ 70281 h 1558501"/>
                        <a:gd name="connsiteX16" fmla="*/ 191469 w 1214622"/>
                        <a:gd name="connsiteY16" fmla="*/ 16834 h 155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4622" h="1558501">
                          <a:moveTo>
                            <a:pt x="191469" y="16834"/>
                          </a:moveTo>
                          <a:cubicBezTo>
                            <a:pt x="371903" y="10771"/>
                            <a:pt x="403428" y="-4861"/>
                            <a:pt x="500265" y="1489"/>
                          </a:cubicBezTo>
                          <a:cubicBezTo>
                            <a:pt x="610770" y="-5610"/>
                            <a:pt x="868048" y="96275"/>
                            <a:pt x="967267" y="263757"/>
                          </a:cubicBezTo>
                          <a:cubicBezTo>
                            <a:pt x="1159354" y="459020"/>
                            <a:pt x="1277623" y="706671"/>
                            <a:pt x="1179197" y="942415"/>
                          </a:cubicBezTo>
                          <a:cubicBezTo>
                            <a:pt x="1075710" y="1071978"/>
                            <a:pt x="950895" y="1229797"/>
                            <a:pt x="895532" y="1277518"/>
                          </a:cubicBezTo>
                          <a:cubicBezTo>
                            <a:pt x="814304" y="1338444"/>
                            <a:pt x="643699" y="1462521"/>
                            <a:pt x="459027" y="1558501"/>
                          </a:cubicBezTo>
                          <a:lnTo>
                            <a:pt x="353537" y="1409545"/>
                          </a:lnTo>
                          <a:cubicBezTo>
                            <a:pt x="380917" y="1374844"/>
                            <a:pt x="651447" y="1217001"/>
                            <a:pt x="794613" y="1108625"/>
                          </a:cubicBezTo>
                          <a:cubicBezTo>
                            <a:pt x="826224" y="1041522"/>
                            <a:pt x="876078" y="960735"/>
                            <a:pt x="931548" y="875740"/>
                          </a:cubicBezTo>
                          <a:lnTo>
                            <a:pt x="805341" y="775728"/>
                          </a:lnTo>
                          <a:lnTo>
                            <a:pt x="467204" y="397108"/>
                          </a:lnTo>
                          <a:cubicBezTo>
                            <a:pt x="445104" y="346350"/>
                            <a:pt x="413881" y="298048"/>
                            <a:pt x="400904" y="244835"/>
                          </a:cubicBezTo>
                          <a:cubicBezTo>
                            <a:pt x="322184" y="236962"/>
                            <a:pt x="304918" y="238013"/>
                            <a:pt x="274818" y="222244"/>
                          </a:cubicBezTo>
                          <a:lnTo>
                            <a:pt x="185185" y="471079"/>
                          </a:lnTo>
                          <a:lnTo>
                            <a:pt x="0" y="421849"/>
                          </a:lnTo>
                          <a:cubicBezTo>
                            <a:pt x="45243" y="279767"/>
                            <a:pt x="79155" y="176644"/>
                            <a:pt x="112493" y="70281"/>
                          </a:cubicBezTo>
                          <a:cubicBezTo>
                            <a:pt x="112493" y="25036"/>
                            <a:pt x="166627" y="12378"/>
                            <a:pt x="191469" y="16834"/>
                          </a:cubicBezTo>
                          <a:close/>
                        </a:path>
                      </a:pathLst>
                    </a:custGeom>
                    <a:solidFill>
                      <a:srgbClr val="B41E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5" name="Rectangle 2"/>
                    <p:cNvSpPr/>
                    <p:nvPr/>
                  </p:nvSpPr>
                  <p:spPr>
                    <a:xfrm rot="5134474" flipV="1">
                      <a:off x="5044577" y="4722977"/>
                      <a:ext cx="243858"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59910"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202090" y="5502563"/>
                            <a:pt x="8359907" y="5645609"/>
                          </a:cubicBezTo>
                          <a:cubicBezTo>
                            <a:pt x="7584628" y="6890205"/>
                            <a:pt x="7007393" y="7933774"/>
                            <a:pt x="6266896" y="9224162"/>
                          </a:cubicBezTo>
                          <a:cubicBezTo>
                            <a:pt x="6129010" y="9197551"/>
                            <a:pt x="5181156" y="8530430"/>
                            <a:pt x="5057784" y="8462696"/>
                          </a:cubicBezTo>
                          <a:cubicBezTo>
                            <a:pt x="4397384" y="8046620"/>
                            <a:pt x="768618" y="4236716"/>
                            <a:pt x="541518" y="4050353"/>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6" name="Rectangle 2"/>
                    <p:cNvSpPr/>
                    <p:nvPr/>
                  </p:nvSpPr>
                  <p:spPr>
                    <a:xfrm rot="14378550" flipH="1" flipV="1">
                      <a:off x="4225218" y="4352724"/>
                      <a:ext cx="243858"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59910"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202090" y="5502563"/>
                            <a:pt x="8359907" y="5645609"/>
                          </a:cubicBezTo>
                          <a:cubicBezTo>
                            <a:pt x="7584628" y="6890205"/>
                            <a:pt x="7007393" y="7933774"/>
                            <a:pt x="6266896" y="9224162"/>
                          </a:cubicBezTo>
                          <a:cubicBezTo>
                            <a:pt x="6129010" y="9197551"/>
                            <a:pt x="5181156" y="8530430"/>
                            <a:pt x="5057784" y="8462696"/>
                          </a:cubicBezTo>
                          <a:cubicBezTo>
                            <a:pt x="4397384" y="8046620"/>
                            <a:pt x="768618" y="4236716"/>
                            <a:pt x="541518" y="4050353"/>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14" name="Group 113"/>
                  <p:cNvGrpSpPr/>
                  <p:nvPr/>
                </p:nvGrpSpPr>
                <p:grpSpPr>
                  <a:xfrm>
                    <a:off x="4612508" y="5058047"/>
                    <a:ext cx="466167" cy="544332"/>
                    <a:chOff x="4612508" y="5058047"/>
                    <a:chExt cx="466167" cy="544332"/>
                  </a:xfrm>
                </p:grpSpPr>
                <p:grpSp>
                  <p:nvGrpSpPr>
                    <p:cNvPr id="83" name="Group 82"/>
                    <p:cNvGrpSpPr/>
                    <p:nvPr/>
                  </p:nvGrpSpPr>
                  <p:grpSpPr>
                    <a:xfrm rot="7612051">
                      <a:off x="4657502" y="5144976"/>
                      <a:ext cx="393594" cy="437147"/>
                      <a:chOff x="5523932" y="1674900"/>
                      <a:chExt cx="437832" cy="486281"/>
                    </a:xfrm>
                  </p:grpSpPr>
                  <p:sp>
                    <p:nvSpPr>
                      <p:cNvPr id="87" name="Rectangle 5"/>
                      <p:cNvSpPr/>
                      <p:nvPr/>
                    </p:nvSpPr>
                    <p:spPr>
                      <a:xfrm>
                        <a:off x="5865018" y="2040732"/>
                        <a:ext cx="96746" cy="120449"/>
                      </a:xfrm>
                      <a:custGeom>
                        <a:avLst/>
                        <a:gdLst>
                          <a:gd name="connsiteX0" fmla="*/ 0 w 128588"/>
                          <a:gd name="connsiteY0" fmla="*/ 0 h 138112"/>
                          <a:gd name="connsiteX1" fmla="*/ 128588 w 128588"/>
                          <a:gd name="connsiteY1" fmla="*/ 0 h 138112"/>
                          <a:gd name="connsiteX2" fmla="*/ 128588 w 128588"/>
                          <a:gd name="connsiteY2" fmla="*/ 138112 h 138112"/>
                          <a:gd name="connsiteX3" fmla="*/ 0 w 128588"/>
                          <a:gd name="connsiteY3" fmla="*/ 138112 h 138112"/>
                          <a:gd name="connsiteX4" fmla="*/ 0 w 128588"/>
                          <a:gd name="connsiteY4" fmla="*/ 0 h 138112"/>
                          <a:gd name="connsiteX0" fmla="*/ 9525 w 128588"/>
                          <a:gd name="connsiteY0" fmla="*/ 90487 h 138112"/>
                          <a:gd name="connsiteX1" fmla="*/ 128588 w 128588"/>
                          <a:gd name="connsiteY1" fmla="*/ 0 h 138112"/>
                          <a:gd name="connsiteX2" fmla="*/ 128588 w 128588"/>
                          <a:gd name="connsiteY2" fmla="*/ 138112 h 138112"/>
                          <a:gd name="connsiteX3" fmla="*/ 0 w 128588"/>
                          <a:gd name="connsiteY3" fmla="*/ 138112 h 138112"/>
                          <a:gd name="connsiteX4" fmla="*/ 9525 w 128588"/>
                          <a:gd name="connsiteY4" fmla="*/ 90487 h 138112"/>
                          <a:gd name="connsiteX0" fmla="*/ 9525 w 128588"/>
                          <a:gd name="connsiteY0" fmla="*/ 90487 h 138112"/>
                          <a:gd name="connsiteX1" fmla="*/ 78582 w 128588"/>
                          <a:gd name="connsiteY1" fmla="*/ 0 h 138112"/>
                          <a:gd name="connsiteX2" fmla="*/ 128588 w 128588"/>
                          <a:gd name="connsiteY2" fmla="*/ 138112 h 138112"/>
                          <a:gd name="connsiteX3" fmla="*/ 0 w 128588"/>
                          <a:gd name="connsiteY3" fmla="*/ 138112 h 138112"/>
                          <a:gd name="connsiteX4" fmla="*/ 9525 w 128588"/>
                          <a:gd name="connsiteY4" fmla="*/ 90487 h 138112"/>
                          <a:gd name="connsiteX0" fmla="*/ 9525 w 78582"/>
                          <a:gd name="connsiteY0" fmla="*/ 90487 h 138112"/>
                          <a:gd name="connsiteX1" fmla="*/ 78582 w 78582"/>
                          <a:gd name="connsiteY1" fmla="*/ 0 h 138112"/>
                          <a:gd name="connsiteX2" fmla="*/ 0 w 78582"/>
                          <a:gd name="connsiteY2" fmla="*/ 138112 h 138112"/>
                          <a:gd name="connsiteX3" fmla="*/ 9525 w 78582"/>
                          <a:gd name="connsiteY3" fmla="*/ 90487 h 138112"/>
                          <a:gd name="connsiteX0" fmla="*/ 0 w 69057"/>
                          <a:gd name="connsiteY0" fmla="*/ 90487 h 90487"/>
                          <a:gd name="connsiteX1" fmla="*/ 69057 w 69057"/>
                          <a:gd name="connsiteY1" fmla="*/ 0 h 90487"/>
                          <a:gd name="connsiteX2" fmla="*/ 0 w 69057"/>
                          <a:gd name="connsiteY2" fmla="*/ 90487 h 90487"/>
                          <a:gd name="connsiteX0" fmla="*/ 0 w 69057"/>
                          <a:gd name="connsiteY0" fmla="*/ 90487 h 90487"/>
                          <a:gd name="connsiteX1" fmla="*/ 69057 w 69057"/>
                          <a:gd name="connsiteY1" fmla="*/ 0 h 90487"/>
                          <a:gd name="connsiteX2" fmla="*/ 0 w 69057"/>
                          <a:gd name="connsiteY2" fmla="*/ 90487 h 90487"/>
                          <a:gd name="connsiteX0" fmla="*/ 11614 w 80671"/>
                          <a:gd name="connsiteY0" fmla="*/ 101039 h 101039"/>
                          <a:gd name="connsiteX1" fmla="*/ 80671 w 80671"/>
                          <a:gd name="connsiteY1" fmla="*/ 10552 h 101039"/>
                          <a:gd name="connsiteX2" fmla="*/ 11614 w 80671"/>
                          <a:gd name="connsiteY2" fmla="*/ 101039 h 101039"/>
                          <a:gd name="connsiteX0" fmla="*/ 11614 w 95553"/>
                          <a:gd name="connsiteY0" fmla="*/ 101039 h 101039"/>
                          <a:gd name="connsiteX1" fmla="*/ 80671 w 95553"/>
                          <a:gd name="connsiteY1" fmla="*/ 10552 h 101039"/>
                          <a:gd name="connsiteX2" fmla="*/ 11614 w 95553"/>
                          <a:gd name="connsiteY2" fmla="*/ 101039 h 101039"/>
                          <a:gd name="connsiteX0" fmla="*/ 8915 w 96897"/>
                          <a:gd name="connsiteY0" fmla="*/ 101039 h 101039"/>
                          <a:gd name="connsiteX1" fmla="*/ 82734 w 96897"/>
                          <a:gd name="connsiteY1" fmla="*/ 10552 h 101039"/>
                          <a:gd name="connsiteX2" fmla="*/ 8915 w 96897"/>
                          <a:gd name="connsiteY2" fmla="*/ 101039 h 101039"/>
                          <a:gd name="connsiteX0" fmla="*/ 8915 w 94961"/>
                          <a:gd name="connsiteY0" fmla="*/ 101039 h 102320"/>
                          <a:gd name="connsiteX1" fmla="*/ 82734 w 94961"/>
                          <a:gd name="connsiteY1" fmla="*/ 10552 h 102320"/>
                          <a:gd name="connsiteX2" fmla="*/ 8915 w 94961"/>
                          <a:gd name="connsiteY2" fmla="*/ 101039 h 102320"/>
                          <a:gd name="connsiteX0" fmla="*/ 8915 w 94044"/>
                          <a:gd name="connsiteY0" fmla="*/ 101039 h 105488"/>
                          <a:gd name="connsiteX1" fmla="*/ 82734 w 94044"/>
                          <a:gd name="connsiteY1" fmla="*/ 10552 h 105488"/>
                          <a:gd name="connsiteX2" fmla="*/ 8915 w 94044"/>
                          <a:gd name="connsiteY2" fmla="*/ 101039 h 105488"/>
                          <a:gd name="connsiteX0" fmla="*/ 0 w 85129"/>
                          <a:gd name="connsiteY0" fmla="*/ 90487 h 94936"/>
                          <a:gd name="connsiteX1" fmla="*/ 73819 w 85129"/>
                          <a:gd name="connsiteY1" fmla="*/ 0 h 94936"/>
                          <a:gd name="connsiteX2" fmla="*/ 0 w 85129"/>
                          <a:gd name="connsiteY2" fmla="*/ 90487 h 94936"/>
                          <a:gd name="connsiteX0" fmla="*/ 0 w 85129"/>
                          <a:gd name="connsiteY0" fmla="*/ 90487 h 94936"/>
                          <a:gd name="connsiteX1" fmla="*/ 73819 w 85129"/>
                          <a:gd name="connsiteY1" fmla="*/ 0 h 94936"/>
                          <a:gd name="connsiteX2" fmla="*/ 0 w 85129"/>
                          <a:gd name="connsiteY2" fmla="*/ 90487 h 94936"/>
                          <a:gd name="connsiteX0" fmla="*/ 0 w 93797"/>
                          <a:gd name="connsiteY0" fmla="*/ 100012 h 104017"/>
                          <a:gd name="connsiteX1" fmla="*/ 83344 w 93797"/>
                          <a:gd name="connsiteY1" fmla="*/ 0 h 104017"/>
                          <a:gd name="connsiteX2" fmla="*/ 0 w 93797"/>
                          <a:gd name="connsiteY2" fmla="*/ 100012 h 104017"/>
                          <a:gd name="connsiteX0" fmla="*/ 0 w 98177"/>
                          <a:gd name="connsiteY0" fmla="*/ 111918 h 115476"/>
                          <a:gd name="connsiteX1" fmla="*/ 88107 w 98177"/>
                          <a:gd name="connsiteY1" fmla="*/ 0 h 115476"/>
                          <a:gd name="connsiteX2" fmla="*/ 0 w 98177"/>
                          <a:gd name="connsiteY2" fmla="*/ 111918 h 115476"/>
                          <a:gd name="connsiteX0" fmla="*/ 0 w 95984"/>
                          <a:gd name="connsiteY0" fmla="*/ 114299 h 117779"/>
                          <a:gd name="connsiteX1" fmla="*/ 85726 w 95984"/>
                          <a:gd name="connsiteY1" fmla="*/ 0 h 117779"/>
                          <a:gd name="connsiteX2" fmla="*/ 0 w 95984"/>
                          <a:gd name="connsiteY2" fmla="*/ 114299 h 117779"/>
                          <a:gd name="connsiteX0" fmla="*/ 0 w 95984"/>
                          <a:gd name="connsiteY0" fmla="*/ 114299 h 117779"/>
                          <a:gd name="connsiteX1" fmla="*/ 85726 w 95984"/>
                          <a:gd name="connsiteY1" fmla="*/ 0 h 117779"/>
                          <a:gd name="connsiteX2" fmla="*/ 0 w 95984"/>
                          <a:gd name="connsiteY2" fmla="*/ 114299 h 117779"/>
                          <a:gd name="connsiteX0" fmla="*/ 0 w 95984"/>
                          <a:gd name="connsiteY0" fmla="*/ 114299 h 117779"/>
                          <a:gd name="connsiteX1" fmla="*/ 85726 w 95984"/>
                          <a:gd name="connsiteY1" fmla="*/ 0 h 117779"/>
                          <a:gd name="connsiteX2" fmla="*/ 0 w 95984"/>
                          <a:gd name="connsiteY2" fmla="*/ 114299 h 117779"/>
                          <a:gd name="connsiteX0" fmla="*/ 0 w 96746"/>
                          <a:gd name="connsiteY0" fmla="*/ 114299 h 120449"/>
                          <a:gd name="connsiteX1" fmla="*/ 85726 w 96746"/>
                          <a:gd name="connsiteY1" fmla="*/ 0 h 120449"/>
                          <a:gd name="connsiteX2" fmla="*/ 0 w 96746"/>
                          <a:gd name="connsiteY2" fmla="*/ 114299 h 120449"/>
                        </a:gdLst>
                        <a:ahLst/>
                        <a:cxnLst>
                          <a:cxn ang="0">
                            <a:pos x="connsiteX0" y="connsiteY0"/>
                          </a:cxn>
                          <a:cxn ang="0">
                            <a:pos x="connsiteX1" y="connsiteY1"/>
                          </a:cxn>
                          <a:cxn ang="0">
                            <a:pos x="connsiteX2" y="connsiteY2"/>
                          </a:cxn>
                        </a:cxnLst>
                        <a:rect l="l" t="t" r="r" b="b"/>
                        <a:pathLst>
                          <a:path w="96746" h="120449">
                            <a:moveTo>
                              <a:pt x="0" y="114299"/>
                            </a:moveTo>
                            <a:cubicBezTo>
                              <a:pt x="32544" y="81756"/>
                              <a:pt x="46039" y="61118"/>
                              <a:pt x="85726" y="0"/>
                            </a:cubicBezTo>
                            <a:cubicBezTo>
                              <a:pt x="127000" y="46831"/>
                              <a:pt x="42068" y="146051"/>
                              <a:pt x="0" y="114299"/>
                            </a:cubicBezTo>
                            <a:close/>
                          </a:path>
                        </a:pathLst>
                      </a:custGeom>
                      <a:solidFill>
                        <a:srgbClr val="F8CB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8" name="Rectangle 5"/>
                      <p:cNvSpPr/>
                      <p:nvPr/>
                    </p:nvSpPr>
                    <p:spPr>
                      <a:xfrm rot="11838720">
                        <a:off x="5523932" y="1674900"/>
                        <a:ext cx="96746" cy="120449"/>
                      </a:xfrm>
                      <a:custGeom>
                        <a:avLst/>
                        <a:gdLst>
                          <a:gd name="connsiteX0" fmla="*/ 0 w 128588"/>
                          <a:gd name="connsiteY0" fmla="*/ 0 h 138112"/>
                          <a:gd name="connsiteX1" fmla="*/ 128588 w 128588"/>
                          <a:gd name="connsiteY1" fmla="*/ 0 h 138112"/>
                          <a:gd name="connsiteX2" fmla="*/ 128588 w 128588"/>
                          <a:gd name="connsiteY2" fmla="*/ 138112 h 138112"/>
                          <a:gd name="connsiteX3" fmla="*/ 0 w 128588"/>
                          <a:gd name="connsiteY3" fmla="*/ 138112 h 138112"/>
                          <a:gd name="connsiteX4" fmla="*/ 0 w 128588"/>
                          <a:gd name="connsiteY4" fmla="*/ 0 h 138112"/>
                          <a:gd name="connsiteX0" fmla="*/ 9525 w 128588"/>
                          <a:gd name="connsiteY0" fmla="*/ 90487 h 138112"/>
                          <a:gd name="connsiteX1" fmla="*/ 128588 w 128588"/>
                          <a:gd name="connsiteY1" fmla="*/ 0 h 138112"/>
                          <a:gd name="connsiteX2" fmla="*/ 128588 w 128588"/>
                          <a:gd name="connsiteY2" fmla="*/ 138112 h 138112"/>
                          <a:gd name="connsiteX3" fmla="*/ 0 w 128588"/>
                          <a:gd name="connsiteY3" fmla="*/ 138112 h 138112"/>
                          <a:gd name="connsiteX4" fmla="*/ 9525 w 128588"/>
                          <a:gd name="connsiteY4" fmla="*/ 90487 h 138112"/>
                          <a:gd name="connsiteX0" fmla="*/ 9525 w 128588"/>
                          <a:gd name="connsiteY0" fmla="*/ 90487 h 138112"/>
                          <a:gd name="connsiteX1" fmla="*/ 78582 w 128588"/>
                          <a:gd name="connsiteY1" fmla="*/ 0 h 138112"/>
                          <a:gd name="connsiteX2" fmla="*/ 128588 w 128588"/>
                          <a:gd name="connsiteY2" fmla="*/ 138112 h 138112"/>
                          <a:gd name="connsiteX3" fmla="*/ 0 w 128588"/>
                          <a:gd name="connsiteY3" fmla="*/ 138112 h 138112"/>
                          <a:gd name="connsiteX4" fmla="*/ 9525 w 128588"/>
                          <a:gd name="connsiteY4" fmla="*/ 90487 h 138112"/>
                          <a:gd name="connsiteX0" fmla="*/ 9525 w 78582"/>
                          <a:gd name="connsiteY0" fmla="*/ 90487 h 138112"/>
                          <a:gd name="connsiteX1" fmla="*/ 78582 w 78582"/>
                          <a:gd name="connsiteY1" fmla="*/ 0 h 138112"/>
                          <a:gd name="connsiteX2" fmla="*/ 0 w 78582"/>
                          <a:gd name="connsiteY2" fmla="*/ 138112 h 138112"/>
                          <a:gd name="connsiteX3" fmla="*/ 9525 w 78582"/>
                          <a:gd name="connsiteY3" fmla="*/ 90487 h 138112"/>
                          <a:gd name="connsiteX0" fmla="*/ 0 w 69057"/>
                          <a:gd name="connsiteY0" fmla="*/ 90487 h 90487"/>
                          <a:gd name="connsiteX1" fmla="*/ 69057 w 69057"/>
                          <a:gd name="connsiteY1" fmla="*/ 0 h 90487"/>
                          <a:gd name="connsiteX2" fmla="*/ 0 w 69057"/>
                          <a:gd name="connsiteY2" fmla="*/ 90487 h 90487"/>
                          <a:gd name="connsiteX0" fmla="*/ 0 w 69057"/>
                          <a:gd name="connsiteY0" fmla="*/ 90487 h 90487"/>
                          <a:gd name="connsiteX1" fmla="*/ 69057 w 69057"/>
                          <a:gd name="connsiteY1" fmla="*/ 0 h 90487"/>
                          <a:gd name="connsiteX2" fmla="*/ 0 w 69057"/>
                          <a:gd name="connsiteY2" fmla="*/ 90487 h 90487"/>
                          <a:gd name="connsiteX0" fmla="*/ 11614 w 80671"/>
                          <a:gd name="connsiteY0" fmla="*/ 101039 h 101039"/>
                          <a:gd name="connsiteX1" fmla="*/ 80671 w 80671"/>
                          <a:gd name="connsiteY1" fmla="*/ 10552 h 101039"/>
                          <a:gd name="connsiteX2" fmla="*/ 11614 w 80671"/>
                          <a:gd name="connsiteY2" fmla="*/ 101039 h 101039"/>
                          <a:gd name="connsiteX0" fmla="*/ 11614 w 95553"/>
                          <a:gd name="connsiteY0" fmla="*/ 101039 h 101039"/>
                          <a:gd name="connsiteX1" fmla="*/ 80671 w 95553"/>
                          <a:gd name="connsiteY1" fmla="*/ 10552 h 101039"/>
                          <a:gd name="connsiteX2" fmla="*/ 11614 w 95553"/>
                          <a:gd name="connsiteY2" fmla="*/ 101039 h 101039"/>
                          <a:gd name="connsiteX0" fmla="*/ 8915 w 96897"/>
                          <a:gd name="connsiteY0" fmla="*/ 101039 h 101039"/>
                          <a:gd name="connsiteX1" fmla="*/ 82734 w 96897"/>
                          <a:gd name="connsiteY1" fmla="*/ 10552 h 101039"/>
                          <a:gd name="connsiteX2" fmla="*/ 8915 w 96897"/>
                          <a:gd name="connsiteY2" fmla="*/ 101039 h 101039"/>
                          <a:gd name="connsiteX0" fmla="*/ 8915 w 94961"/>
                          <a:gd name="connsiteY0" fmla="*/ 101039 h 102320"/>
                          <a:gd name="connsiteX1" fmla="*/ 82734 w 94961"/>
                          <a:gd name="connsiteY1" fmla="*/ 10552 h 102320"/>
                          <a:gd name="connsiteX2" fmla="*/ 8915 w 94961"/>
                          <a:gd name="connsiteY2" fmla="*/ 101039 h 102320"/>
                          <a:gd name="connsiteX0" fmla="*/ 8915 w 94044"/>
                          <a:gd name="connsiteY0" fmla="*/ 101039 h 105488"/>
                          <a:gd name="connsiteX1" fmla="*/ 82734 w 94044"/>
                          <a:gd name="connsiteY1" fmla="*/ 10552 h 105488"/>
                          <a:gd name="connsiteX2" fmla="*/ 8915 w 94044"/>
                          <a:gd name="connsiteY2" fmla="*/ 101039 h 105488"/>
                          <a:gd name="connsiteX0" fmla="*/ 0 w 85129"/>
                          <a:gd name="connsiteY0" fmla="*/ 90487 h 94936"/>
                          <a:gd name="connsiteX1" fmla="*/ 73819 w 85129"/>
                          <a:gd name="connsiteY1" fmla="*/ 0 h 94936"/>
                          <a:gd name="connsiteX2" fmla="*/ 0 w 85129"/>
                          <a:gd name="connsiteY2" fmla="*/ 90487 h 94936"/>
                          <a:gd name="connsiteX0" fmla="*/ 0 w 85129"/>
                          <a:gd name="connsiteY0" fmla="*/ 90487 h 94936"/>
                          <a:gd name="connsiteX1" fmla="*/ 73819 w 85129"/>
                          <a:gd name="connsiteY1" fmla="*/ 0 h 94936"/>
                          <a:gd name="connsiteX2" fmla="*/ 0 w 85129"/>
                          <a:gd name="connsiteY2" fmla="*/ 90487 h 94936"/>
                          <a:gd name="connsiteX0" fmla="*/ 0 w 93797"/>
                          <a:gd name="connsiteY0" fmla="*/ 100012 h 104017"/>
                          <a:gd name="connsiteX1" fmla="*/ 83344 w 93797"/>
                          <a:gd name="connsiteY1" fmla="*/ 0 h 104017"/>
                          <a:gd name="connsiteX2" fmla="*/ 0 w 93797"/>
                          <a:gd name="connsiteY2" fmla="*/ 100012 h 104017"/>
                          <a:gd name="connsiteX0" fmla="*/ 0 w 98177"/>
                          <a:gd name="connsiteY0" fmla="*/ 111918 h 115476"/>
                          <a:gd name="connsiteX1" fmla="*/ 88107 w 98177"/>
                          <a:gd name="connsiteY1" fmla="*/ 0 h 115476"/>
                          <a:gd name="connsiteX2" fmla="*/ 0 w 98177"/>
                          <a:gd name="connsiteY2" fmla="*/ 111918 h 115476"/>
                          <a:gd name="connsiteX0" fmla="*/ 0 w 95984"/>
                          <a:gd name="connsiteY0" fmla="*/ 114299 h 117779"/>
                          <a:gd name="connsiteX1" fmla="*/ 85726 w 95984"/>
                          <a:gd name="connsiteY1" fmla="*/ 0 h 117779"/>
                          <a:gd name="connsiteX2" fmla="*/ 0 w 95984"/>
                          <a:gd name="connsiteY2" fmla="*/ 114299 h 117779"/>
                          <a:gd name="connsiteX0" fmla="*/ 0 w 95984"/>
                          <a:gd name="connsiteY0" fmla="*/ 114299 h 117779"/>
                          <a:gd name="connsiteX1" fmla="*/ 85726 w 95984"/>
                          <a:gd name="connsiteY1" fmla="*/ 0 h 117779"/>
                          <a:gd name="connsiteX2" fmla="*/ 0 w 95984"/>
                          <a:gd name="connsiteY2" fmla="*/ 114299 h 117779"/>
                          <a:gd name="connsiteX0" fmla="*/ 0 w 95984"/>
                          <a:gd name="connsiteY0" fmla="*/ 114299 h 117779"/>
                          <a:gd name="connsiteX1" fmla="*/ 85726 w 95984"/>
                          <a:gd name="connsiteY1" fmla="*/ 0 h 117779"/>
                          <a:gd name="connsiteX2" fmla="*/ 0 w 95984"/>
                          <a:gd name="connsiteY2" fmla="*/ 114299 h 117779"/>
                          <a:gd name="connsiteX0" fmla="*/ 0 w 96746"/>
                          <a:gd name="connsiteY0" fmla="*/ 114299 h 120449"/>
                          <a:gd name="connsiteX1" fmla="*/ 85726 w 96746"/>
                          <a:gd name="connsiteY1" fmla="*/ 0 h 120449"/>
                          <a:gd name="connsiteX2" fmla="*/ 0 w 96746"/>
                          <a:gd name="connsiteY2" fmla="*/ 114299 h 120449"/>
                        </a:gdLst>
                        <a:ahLst/>
                        <a:cxnLst>
                          <a:cxn ang="0">
                            <a:pos x="connsiteX0" y="connsiteY0"/>
                          </a:cxn>
                          <a:cxn ang="0">
                            <a:pos x="connsiteX1" y="connsiteY1"/>
                          </a:cxn>
                          <a:cxn ang="0">
                            <a:pos x="connsiteX2" y="connsiteY2"/>
                          </a:cxn>
                        </a:cxnLst>
                        <a:rect l="l" t="t" r="r" b="b"/>
                        <a:pathLst>
                          <a:path w="96746" h="120449">
                            <a:moveTo>
                              <a:pt x="0" y="114299"/>
                            </a:moveTo>
                            <a:cubicBezTo>
                              <a:pt x="32544" y="81756"/>
                              <a:pt x="46039" y="61118"/>
                              <a:pt x="85726" y="0"/>
                            </a:cubicBezTo>
                            <a:cubicBezTo>
                              <a:pt x="127000" y="46831"/>
                              <a:pt x="42068" y="146051"/>
                              <a:pt x="0" y="114299"/>
                            </a:cubicBezTo>
                            <a:close/>
                          </a:path>
                        </a:pathLst>
                      </a:custGeom>
                      <a:solidFill>
                        <a:srgbClr val="F8CB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sp>
                  <p:nvSpPr>
                    <p:cNvPr id="90" name="Rectangle 89"/>
                    <p:cNvSpPr/>
                    <p:nvPr/>
                  </p:nvSpPr>
                  <p:spPr>
                    <a:xfrm>
                      <a:off x="4612508" y="5058047"/>
                      <a:ext cx="466167" cy="544332"/>
                    </a:xfrm>
                    <a:custGeom>
                      <a:avLst/>
                      <a:gdLst>
                        <a:gd name="connsiteX0" fmla="*/ 0 w 1071437"/>
                        <a:gd name="connsiteY0" fmla="*/ 0 h 1127383"/>
                        <a:gd name="connsiteX1" fmla="*/ 1071437 w 1071437"/>
                        <a:gd name="connsiteY1" fmla="*/ 0 h 1127383"/>
                        <a:gd name="connsiteX2" fmla="*/ 1071437 w 1071437"/>
                        <a:gd name="connsiteY2" fmla="*/ 1127383 h 1127383"/>
                        <a:gd name="connsiteX3" fmla="*/ 0 w 1071437"/>
                        <a:gd name="connsiteY3" fmla="*/ 1127383 h 1127383"/>
                        <a:gd name="connsiteX4" fmla="*/ 0 w 1071437"/>
                        <a:gd name="connsiteY4" fmla="*/ 0 h 1127383"/>
                        <a:gd name="connsiteX0" fmla="*/ 0 w 1151266"/>
                        <a:gd name="connsiteY0" fmla="*/ 590247 h 1127383"/>
                        <a:gd name="connsiteX1" fmla="*/ 1151266 w 1151266"/>
                        <a:gd name="connsiteY1" fmla="*/ 0 h 1127383"/>
                        <a:gd name="connsiteX2" fmla="*/ 1151266 w 1151266"/>
                        <a:gd name="connsiteY2" fmla="*/ 1127383 h 1127383"/>
                        <a:gd name="connsiteX3" fmla="*/ 79829 w 1151266"/>
                        <a:gd name="connsiteY3" fmla="*/ 1127383 h 1127383"/>
                        <a:gd name="connsiteX4" fmla="*/ 0 w 1151266"/>
                        <a:gd name="connsiteY4" fmla="*/ 590247 h 1127383"/>
                        <a:gd name="connsiteX0" fmla="*/ 0 w 1151266"/>
                        <a:gd name="connsiteY0" fmla="*/ 590247 h 1127383"/>
                        <a:gd name="connsiteX1" fmla="*/ 568476 w 1151266"/>
                        <a:gd name="connsiteY1" fmla="*/ 299962 h 1127383"/>
                        <a:gd name="connsiteX2" fmla="*/ 1151266 w 1151266"/>
                        <a:gd name="connsiteY2" fmla="*/ 0 h 1127383"/>
                        <a:gd name="connsiteX3" fmla="*/ 1151266 w 1151266"/>
                        <a:gd name="connsiteY3" fmla="*/ 1127383 h 1127383"/>
                        <a:gd name="connsiteX4" fmla="*/ 79829 w 1151266"/>
                        <a:gd name="connsiteY4" fmla="*/ 1127383 h 1127383"/>
                        <a:gd name="connsiteX5" fmla="*/ 0 w 1151266"/>
                        <a:gd name="connsiteY5" fmla="*/ 590247 h 1127383"/>
                        <a:gd name="connsiteX0" fmla="*/ 0 w 1151266"/>
                        <a:gd name="connsiteY0" fmla="*/ 590247 h 1127383"/>
                        <a:gd name="connsiteX1" fmla="*/ 389467 w 1151266"/>
                        <a:gd name="connsiteY1" fmla="*/ 58057 h 1127383"/>
                        <a:gd name="connsiteX2" fmla="*/ 1151266 w 1151266"/>
                        <a:gd name="connsiteY2" fmla="*/ 0 h 1127383"/>
                        <a:gd name="connsiteX3" fmla="*/ 1151266 w 1151266"/>
                        <a:gd name="connsiteY3" fmla="*/ 1127383 h 1127383"/>
                        <a:gd name="connsiteX4" fmla="*/ 79829 w 1151266"/>
                        <a:gd name="connsiteY4" fmla="*/ 1127383 h 1127383"/>
                        <a:gd name="connsiteX5" fmla="*/ 0 w 1151266"/>
                        <a:gd name="connsiteY5" fmla="*/ 590247 h 1127383"/>
                        <a:gd name="connsiteX0" fmla="*/ 0 w 1151266"/>
                        <a:gd name="connsiteY0" fmla="*/ 590247 h 1127383"/>
                        <a:gd name="connsiteX1" fmla="*/ 254000 w 1151266"/>
                        <a:gd name="connsiteY1" fmla="*/ 94343 h 1127383"/>
                        <a:gd name="connsiteX2" fmla="*/ 389467 w 1151266"/>
                        <a:gd name="connsiteY2" fmla="*/ 58057 h 1127383"/>
                        <a:gd name="connsiteX3" fmla="*/ 1151266 w 1151266"/>
                        <a:gd name="connsiteY3" fmla="*/ 0 h 1127383"/>
                        <a:gd name="connsiteX4" fmla="*/ 1151266 w 1151266"/>
                        <a:gd name="connsiteY4" fmla="*/ 1127383 h 1127383"/>
                        <a:gd name="connsiteX5" fmla="*/ 79829 w 1151266"/>
                        <a:gd name="connsiteY5" fmla="*/ 1127383 h 1127383"/>
                        <a:gd name="connsiteX6" fmla="*/ 0 w 1151266"/>
                        <a:gd name="connsiteY6" fmla="*/ 590247 h 1127383"/>
                        <a:gd name="connsiteX0" fmla="*/ 0 w 1151266"/>
                        <a:gd name="connsiteY0" fmla="*/ 590247 h 1127383"/>
                        <a:gd name="connsiteX1" fmla="*/ 273353 w 1151266"/>
                        <a:gd name="connsiteY1" fmla="*/ 38704 h 1127383"/>
                        <a:gd name="connsiteX2" fmla="*/ 389467 w 1151266"/>
                        <a:gd name="connsiteY2" fmla="*/ 58057 h 1127383"/>
                        <a:gd name="connsiteX3" fmla="*/ 1151266 w 1151266"/>
                        <a:gd name="connsiteY3" fmla="*/ 0 h 1127383"/>
                        <a:gd name="connsiteX4" fmla="*/ 1151266 w 1151266"/>
                        <a:gd name="connsiteY4" fmla="*/ 1127383 h 1127383"/>
                        <a:gd name="connsiteX5" fmla="*/ 79829 w 1151266"/>
                        <a:gd name="connsiteY5" fmla="*/ 1127383 h 1127383"/>
                        <a:gd name="connsiteX6" fmla="*/ 0 w 1151266"/>
                        <a:gd name="connsiteY6" fmla="*/ 590247 h 1127383"/>
                        <a:gd name="connsiteX0" fmla="*/ 0 w 1151266"/>
                        <a:gd name="connsiteY0" fmla="*/ 590247 h 1127383"/>
                        <a:gd name="connsiteX1" fmla="*/ 273353 w 1151266"/>
                        <a:gd name="connsiteY1" fmla="*/ 38704 h 1127383"/>
                        <a:gd name="connsiteX2" fmla="*/ 389467 w 1151266"/>
                        <a:gd name="connsiteY2" fmla="*/ 58057 h 1127383"/>
                        <a:gd name="connsiteX3" fmla="*/ 1151266 w 1151266"/>
                        <a:gd name="connsiteY3" fmla="*/ 0 h 1127383"/>
                        <a:gd name="connsiteX4" fmla="*/ 1151266 w 1151266"/>
                        <a:gd name="connsiteY4" fmla="*/ 1127383 h 1127383"/>
                        <a:gd name="connsiteX5" fmla="*/ 79829 w 1151266"/>
                        <a:gd name="connsiteY5" fmla="*/ 1127383 h 1127383"/>
                        <a:gd name="connsiteX6" fmla="*/ 0 w 1151266"/>
                        <a:gd name="connsiteY6" fmla="*/ 590247 h 1127383"/>
                        <a:gd name="connsiteX0" fmla="*/ 0 w 1151266"/>
                        <a:gd name="connsiteY0" fmla="*/ 590247 h 1127383"/>
                        <a:gd name="connsiteX1" fmla="*/ 273353 w 1151266"/>
                        <a:gd name="connsiteY1" fmla="*/ 38704 h 1127383"/>
                        <a:gd name="connsiteX2" fmla="*/ 389467 w 1151266"/>
                        <a:gd name="connsiteY2" fmla="*/ 58057 h 1127383"/>
                        <a:gd name="connsiteX3" fmla="*/ 1151266 w 1151266"/>
                        <a:gd name="connsiteY3" fmla="*/ 0 h 1127383"/>
                        <a:gd name="connsiteX4" fmla="*/ 1151266 w 1151266"/>
                        <a:gd name="connsiteY4" fmla="*/ 1127383 h 1127383"/>
                        <a:gd name="connsiteX5" fmla="*/ 79829 w 1151266"/>
                        <a:gd name="connsiteY5" fmla="*/ 1127383 h 1127383"/>
                        <a:gd name="connsiteX6" fmla="*/ 0 w 1151266"/>
                        <a:gd name="connsiteY6" fmla="*/ 590247 h 1127383"/>
                        <a:gd name="connsiteX0" fmla="*/ 0 w 1151266"/>
                        <a:gd name="connsiteY0" fmla="*/ 602342 h 1127383"/>
                        <a:gd name="connsiteX1" fmla="*/ 273353 w 1151266"/>
                        <a:gd name="connsiteY1" fmla="*/ 38704 h 1127383"/>
                        <a:gd name="connsiteX2" fmla="*/ 389467 w 1151266"/>
                        <a:gd name="connsiteY2" fmla="*/ 58057 h 1127383"/>
                        <a:gd name="connsiteX3" fmla="*/ 1151266 w 1151266"/>
                        <a:gd name="connsiteY3" fmla="*/ 0 h 1127383"/>
                        <a:gd name="connsiteX4" fmla="*/ 1151266 w 1151266"/>
                        <a:gd name="connsiteY4" fmla="*/ 1127383 h 1127383"/>
                        <a:gd name="connsiteX5" fmla="*/ 79829 w 1151266"/>
                        <a:gd name="connsiteY5" fmla="*/ 1127383 h 1127383"/>
                        <a:gd name="connsiteX6" fmla="*/ 0 w 1151266"/>
                        <a:gd name="connsiteY6" fmla="*/ 602342 h 1127383"/>
                        <a:gd name="connsiteX0" fmla="*/ 0 w 1146428"/>
                        <a:gd name="connsiteY0" fmla="*/ 582989 h 1127383"/>
                        <a:gd name="connsiteX1" fmla="*/ 268515 w 1146428"/>
                        <a:gd name="connsiteY1" fmla="*/ 38704 h 1127383"/>
                        <a:gd name="connsiteX2" fmla="*/ 384629 w 1146428"/>
                        <a:gd name="connsiteY2" fmla="*/ 58057 h 1127383"/>
                        <a:gd name="connsiteX3" fmla="*/ 1146428 w 1146428"/>
                        <a:gd name="connsiteY3" fmla="*/ 0 h 1127383"/>
                        <a:gd name="connsiteX4" fmla="*/ 1146428 w 1146428"/>
                        <a:gd name="connsiteY4" fmla="*/ 1127383 h 1127383"/>
                        <a:gd name="connsiteX5" fmla="*/ 74991 w 1146428"/>
                        <a:gd name="connsiteY5" fmla="*/ 1127383 h 1127383"/>
                        <a:gd name="connsiteX6" fmla="*/ 0 w 1146428"/>
                        <a:gd name="connsiteY6" fmla="*/ 582989 h 1127383"/>
                        <a:gd name="connsiteX0" fmla="*/ 0 w 1146428"/>
                        <a:gd name="connsiteY0" fmla="*/ 582989 h 1127383"/>
                        <a:gd name="connsiteX1" fmla="*/ 268515 w 1146428"/>
                        <a:gd name="connsiteY1" fmla="*/ 38704 h 1127383"/>
                        <a:gd name="connsiteX2" fmla="*/ 384629 w 1146428"/>
                        <a:gd name="connsiteY2" fmla="*/ 58057 h 1127383"/>
                        <a:gd name="connsiteX3" fmla="*/ 1146428 w 1146428"/>
                        <a:gd name="connsiteY3" fmla="*/ 0 h 1127383"/>
                        <a:gd name="connsiteX4" fmla="*/ 1146428 w 1146428"/>
                        <a:gd name="connsiteY4" fmla="*/ 1127383 h 1127383"/>
                        <a:gd name="connsiteX5" fmla="*/ 74991 w 1146428"/>
                        <a:gd name="connsiteY5" fmla="*/ 1127383 h 1127383"/>
                        <a:gd name="connsiteX6" fmla="*/ 0 w 1146428"/>
                        <a:gd name="connsiteY6" fmla="*/ 582989 h 1127383"/>
                        <a:gd name="connsiteX0" fmla="*/ 0 w 1146428"/>
                        <a:gd name="connsiteY0" fmla="*/ 582989 h 1127383"/>
                        <a:gd name="connsiteX1" fmla="*/ 268515 w 1146428"/>
                        <a:gd name="connsiteY1" fmla="*/ 38704 h 1127383"/>
                        <a:gd name="connsiteX2" fmla="*/ 384629 w 1146428"/>
                        <a:gd name="connsiteY2" fmla="*/ 58057 h 1127383"/>
                        <a:gd name="connsiteX3" fmla="*/ 1146428 w 1146428"/>
                        <a:gd name="connsiteY3" fmla="*/ 0 h 1127383"/>
                        <a:gd name="connsiteX4" fmla="*/ 1146428 w 1146428"/>
                        <a:gd name="connsiteY4" fmla="*/ 1127383 h 1127383"/>
                        <a:gd name="connsiteX5" fmla="*/ 74991 w 1146428"/>
                        <a:gd name="connsiteY5" fmla="*/ 1127383 h 1127383"/>
                        <a:gd name="connsiteX6" fmla="*/ 0 w 1146428"/>
                        <a:gd name="connsiteY6" fmla="*/ 582989 h 1127383"/>
                        <a:gd name="connsiteX0" fmla="*/ 0 w 1146428"/>
                        <a:gd name="connsiteY0" fmla="*/ 582989 h 1127383"/>
                        <a:gd name="connsiteX1" fmla="*/ 268515 w 1146428"/>
                        <a:gd name="connsiteY1" fmla="*/ 38704 h 1127383"/>
                        <a:gd name="connsiteX2" fmla="*/ 384629 w 1146428"/>
                        <a:gd name="connsiteY2" fmla="*/ 58057 h 1127383"/>
                        <a:gd name="connsiteX3" fmla="*/ 474133 w 1146428"/>
                        <a:gd name="connsiteY3" fmla="*/ 48381 h 1127383"/>
                        <a:gd name="connsiteX4" fmla="*/ 1146428 w 1146428"/>
                        <a:gd name="connsiteY4" fmla="*/ 0 h 1127383"/>
                        <a:gd name="connsiteX5" fmla="*/ 1146428 w 1146428"/>
                        <a:gd name="connsiteY5" fmla="*/ 1127383 h 1127383"/>
                        <a:gd name="connsiteX6" fmla="*/ 74991 w 1146428"/>
                        <a:gd name="connsiteY6" fmla="*/ 1127383 h 1127383"/>
                        <a:gd name="connsiteX7" fmla="*/ 0 w 1146428"/>
                        <a:gd name="connsiteY7" fmla="*/ 582989 h 1127383"/>
                        <a:gd name="connsiteX0" fmla="*/ 0 w 1146428"/>
                        <a:gd name="connsiteY0" fmla="*/ 674913 h 1219307"/>
                        <a:gd name="connsiteX1" fmla="*/ 268515 w 1146428"/>
                        <a:gd name="connsiteY1" fmla="*/ 130628 h 1219307"/>
                        <a:gd name="connsiteX2" fmla="*/ 384629 w 1146428"/>
                        <a:gd name="connsiteY2" fmla="*/ 149981 h 1219307"/>
                        <a:gd name="connsiteX3" fmla="*/ 527352 w 1146428"/>
                        <a:gd name="connsiteY3" fmla="*/ 0 h 1219307"/>
                        <a:gd name="connsiteX4" fmla="*/ 1146428 w 1146428"/>
                        <a:gd name="connsiteY4" fmla="*/ 91924 h 1219307"/>
                        <a:gd name="connsiteX5" fmla="*/ 1146428 w 1146428"/>
                        <a:gd name="connsiteY5" fmla="*/ 1219307 h 1219307"/>
                        <a:gd name="connsiteX6" fmla="*/ 74991 w 1146428"/>
                        <a:gd name="connsiteY6" fmla="*/ 1219307 h 1219307"/>
                        <a:gd name="connsiteX7" fmla="*/ 0 w 1146428"/>
                        <a:gd name="connsiteY7" fmla="*/ 674913 h 1219307"/>
                        <a:gd name="connsiteX0" fmla="*/ 0 w 1146428"/>
                        <a:gd name="connsiteY0" fmla="*/ 674913 h 1219307"/>
                        <a:gd name="connsiteX1" fmla="*/ 268515 w 1146428"/>
                        <a:gd name="connsiteY1" fmla="*/ 130628 h 1219307"/>
                        <a:gd name="connsiteX2" fmla="*/ 384629 w 1146428"/>
                        <a:gd name="connsiteY2" fmla="*/ 149981 h 1219307"/>
                        <a:gd name="connsiteX3" fmla="*/ 527352 w 1146428"/>
                        <a:gd name="connsiteY3" fmla="*/ 0 h 1219307"/>
                        <a:gd name="connsiteX4" fmla="*/ 1146428 w 1146428"/>
                        <a:gd name="connsiteY4" fmla="*/ 91924 h 1219307"/>
                        <a:gd name="connsiteX5" fmla="*/ 1146428 w 1146428"/>
                        <a:gd name="connsiteY5" fmla="*/ 1219307 h 1219307"/>
                        <a:gd name="connsiteX6" fmla="*/ 74991 w 1146428"/>
                        <a:gd name="connsiteY6" fmla="*/ 1219307 h 1219307"/>
                        <a:gd name="connsiteX7" fmla="*/ 0 w 1146428"/>
                        <a:gd name="connsiteY7" fmla="*/ 674913 h 1219307"/>
                        <a:gd name="connsiteX0" fmla="*/ 0 w 1146428"/>
                        <a:gd name="connsiteY0" fmla="*/ 674913 h 1219307"/>
                        <a:gd name="connsiteX1" fmla="*/ 268515 w 1146428"/>
                        <a:gd name="connsiteY1" fmla="*/ 130628 h 1219307"/>
                        <a:gd name="connsiteX2" fmla="*/ 384629 w 1146428"/>
                        <a:gd name="connsiteY2" fmla="*/ 149981 h 1219307"/>
                        <a:gd name="connsiteX3" fmla="*/ 527352 w 1146428"/>
                        <a:gd name="connsiteY3" fmla="*/ 0 h 1219307"/>
                        <a:gd name="connsiteX4" fmla="*/ 1146428 w 1146428"/>
                        <a:gd name="connsiteY4" fmla="*/ 91924 h 1219307"/>
                        <a:gd name="connsiteX5" fmla="*/ 1146428 w 1146428"/>
                        <a:gd name="connsiteY5" fmla="*/ 1219307 h 1219307"/>
                        <a:gd name="connsiteX6" fmla="*/ 74991 w 1146428"/>
                        <a:gd name="connsiteY6" fmla="*/ 1219307 h 1219307"/>
                        <a:gd name="connsiteX7" fmla="*/ 0 w 1146428"/>
                        <a:gd name="connsiteY7" fmla="*/ 674913 h 1219307"/>
                        <a:gd name="connsiteX0" fmla="*/ 0 w 1146428"/>
                        <a:gd name="connsiteY0" fmla="*/ 674913 h 1219307"/>
                        <a:gd name="connsiteX1" fmla="*/ 268515 w 1146428"/>
                        <a:gd name="connsiteY1" fmla="*/ 130628 h 1219307"/>
                        <a:gd name="connsiteX2" fmla="*/ 384629 w 1146428"/>
                        <a:gd name="connsiteY2" fmla="*/ 149981 h 1219307"/>
                        <a:gd name="connsiteX3" fmla="*/ 527352 w 1146428"/>
                        <a:gd name="connsiteY3" fmla="*/ 0 h 1219307"/>
                        <a:gd name="connsiteX4" fmla="*/ 1146428 w 1146428"/>
                        <a:gd name="connsiteY4" fmla="*/ 91924 h 1219307"/>
                        <a:gd name="connsiteX5" fmla="*/ 1146428 w 1146428"/>
                        <a:gd name="connsiteY5" fmla="*/ 1219307 h 1219307"/>
                        <a:gd name="connsiteX6" fmla="*/ 74991 w 1146428"/>
                        <a:gd name="connsiteY6" fmla="*/ 1219307 h 1219307"/>
                        <a:gd name="connsiteX7" fmla="*/ 0 w 1146428"/>
                        <a:gd name="connsiteY7" fmla="*/ 674913 h 1219307"/>
                        <a:gd name="connsiteX0" fmla="*/ 0 w 1146428"/>
                        <a:gd name="connsiteY0" fmla="*/ 674913 h 1219307"/>
                        <a:gd name="connsiteX1" fmla="*/ 268515 w 1146428"/>
                        <a:gd name="connsiteY1" fmla="*/ 130628 h 1219307"/>
                        <a:gd name="connsiteX2" fmla="*/ 384629 w 1146428"/>
                        <a:gd name="connsiteY2" fmla="*/ 149981 h 1219307"/>
                        <a:gd name="connsiteX3" fmla="*/ 527352 w 1146428"/>
                        <a:gd name="connsiteY3" fmla="*/ 0 h 1219307"/>
                        <a:gd name="connsiteX4" fmla="*/ 1146428 w 1146428"/>
                        <a:gd name="connsiteY4" fmla="*/ 91924 h 1219307"/>
                        <a:gd name="connsiteX5" fmla="*/ 1146428 w 1146428"/>
                        <a:gd name="connsiteY5" fmla="*/ 1219307 h 1219307"/>
                        <a:gd name="connsiteX6" fmla="*/ 74991 w 1146428"/>
                        <a:gd name="connsiteY6" fmla="*/ 1219307 h 1219307"/>
                        <a:gd name="connsiteX7" fmla="*/ 0 w 1146428"/>
                        <a:gd name="connsiteY7" fmla="*/ 674913 h 1219307"/>
                        <a:gd name="connsiteX0" fmla="*/ 0 w 1146428"/>
                        <a:gd name="connsiteY0" fmla="*/ 674913 h 1219307"/>
                        <a:gd name="connsiteX1" fmla="*/ 268515 w 1146428"/>
                        <a:gd name="connsiteY1" fmla="*/ 130628 h 1219307"/>
                        <a:gd name="connsiteX2" fmla="*/ 384629 w 1146428"/>
                        <a:gd name="connsiteY2" fmla="*/ 149981 h 1219307"/>
                        <a:gd name="connsiteX3" fmla="*/ 527352 w 1146428"/>
                        <a:gd name="connsiteY3" fmla="*/ 0 h 1219307"/>
                        <a:gd name="connsiteX4" fmla="*/ 706362 w 1146428"/>
                        <a:gd name="connsiteY4" fmla="*/ 21771 h 1219307"/>
                        <a:gd name="connsiteX5" fmla="*/ 1146428 w 1146428"/>
                        <a:gd name="connsiteY5" fmla="*/ 91924 h 1219307"/>
                        <a:gd name="connsiteX6" fmla="*/ 1146428 w 1146428"/>
                        <a:gd name="connsiteY6" fmla="*/ 1219307 h 1219307"/>
                        <a:gd name="connsiteX7" fmla="*/ 74991 w 1146428"/>
                        <a:gd name="connsiteY7" fmla="*/ 1219307 h 1219307"/>
                        <a:gd name="connsiteX8" fmla="*/ 0 w 1146428"/>
                        <a:gd name="connsiteY8" fmla="*/ 674913 h 1219307"/>
                        <a:gd name="connsiteX0" fmla="*/ 0 w 1146428"/>
                        <a:gd name="connsiteY0" fmla="*/ 674913 h 1219307"/>
                        <a:gd name="connsiteX1" fmla="*/ 268515 w 1146428"/>
                        <a:gd name="connsiteY1" fmla="*/ 130628 h 1219307"/>
                        <a:gd name="connsiteX2" fmla="*/ 384629 w 1146428"/>
                        <a:gd name="connsiteY2" fmla="*/ 149981 h 1219307"/>
                        <a:gd name="connsiteX3" fmla="*/ 527352 w 1146428"/>
                        <a:gd name="connsiteY3" fmla="*/ 0 h 1219307"/>
                        <a:gd name="connsiteX4" fmla="*/ 682171 w 1146428"/>
                        <a:gd name="connsiteY4" fmla="*/ 84667 h 1219307"/>
                        <a:gd name="connsiteX5" fmla="*/ 1146428 w 1146428"/>
                        <a:gd name="connsiteY5" fmla="*/ 91924 h 1219307"/>
                        <a:gd name="connsiteX6" fmla="*/ 1146428 w 1146428"/>
                        <a:gd name="connsiteY6" fmla="*/ 1219307 h 1219307"/>
                        <a:gd name="connsiteX7" fmla="*/ 74991 w 1146428"/>
                        <a:gd name="connsiteY7" fmla="*/ 1219307 h 1219307"/>
                        <a:gd name="connsiteX8" fmla="*/ 0 w 1146428"/>
                        <a:gd name="connsiteY8" fmla="*/ 674913 h 1219307"/>
                        <a:gd name="connsiteX0" fmla="*/ 0 w 1146428"/>
                        <a:gd name="connsiteY0" fmla="*/ 674913 h 1219307"/>
                        <a:gd name="connsiteX1" fmla="*/ 268515 w 1146428"/>
                        <a:gd name="connsiteY1" fmla="*/ 130628 h 1219307"/>
                        <a:gd name="connsiteX2" fmla="*/ 384629 w 1146428"/>
                        <a:gd name="connsiteY2" fmla="*/ 149981 h 1219307"/>
                        <a:gd name="connsiteX3" fmla="*/ 527352 w 1146428"/>
                        <a:gd name="connsiteY3" fmla="*/ 0 h 1219307"/>
                        <a:gd name="connsiteX4" fmla="*/ 682171 w 1146428"/>
                        <a:gd name="connsiteY4" fmla="*/ 84667 h 1219307"/>
                        <a:gd name="connsiteX5" fmla="*/ 1146428 w 1146428"/>
                        <a:gd name="connsiteY5" fmla="*/ 91924 h 1219307"/>
                        <a:gd name="connsiteX6" fmla="*/ 1146428 w 1146428"/>
                        <a:gd name="connsiteY6" fmla="*/ 1219307 h 1219307"/>
                        <a:gd name="connsiteX7" fmla="*/ 74991 w 1146428"/>
                        <a:gd name="connsiteY7" fmla="*/ 1219307 h 1219307"/>
                        <a:gd name="connsiteX8" fmla="*/ 0 w 1146428"/>
                        <a:gd name="connsiteY8" fmla="*/ 674913 h 1219307"/>
                        <a:gd name="connsiteX0" fmla="*/ 0 w 1146428"/>
                        <a:gd name="connsiteY0" fmla="*/ 679625 h 1224019"/>
                        <a:gd name="connsiteX1" fmla="*/ 268515 w 1146428"/>
                        <a:gd name="connsiteY1" fmla="*/ 135340 h 1224019"/>
                        <a:gd name="connsiteX2" fmla="*/ 384629 w 1146428"/>
                        <a:gd name="connsiteY2" fmla="*/ 154693 h 1224019"/>
                        <a:gd name="connsiteX3" fmla="*/ 527352 w 1146428"/>
                        <a:gd name="connsiteY3" fmla="*/ 4712 h 1224019"/>
                        <a:gd name="connsiteX4" fmla="*/ 682171 w 1146428"/>
                        <a:gd name="connsiteY4" fmla="*/ 89379 h 1224019"/>
                        <a:gd name="connsiteX5" fmla="*/ 1146428 w 1146428"/>
                        <a:gd name="connsiteY5" fmla="*/ 96636 h 1224019"/>
                        <a:gd name="connsiteX6" fmla="*/ 1146428 w 1146428"/>
                        <a:gd name="connsiteY6" fmla="*/ 1224019 h 1224019"/>
                        <a:gd name="connsiteX7" fmla="*/ 74991 w 1146428"/>
                        <a:gd name="connsiteY7" fmla="*/ 1224019 h 1224019"/>
                        <a:gd name="connsiteX8" fmla="*/ 0 w 1146428"/>
                        <a:gd name="connsiteY8" fmla="*/ 679625 h 1224019"/>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1146428 w 1146428"/>
                        <a:gd name="connsiteY5" fmla="*/ 93667 h 1221050"/>
                        <a:gd name="connsiteX6" fmla="*/ 1146428 w 1146428"/>
                        <a:gd name="connsiteY6" fmla="*/ 1221050 h 1221050"/>
                        <a:gd name="connsiteX7" fmla="*/ 74991 w 1146428"/>
                        <a:gd name="connsiteY7" fmla="*/ 1221050 h 1221050"/>
                        <a:gd name="connsiteX8" fmla="*/ 0 w 1146428"/>
                        <a:gd name="connsiteY8"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1146428 w 1146428"/>
                        <a:gd name="connsiteY5" fmla="*/ 93667 h 1221050"/>
                        <a:gd name="connsiteX6" fmla="*/ 1146428 w 1146428"/>
                        <a:gd name="connsiteY6" fmla="*/ 1221050 h 1221050"/>
                        <a:gd name="connsiteX7" fmla="*/ 74991 w 1146428"/>
                        <a:gd name="connsiteY7" fmla="*/ 1221050 h 1221050"/>
                        <a:gd name="connsiteX8" fmla="*/ 0 w 1146428"/>
                        <a:gd name="connsiteY8"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1146428 w 1146428"/>
                        <a:gd name="connsiteY5" fmla="*/ 93667 h 1221050"/>
                        <a:gd name="connsiteX6" fmla="*/ 1146428 w 1146428"/>
                        <a:gd name="connsiteY6" fmla="*/ 1221050 h 1221050"/>
                        <a:gd name="connsiteX7" fmla="*/ 74991 w 1146428"/>
                        <a:gd name="connsiteY7" fmla="*/ 1221050 h 1221050"/>
                        <a:gd name="connsiteX8" fmla="*/ 0 w 1146428"/>
                        <a:gd name="connsiteY8"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926495 w 1146428"/>
                        <a:gd name="connsiteY5" fmla="*/ 93666 h 1221050"/>
                        <a:gd name="connsiteX6" fmla="*/ 1146428 w 1146428"/>
                        <a:gd name="connsiteY6" fmla="*/ 93667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6428 w 1146428"/>
                        <a:gd name="connsiteY6" fmla="*/ 93667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6428 w 1146428"/>
                        <a:gd name="connsiteY6" fmla="*/ 93667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6428 w 1146428"/>
                        <a:gd name="connsiteY6" fmla="*/ 93667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6428 w 1146428"/>
                        <a:gd name="connsiteY6" fmla="*/ 93667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6428 w 1146428"/>
                        <a:gd name="connsiteY6" fmla="*/ 93667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34332 w 1146428"/>
                        <a:gd name="connsiteY6" fmla="*/ 570219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4008 w 1146428"/>
                        <a:gd name="connsiteY6" fmla="*/ 565381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4008 w 1146428"/>
                        <a:gd name="connsiteY6" fmla="*/ 553286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4008 w 1146428"/>
                        <a:gd name="connsiteY6" fmla="*/ 553286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4008 w 1146428"/>
                        <a:gd name="connsiteY6" fmla="*/ 553286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4008 w 1146428"/>
                        <a:gd name="connsiteY6" fmla="*/ 553286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4241"/>
                        <a:gd name="connsiteY0" fmla="*/ 676656 h 1221050"/>
                        <a:gd name="connsiteX1" fmla="*/ 268515 w 1144241"/>
                        <a:gd name="connsiteY1" fmla="*/ 132371 h 1221050"/>
                        <a:gd name="connsiteX2" fmla="*/ 384629 w 1144241"/>
                        <a:gd name="connsiteY2" fmla="*/ 151724 h 1221050"/>
                        <a:gd name="connsiteX3" fmla="*/ 527352 w 1144241"/>
                        <a:gd name="connsiteY3" fmla="*/ 1743 h 1221050"/>
                        <a:gd name="connsiteX4" fmla="*/ 682171 w 1144241"/>
                        <a:gd name="connsiteY4" fmla="*/ 86410 h 1221050"/>
                        <a:gd name="connsiteX5" fmla="*/ 858762 w 1144241"/>
                        <a:gd name="connsiteY5" fmla="*/ 96085 h 1221050"/>
                        <a:gd name="connsiteX6" fmla="*/ 1144008 w 1144241"/>
                        <a:gd name="connsiteY6" fmla="*/ 553286 h 1221050"/>
                        <a:gd name="connsiteX7" fmla="*/ 1144009 w 1144241"/>
                        <a:gd name="connsiteY7" fmla="*/ 887221 h 1221050"/>
                        <a:gd name="connsiteX8" fmla="*/ 74991 w 1144241"/>
                        <a:gd name="connsiteY8" fmla="*/ 1221050 h 1221050"/>
                        <a:gd name="connsiteX9" fmla="*/ 0 w 1144241"/>
                        <a:gd name="connsiteY9" fmla="*/ 676656 h 1221050"/>
                        <a:gd name="connsiteX0" fmla="*/ 0 w 1144241"/>
                        <a:gd name="connsiteY0" fmla="*/ 676656 h 1221050"/>
                        <a:gd name="connsiteX1" fmla="*/ 268515 w 1144241"/>
                        <a:gd name="connsiteY1" fmla="*/ 132371 h 1221050"/>
                        <a:gd name="connsiteX2" fmla="*/ 384629 w 1144241"/>
                        <a:gd name="connsiteY2" fmla="*/ 151724 h 1221050"/>
                        <a:gd name="connsiteX3" fmla="*/ 527352 w 1144241"/>
                        <a:gd name="connsiteY3" fmla="*/ 1743 h 1221050"/>
                        <a:gd name="connsiteX4" fmla="*/ 682171 w 1144241"/>
                        <a:gd name="connsiteY4" fmla="*/ 86410 h 1221050"/>
                        <a:gd name="connsiteX5" fmla="*/ 858762 w 1144241"/>
                        <a:gd name="connsiteY5" fmla="*/ 96085 h 1221050"/>
                        <a:gd name="connsiteX6" fmla="*/ 1144008 w 1144241"/>
                        <a:gd name="connsiteY6" fmla="*/ 553286 h 1221050"/>
                        <a:gd name="connsiteX7" fmla="*/ 1144009 w 1144241"/>
                        <a:gd name="connsiteY7" fmla="*/ 887221 h 1221050"/>
                        <a:gd name="connsiteX8" fmla="*/ 687011 w 1144241"/>
                        <a:gd name="connsiteY8" fmla="*/ 1022580 h 1221050"/>
                        <a:gd name="connsiteX9" fmla="*/ 74991 w 1144241"/>
                        <a:gd name="connsiteY9" fmla="*/ 1221050 h 1221050"/>
                        <a:gd name="connsiteX10" fmla="*/ 0 w 1144241"/>
                        <a:gd name="connsiteY10" fmla="*/ 676656 h 1221050"/>
                        <a:gd name="connsiteX0" fmla="*/ 0 w 1144241"/>
                        <a:gd name="connsiteY0" fmla="*/ 676656 h 1346732"/>
                        <a:gd name="connsiteX1" fmla="*/ 268515 w 1144241"/>
                        <a:gd name="connsiteY1" fmla="*/ 132371 h 1346732"/>
                        <a:gd name="connsiteX2" fmla="*/ 384629 w 1144241"/>
                        <a:gd name="connsiteY2" fmla="*/ 151724 h 1346732"/>
                        <a:gd name="connsiteX3" fmla="*/ 527352 w 1144241"/>
                        <a:gd name="connsiteY3" fmla="*/ 1743 h 1346732"/>
                        <a:gd name="connsiteX4" fmla="*/ 682171 w 1144241"/>
                        <a:gd name="connsiteY4" fmla="*/ 86410 h 1346732"/>
                        <a:gd name="connsiteX5" fmla="*/ 858762 w 1144241"/>
                        <a:gd name="connsiteY5" fmla="*/ 96085 h 1346732"/>
                        <a:gd name="connsiteX6" fmla="*/ 1144008 w 1144241"/>
                        <a:gd name="connsiteY6" fmla="*/ 553286 h 1346732"/>
                        <a:gd name="connsiteX7" fmla="*/ 1144009 w 1144241"/>
                        <a:gd name="connsiteY7" fmla="*/ 887221 h 1346732"/>
                        <a:gd name="connsiteX8" fmla="*/ 674915 w 1144241"/>
                        <a:gd name="connsiteY8" fmla="*/ 1346732 h 1346732"/>
                        <a:gd name="connsiteX9" fmla="*/ 74991 w 1144241"/>
                        <a:gd name="connsiteY9" fmla="*/ 1221050 h 1346732"/>
                        <a:gd name="connsiteX10" fmla="*/ 0 w 1144241"/>
                        <a:gd name="connsiteY10" fmla="*/ 676656 h 1346732"/>
                        <a:gd name="connsiteX0" fmla="*/ 0 w 1144241"/>
                        <a:gd name="connsiteY0" fmla="*/ 676656 h 1346732"/>
                        <a:gd name="connsiteX1" fmla="*/ 268515 w 1144241"/>
                        <a:gd name="connsiteY1" fmla="*/ 132371 h 1346732"/>
                        <a:gd name="connsiteX2" fmla="*/ 384629 w 1144241"/>
                        <a:gd name="connsiteY2" fmla="*/ 151724 h 1346732"/>
                        <a:gd name="connsiteX3" fmla="*/ 527352 w 1144241"/>
                        <a:gd name="connsiteY3" fmla="*/ 1743 h 1346732"/>
                        <a:gd name="connsiteX4" fmla="*/ 682171 w 1144241"/>
                        <a:gd name="connsiteY4" fmla="*/ 86410 h 1346732"/>
                        <a:gd name="connsiteX5" fmla="*/ 858762 w 1144241"/>
                        <a:gd name="connsiteY5" fmla="*/ 96085 h 1346732"/>
                        <a:gd name="connsiteX6" fmla="*/ 1144008 w 1144241"/>
                        <a:gd name="connsiteY6" fmla="*/ 553286 h 1346732"/>
                        <a:gd name="connsiteX7" fmla="*/ 1144009 w 1144241"/>
                        <a:gd name="connsiteY7" fmla="*/ 887221 h 1346732"/>
                        <a:gd name="connsiteX8" fmla="*/ 674915 w 1144241"/>
                        <a:gd name="connsiteY8" fmla="*/ 1346732 h 1346732"/>
                        <a:gd name="connsiteX9" fmla="*/ 96762 w 1144241"/>
                        <a:gd name="connsiteY9" fmla="*/ 969469 h 1346732"/>
                        <a:gd name="connsiteX10" fmla="*/ 0 w 1144241"/>
                        <a:gd name="connsiteY10" fmla="*/ 676656 h 1346732"/>
                        <a:gd name="connsiteX0" fmla="*/ 0 w 1144241"/>
                        <a:gd name="connsiteY0" fmla="*/ 676656 h 1346732"/>
                        <a:gd name="connsiteX1" fmla="*/ 268515 w 1144241"/>
                        <a:gd name="connsiteY1" fmla="*/ 132371 h 1346732"/>
                        <a:gd name="connsiteX2" fmla="*/ 384629 w 1144241"/>
                        <a:gd name="connsiteY2" fmla="*/ 151724 h 1346732"/>
                        <a:gd name="connsiteX3" fmla="*/ 527352 w 1144241"/>
                        <a:gd name="connsiteY3" fmla="*/ 1743 h 1346732"/>
                        <a:gd name="connsiteX4" fmla="*/ 682171 w 1144241"/>
                        <a:gd name="connsiteY4" fmla="*/ 86410 h 1346732"/>
                        <a:gd name="connsiteX5" fmla="*/ 858762 w 1144241"/>
                        <a:gd name="connsiteY5" fmla="*/ 96085 h 1346732"/>
                        <a:gd name="connsiteX6" fmla="*/ 1144008 w 1144241"/>
                        <a:gd name="connsiteY6" fmla="*/ 553286 h 1346732"/>
                        <a:gd name="connsiteX7" fmla="*/ 1144009 w 1144241"/>
                        <a:gd name="connsiteY7" fmla="*/ 887221 h 1346732"/>
                        <a:gd name="connsiteX8" fmla="*/ 674915 w 1144241"/>
                        <a:gd name="connsiteY8" fmla="*/ 1346732 h 1346732"/>
                        <a:gd name="connsiteX9" fmla="*/ 79829 w 1144241"/>
                        <a:gd name="connsiteY9" fmla="*/ 976726 h 1346732"/>
                        <a:gd name="connsiteX10" fmla="*/ 0 w 1144241"/>
                        <a:gd name="connsiteY10" fmla="*/ 676656 h 1346732"/>
                        <a:gd name="connsiteX0" fmla="*/ 0 w 1151716"/>
                        <a:gd name="connsiteY0" fmla="*/ 676656 h 1346732"/>
                        <a:gd name="connsiteX1" fmla="*/ 268515 w 1151716"/>
                        <a:gd name="connsiteY1" fmla="*/ 132371 h 1346732"/>
                        <a:gd name="connsiteX2" fmla="*/ 384629 w 1151716"/>
                        <a:gd name="connsiteY2" fmla="*/ 151724 h 1346732"/>
                        <a:gd name="connsiteX3" fmla="*/ 527352 w 1151716"/>
                        <a:gd name="connsiteY3" fmla="*/ 1743 h 1346732"/>
                        <a:gd name="connsiteX4" fmla="*/ 682171 w 1151716"/>
                        <a:gd name="connsiteY4" fmla="*/ 86410 h 1346732"/>
                        <a:gd name="connsiteX5" fmla="*/ 858762 w 1151716"/>
                        <a:gd name="connsiteY5" fmla="*/ 96085 h 1346732"/>
                        <a:gd name="connsiteX6" fmla="*/ 1144008 w 1151716"/>
                        <a:gd name="connsiteY6" fmla="*/ 553286 h 1346732"/>
                        <a:gd name="connsiteX7" fmla="*/ 1144009 w 1151716"/>
                        <a:gd name="connsiteY7" fmla="*/ 887221 h 1346732"/>
                        <a:gd name="connsiteX8" fmla="*/ 674915 w 1151716"/>
                        <a:gd name="connsiteY8" fmla="*/ 1346732 h 1346732"/>
                        <a:gd name="connsiteX9" fmla="*/ 79829 w 1151716"/>
                        <a:gd name="connsiteY9" fmla="*/ 976726 h 1346732"/>
                        <a:gd name="connsiteX10" fmla="*/ 0 w 1151716"/>
                        <a:gd name="connsiteY10" fmla="*/ 676656 h 1346732"/>
                        <a:gd name="connsiteX0" fmla="*/ 0 w 1155025"/>
                        <a:gd name="connsiteY0" fmla="*/ 676656 h 1346732"/>
                        <a:gd name="connsiteX1" fmla="*/ 268515 w 1155025"/>
                        <a:gd name="connsiteY1" fmla="*/ 132371 h 1346732"/>
                        <a:gd name="connsiteX2" fmla="*/ 384629 w 1155025"/>
                        <a:gd name="connsiteY2" fmla="*/ 151724 h 1346732"/>
                        <a:gd name="connsiteX3" fmla="*/ 527352 w 1155025"/>
                        <a:gd name="connsiteY3" fmla="*/ 1743 h 1346732"/>
                        <a:gd name="connsiteX4" fmla="*/ 682171 w 1155025"/>
                        <a:gd name="connsiteY4" fmla="*/ 86410 h 1346732"/>
                        <a:gd name="connsiteX5" fmla="*/ 858762 w 1155025"/>
                        <a:gd name="connsiteY5" fmla="*/ 96085 h 1346732"/>
                        <a:gd name="connsiteX6" fmla="*/ 1144008 w 1155025"/>
                        <a:gd name="connsiteY6" fmla="*/ 553286 h 1346732"/>
                        <a:gd name="connsiteX7" fmla="*/ 1144009 w 1155025"/>
                        <a:gd name="connsiteY7" fmla="*/ 887221 h 1346732"/>
                        <a:gd name="connsiteX8" fmla="*/ 674915 w 1155025"/>
                        <a:gd name="connsiteY8" fmla="*/ 1346732 h 1346732"/>
                        <a:gd name="connsiteX9" fmla="*/ 79829 w 1155025"/>
                        <a:gd name="connsiteY9" fmla="*/ 976726 h 1346732"/>
                        <a:gd name="connsiteX10" fmla="*/ 0 w 1155025"/>
                        <a:gd name="connsiteY10" fmla="*/ 676656 h 1346732"/>
                        <a:gd name="connsiteX0" fmla="*/ 0 w 1155025"/>
                        <a:gd name="connsiteY0" fmla="*/ 676656 h 1346732"/>
                        <a:gd name="connsiteX1" fmla="*/ 268515 w 1155025"/>
                        <a:gd name="connsiteY1" fmla="*/ 132371 h 1346732"/>
                        <a:gd name="connsiteX2" fmla="*/ 384629 w 1155025"/>
                        <a:gd name="connsiteY2" fmla="*/ 151724 h 1346732"/>
                        <a:gd name="connsiteX3" fmla="*/ 527352 w 1155025"/>
                        <a:gd name="connsiteY3" fmla="*/ 1743 h 1346732"/>
                        <a:gd name="connsiteX4" fmla="*/ 682171 w 1155025"/>
                        <a:gd name="connsiteY4" fmla="*/ 86410 h 1346732"/>
                        <a:gd name="connsiteX5" fmla="*/ 858762 w 1155025"/>
                        <a:gd name="connsiteY5" fmla="*/ 96085 h 1346732"/>
                        <a:gd name="connsiteX6" fmla="*/ 1144008 w 1155025"/>
                        <a:gd name="connsiteY6" fmla="*/ 553286 h 1346732"/>
                        <a:gd name="connsiteX7" fmla="*/ 1144009 w 1155025"/>
                        <a:gd name="connsiteY7" fmla="*/ 887221 h 1346732"/>
                        <a:gd name="connsiteX8" fmla="*/ 674915 w 1155025"/>
                        <a:gd name="connsiteY8" fmla="*/ 1346732 h 1346732"/>
                        <a:gd name="connsiteX9" fmla="*/ 79829 w 1155025"/>
                        <a:gd name="connsiteY9" fmla="*/ 976726 h 1346732"/>
                        <a:gd name="connsiteX10" fmla="*/ 0 w 1155025"/>
                        <a:gd name="connsiteY10" fmla="*/ 676656 h 1346732"/>
                        <a:gd name="connsiteX0" fmla="*/ 0 w 1155025"/>
                        <a:gd name="connsiteY0" fmla="*/ 676656 h 1346732"/>
                        <a:gd name="connsiteX1" fmla="*/ 268515 w 1155025"/>
                        <a:gd name="connsiteY1" fmla="*/ 132371 h 1346732"/>
                        <a:gd name="connsiteX2" fmla="*/ 384629 w 1155025"/>
                        <a:gd name="connsiteY2" fmla="*/ 151724 h 1346732"/>
                        <a:gd name="connsiteX3" fmla="*/ 527352 w 1155025"/>
                        <a:gd name="connsiteY3" fmla="*/ 1743 h 1346732"/>
                        <a:gd name="connsiteX4" fmla="*/ 682171 w 1155025"/>
                        <a:gd name="connsiteY4" fmla="*/ 86410 h 1346732"/>
                        <a:gd name="connsiteX5" fmla="*/ 858762 w 1155025"/>
                        <a:gd name="connsiteY5" fmla="*/ 96085 h 1346732"/>
                        <a:gd name="connsiteX6" fmla="*/ 1144008 w 1155025"/>
                        <a:gd name="connsiteY6" fmla="*/ 553286 h 1346732"/>
                        <a:gd name="connsiteX7" fmla="*/ 1144009 w 1155025"/>
                        <a:gd name="connsiteY7" fmla="*/ 887221 h 1346732"/>
                        <a:gd name="connsiteX8" fmla="*/ 674915 w 1155025"/>
                        <a:gd name="connsiteY8" fmla="*/ 1346732 h 1346732"/>
                        <a:gd name="connsiteX9" fmla="*/ 108857 w 1155025"/>
                        <a:gd name="connsiteY9" fmla="*/ 964631 h 1346732"/>
                        <a:gd name="connsiteX10" fmla="*/ 0 w 1155025"/>
                        <a:gd name="connsiteY10" fmla="*/ 676656 h 1346732"/>
                        <a:gd name="connsiteX0" fmla="*/ 0 w 1155025"/>
                        <a:gd name="connsiteY0" fmla="*/ 676656 h 1346732"/>
                        <a:gd name="connsiteX1" fmla="*/ 268515 w 1155025"/>
                        <a:gd name="connsiteY1" fmla="*/ 132371 h 1346732"/>
                        <a:gd name="connsiteX2" fmla="*/ 384629 w 1155025"/>
                        <a:gd name="connsiteY2" fmla="*/ 151724 h 1346732"/>
                        <a:gd name="connsiteX3" fmla="*/ 527352 w 1155025"/>
                        <a:gd name="connsiteY3" fmla="*/ 1743 h 1346732"/>
                        <a:gd name="connsiteX4" fmla="*/ 682171 w 1155025"/>
                        <a:gd name="connsiteY4" fmla="*/ 86410 h 1346732"/>
                        <a:gd name="connsiteX5" fmla="*/ 858762 w 1155025"/>
                        <a:gd name="connsiteY5" fmla="*/ 96085 h 1346732"/>
                        <a:gd name="connsiteX6" fmla="*/ 1144008 w 1155025"/>
                        <a:gd name="connsiteY6" fmla="*/ 553286 h 1346732"/>
                        <a:gd name="connsiteX7" fmla="*/ 1144009 w 1155025"/>
                        <a:gd name="connsiteY7" fmla="*/ 887221 h 1346732"/>
                        <a:gd name="connsiteX8" fmla="*/ 674915 w 1155025"/>
                        <a:gd name="connsiteY8" fmla="*/ 1346732 h 1346732"/>
                        <a:gd name="connsiteX9" fmla="*/ 108857 w 1155025"/>
                        <a:gd name="connsiteY9" fmla="*/ 964631 h 1346732"/>
                        <a:gd name="connsiteX10" fmla="*/ 0 w 1155025"/>
                        <a:gd name="connsiteY10" fmla="*/ 676656 h 1346732"/>
                        <a:gd name="connsiteX0" fmla="*/ 0 w 1155025"/>
                        <a:gd name="connsiteY0" fmla="*/ 676656 h 1346732"/>
                        <a:gd name="connsiteX1" fmla="*/ 268515 w 1155025"/>
                        <a:gd name="connsiteY1" fmla="*/ 132371 h 1346732"/>
                        <a:gd name="connsiteX2" fmla="*/ 384629 w 1155025"/>
                        <a:gd name="connsiteY2" fmla="*/ 151724 h 1346732"/>
                        <a:gd name="connsiteX3" fmla="*/ 527352 w 1155025"/>
                        <a:gd name="connsiteY3" fmla="*/ 1743 h 1346732"/>
                        <a:gd name="connsiteX4" fmla="*/ 682171 w 1155025"/>
                        <a:gd name="connsiteY4" fmla="*/ 86410 h 1346732"/>
                        <a:gd name="connsiteX5" fmla="*/ 858762 w 1155025"/>
                        <a:gd name="connsiteY5" fmla="*/ 96085 h 1346732"/>
                        <a:gd name="connsiteX6" fmla="*/ 1144008 w 1155025"/>
                        <a:gd name="connsiteY6" fmla="*/ 553286 h 1346732"/>
                        <a:gd name="connsiteX7" fmla="*/ 1144009 w 1155025"/>
                        <a:gd name="connsiteY7" fmla="*/ 887221 h 1346732"/>
                        <a:gd name="connsiteX8" fmla="*/ 674915 w 1155025"/>
                        <a:gd name="connsiteY8" fmla="*/ 1346732 h 1346732"/>
                        <a:gd name="connsiteX9" fmla="*/ 106438 w 1155025"/>
                        <a:gd name="connsiteY9" fmla="*/ 974307 h 1346732"/>
                        <a:gd name="connsiteX10" fmla="*/ 0 w 1155025"/>
                        <a:gd name="connsiteY10" fmla="*/ 676656 h 1346732"/>
                        <a:gd name="connsiteX0" fmla="*/ 333 w 1155358"/>
                        <a:gd name="connsiteY0" fmla="*/ 676656 h 1346732"/>
                        <a:gd name="connsiteX1" fmla="*/ 268848 w 1155358"/>
                        <a:gd name="connsiteY1" fmla="*/ 132371 h 1346732"/>
                        <a:gd name="connsiteX2" fmla="*/ 384962 w 1155358"/>
                        <a:gd name="connsiteY2" fmla="*/ 151724 h 1346732"/>
                        <a:gd name="connsiteX3" fmla="*/ 527685 w 1155358"/>
                        <a:gd name="connsiteY3" fmla="*/ 1743 h 1346732"/>
                        <a:gd name="connsiteX4" fmla="*/ 682504 w 1155358"/>
                        <a:gd name="connsiteY4" fmla="*/ 86410 h 1346732"/>
                        <a:gd name="connsiteX5" fmla="*/ 859095 w 1155358"/>
                        <a:gd name="connsiteY5" fmla="*/ 96085 h 1346732"/>
                        <a:gd name="connsiteX6" fmla="*/ 1144341 w 1155358"/>
                        <a:gd name="connsiteY6" fmla="*/ 553286 h 1346732"/>
                        <a:gd name="connsiteX7" fmla="*/ 1144342 w 1155358"/>
                        <a:gd name="connsiteY7" fmla="*/ 887221 h 1346732"/>
                        <a:gd name="connsiteX8" fmla="*/ 675248 w 1155358"/>
                        <a:gd name="connsiteY8" fmla="*/ 1346732 h 1346732"/>
                        <a:gd name="connsiteX9" fmla="*/ 106771 w 1155358"/>
                        <a:gd name="connsiteY9" fmla="*/ 974307 h 1346732"/>
                        <a:gd name="connsiteX10" fmla="*/ 333 w 1155358"/>
                        <a:gd name="connsiteY10" fmla="*/ 676656 h 1346732"/>
                        <a:gd name="connsiteX0" fmla="*/ 333 w 1155358"/>
                        <a:gd name="connsiteY0" fmla="*/ 676656 h 1346732"/>
                        <a:gd name="connsiteX1" fmla="*/ 268848 w 1155358"/>
                        <a:gd name="connsiteY1" fmla="*/ 132371 h 1346732"/>
                        <a:gd name="connsiteX2" fmla="*/ 384962 w 1155358"/>
                        <a:gd name="connsiteY2" fmla="*/ 151724 h 1346732"/>
                        <a:gd name="connsiteX3" fmla="*/ 527685 w 1155358"/>
                        <a:gd name="connsiteY3" fmla="*/ 1743 h 1346732"/>
                        <a:gd name="connsiteX4" fmla="*/ 682504 w 1155358"/>
                        <a:gd name="connsiteY4" fmla="*/ 86410 h 1346732"/>
                        <a:gd name="connsiteX5" fmla="*/ 859095 w 1155358"/>
                        <a:gd name="connsiteY5" fmla="*/ 96085 h 1346732"/>
                        <a:gd name="connsiteX6" fmla="*/ 1144341 w 1155358"/>
                        <a:gd name="connsiteY6" fmla="*/ 553286 h 1346732"/>
                        <a:gd name="connsiteX7" fmla="*/ 1144342 w 1155358"/>
                        <a:gd name="connsiteY7" fmla="*/ 887221 h 1346732"/>
                        <a:gd name="connsiteX8" fmla="*/ 675248 w 1155358"/>
                        <a:gd name="connsiteY8" fmla="*/ 1346732 h 1346732"/>
                        <a:gd name="connsiteX9" fmla="*/ 106771 w 1155358"/>
                        <a:gd name="connsiteY9" fmla="*/ 981564 h 1346732"/>
                        <a:gd name="connsiteX10" fmla="*/ 333 w 1155358"/>
                        <a:gd name="connsiteY10" fmla="*/ 676656 h 1346732"/>
                        <a:gd name="connsiteX0" fmla="*/ 333 w 1155358"/>
                        <a:gd name="connsiteY0" fmla="*/ 676656 h 1346732"/>
                        <a:gd name="connsiteX1" fmla="*/ 268848 w 1155358"/>
                        <a:gd name="connsiteY1" fmla="*/ 132371 h 1346732"/>
                        <a:gd name="connsiteX2" fmla="*/ 384962 w 1155358"/>
                        <a:gd name="connsiteY2" fmla="*/ 151724 h 1346732"/>
                        <a:gd name="connsiteX3" fmla="*/ 527685 w 1155358"/>
                        <a:gd name="connsiteY3" fmla="*/ 1743 h 1346732"/>
                        <a:gd name="connsiteX4" fmla="*/ 682504 w 1155358"/>
                        <a:gd name="connsiteY4" fmla="*/ 86410 h 1346732"/>
                        <a:gd name="connsiteX5" fmla="*/ 859095 w 1155358"/>
                        <a:gd name="connsiteY5" fmla="*/ 96085 h 1346732"/>
                        <a:gd name="connsiteX6" fmla="*/ 1144341 w 1155358"/>
                        <a:gd name="connsiteY6" fmla="*/ 553286 h 1346732"/>
                        <a:gd name="connsiteX7" fmla="*/ 1144342 w 1155358"/>
                        <a:gd name="connsiteY7" fmla="*/ 887221 h 1346732"/>
                        <a:gd name="connsiteX8" fmla="*/ 675248 w 1155358"/>
                        <a:gd name="connsiteY8" fmla="*/ 1346732 h 1346732"/>
                        <a:gd name="connsiteX9" fmla="*/ 106771 w 1155358"/>
                        <a:gd name="connsiteY9" fmla="*/ 981564 h 1346732"/>
                        <a:gd name="connsiteX10" fmla="*/ 333 w 1155358"/>
                        <a:gd name="connsiteY10" fmla="*/ 676656 h 1346732"/>
                        <a:gd name="connsiteX0" fmla="*/ 295 w 1155320"/>
                        <a:gd name="connsiteY0" fmla="*/ 676656 h 1346732"/>
                        <a:gd name="connsiteX1" fmla="*/ 268810 w 1155320"/>
                        <a:gd name="connsiteY1" fmla="*/ 132371 h 1346732"/>
                        <a:gd name="connsiteX2" fmla="*/ 384924 w 1155320"/>
                        <a:gd name="connsiteY2" fmla="*/ 151724 h 1346732"/>
                        <a:gd name="connsiteX3" fmla="*/ 527647 w 1155320"/>
                        <a:gd name="connsiteY3" fmla="*/ 1743 h 1346732"/>
                        <a:gd name="connsiteX4" fmla="*/ 682466 w 1155320"/>
                        <a:gd name="connsiteY4" fmla="*/ 86410 h 1346732"/>
                        <a:gd name="connsiteX5" fmla="*/ 859057 w 1155320"/>
                        <a:gd name="connsiteY5" fmla="*/ 96085 h 1346732"/>
                        <a:gd name="connsiteX6" fmla="*/ 1144303 w 1155320"/>
                        <a:gd name="connsiteY6" fmla="*/ 553286 h 1346732"/>
                        <a:gd name="connsiteX7" fmla="*/ 1144304 w 1155320"/>
                        <a:gd name="connsiteY7" fmla="*/ 887221 h 1346732"/>
                        <a:gd name="connsiteX8" fmla="*/ 675210 w 1155320"/>
                        <a:gd name="connsiteY8" fmla="*/ 1346732 h 1346732"/>
                        <a:gd name="connsiteX9" fmla="*/ 106733 w 1155320"/>
                        <a:gd name="connsiteY9" fmla="*/ 981564 h 1346732"/>
                        <a:gd name="connsiteX10" fmla="*/ 295 w 1155320"/>
                        <a:gd name="connsiteY10" fmla="*/ 676656 h 1346732"/>
                        <a:gd name="connsiteX0" fmla="*/ 295 w 1155320"/>
                        <a:gd name="connsiteY0" fmla="*/ 676656 h 1347695"/>
                        <a:gd name="connsiteX1" fmla="*/ 268810 w 1155320"/>
                        <a:gd name="connsiteY1" fmla="*/ 132371 h 1347695"/>
                        <a:gd name="connsiteX2" fmla="*/ 384924 w 1155320"/>
                        <a:gd name="connsiteY2" fmla="*/ 151724 h 1347695"/>
                        <a:gd name="connsiteX3" fmla="*/ 527647 w 1155320"/>
                        <a:gd name="connsiteY3" fmla="*/ 1743 h 1347695"/>
                        <a:gd name="connsiteX4" fmla="*/ 682466 w 1155320"/>
                        <a:gd name="connsiteY4" fmla="*/ 86410 h 1347695"/>
                        <a:gd name="connsiteX5" fmla="*/ 859057 w 1155320"/>
                        <a:gd name="connsiteY5" fmla="*/ 96085 h 1347695"/>
                        <a:gd name="connsiteX6" fmla="*/ 1144303 w 1155320"/>
                        <a:gd name="connsiteY6" fmla="*/ 553286 h 1347695"/>
                        <a:gd name="connsiteX7" fmla="*/ 1144304 w 1155320"/>
                        <a:gd name="connsiteY7" fmla="*/ 887221 h 1347695"/>
                        <a:gd name="connsiteX8" fmla="*/ 675210 w 1155320"/>
                        <a:gd name="connsiteY8" fmla="*/ 1346732 h 1347695"/>
                        <a:gd name="connsiteX9" fmla="*/ 106733 w 1155320"/>
                        <a:gd name="connsiteY9" fmla="*/ 981564 h 1347695"/>
                        <a:gd name="connsiteX10" fmla="*/ 295 w 1155320"/>
                        <a:gd name="connsiteY10" fmla="*/ 676656 h 1347695"/>
                        <a:gd name="connsiteX0" fmla="*/ 319 w 1155344"/>
                        <a:gd name="connsiteY0" fmla="*/ 676656 h 1347695"/>
                        <a:gd name="connsiteX1" fmla="*/ 268834 w 1155344"/>
                        <a:gd name="connsiteY1" fmla="*/ 132371 h 1347695"/>
                        <a:gd name="connsiteX2" fmla="*/ 384948 w 1155344"/>
                        <a:gd name="connsiteY2" fmla="*/ 151724 h 1347695"/>
                        <a:gd name="connsiteX3" fmla="*/ 527671 w 1155344"/>
                        <a:gd name="connsiteY3" fmla="*/ 1743 h 1347695"/>
                        <a:gd name="connsiteX4" fmla="*/ 682490 w 1155344"/>
                        <a:gd name="connsiteY4" fmla="*/ 86410 h 1347695"/>
                        <a:gd name="connsiteX5" fmla="*/ 859081 w 1155344"/>
                        <a:gd name="connsiteY5" fmla="*/ 96085 h 1347695"/>
                        <a:gd name="connsiteX6" fmla="*/ 1144327 w 1155344"/>
                        <a:gd name="connsiteY6" fmla="*/ 553286 h 1347695"/>
                        <a:gd name="connsiteX7" fmla="*/ 1144328 w 1155344"/>
                        <a:gd name="connsiteY7" fmla="*/ 887221 h 1347695"/>
                        <a:gd name="connsiteX8" fmla="*/ 675234 w 1155344"/>
                        <a:gd name="connsiteY8" fmla="*/ 1346732 h 1347695"/>
                        <a:gd name="connsiteX9" fmla="*/ 101919 w 1155344"/>
                        <a:gd name="connsiteY9" fmla="*/ 981564 h 1347695"/>
                        <a:gd name="connsiteX10" fmla="*/ 319 w 1155344"/>
                        <a:gd name="connsiteY10" fmla="*/ 676656 h 1347695"/>
                        <a:gd name="connsiteX0" fmla="*/ 295 w 1155320"/>
                        <a:gd name="connsiteY0" fmla="*/ 676656 h 1347695"/>
                        <a:gd name="connsiteX1" fmla="*/ 268810 w 1155320"/>
                        <a:gd name="connsiteY1" fmla="*/ 132371 h 1347695"/>
                        <a:gd name="connsiteX2" fmla="*/ 384924 w 1155320"/>
                        <a:gd name="connsiteY2" fmla="*/ 151724 h 1347695"/>
                        <a:gd name="connsiteX3" fmla="*/ 527647 w 1155320"/>
                        <a:gd name="connsiteY3" fmla="*/ 1743 h 1347695"/>
                        <a:gd name="connsiteX4" fmla="*/ 682466 w 1155320"/>
                        <a:gd name="connsiteY4" fmla="*/ 86410 h 1347695"/>
                        <a:gd name="connsiteX5" fmla="*/ 859057 w 1155320"/>
                        <a:gd name="connsiteY5" fmla="*/ 96085 h 1347695"/>
                        <a:gd name="connsiteX6" fmla="*/ 1144303 w 1155320"/>
                        <a:gd name="connsiteY6" fmla="*/ 553286 h 1347695"/>
                        <a:gd name="connsiteX7" fmla="*/ 1144304 w 1155320"/>
                        <a:gd name="connsiteY7" fmla="*/ 887221 h 1347695"/>
                        <a:gd name="connsiteX8" fmla="*/ 675210 w 1155320"/>
                        <a:gd name="connsiteY8" fmla="*/ 1346732 h 1347695"/>
                        <a:gd name="connsiteX9" fmla="*/ 101895 w 1155320"/>
                        <a:gd name="connsiteY9" fmla="*/ 981564 h 1347695"/>
                        <a:gd name="connsiteX10" fmla="*/ 295 w 1155320"/>
                        <a:gd name="connsiteY10" fmla="*/ 676656 h 1347695"/>
                        <a:gd name="connsiteX0" fmla="*/ 80 w 1155105"/>
                        <a:gd name="connsiteY0" fmla="*/ 676656 h 1347695"/>
                        <a:gd name="connsiteX1" fmla="*/ 268595 w 1155105"/>
                        <a:gd name="connsiteY1" fmla="*/ 132371 h 1347695"/>
                        <a:gd name="connsiteX2" fmla="*/ 384709 w 1155105"/>
                        <a:gd name="connsiteY2" fmla="*/ 151724 h 1347695"/>
                        <a:gd name="connsiteX3" fmla="*/ 527432 w 1155105"/>
                        <a:gd name="connsiteY3" fmla="*/ 1743 h 1347695"/>
                        <a:gd name="connsiteX4" fmla="*/ 682251 w 1155105"/>
                        <a:gd name="connsiteY4" fmla="*/ 86410 h 1347695"/>
                        <a:gd name="connsiteX5" fmla="*/ 858842 w 1155105"/>
                        <a:gd name="connsiteY5" fmla="*/ 96085 h 1347695"/>
                        <a:gd name="connsiteX6" fmla="*/ 1144088 w 1155105"/>
                        <a:gd name="connsiteY6" fmla="*/ 553286 h 1347695"/>
                        <a:gd name="connsiteX7" fmla="*/ 1144089 w 1155105"/>
                        <a:gd name="connsiteY7" fmla="*/ 887221 h 1347695"/>
                        <a:gd name="connsiteX8" fmla="*/ 674995 w 1155105"/>
                        <a:gd name="connsiteY8" fmla="*/ 1346732 h 1347695"/>
                        <a:gd name="connsiteX9" fmla="*/ 101680 w 1155105"/>
                        <a:gd name="connsiteY9" fmla="*/ 981564 h 1347695"/>
                        <a:gd name="connsiteX10" fmla="*/ 80 w 1155105"/>
                        <a:gd name="connsiteY10" fmla="*/ 676656 h 1347695"/>
                        <a:gd name="connsiteX0" fmla="*/ 80 w 1155105"/>
                        <a:gd name="connsiteY0" fmla="*/ 676656 h 1348788"/>
                        <a:gd name="connsiteX1" fmla="*/ 268595 w 1155105"/>
                        <a:gd name="connsiteY1" fmla="*/ 132371 h 1348788"/>
                        <a:gd name="connsiteX2" fmla="*/ 384709 w 1155105"/>
                        <a:gd name="connsiteY2" fmla="*/ 151724 h 1348788"/>
                        <a:gd name="connsiteX3" fmla="*/ 527432 w 1155105"/>
                        <a:gd name="connsiteY3" fmla="*/ 1743 h 1348788"/>
                        <a:gd name="connsiteX4" fmla="*/ 682251 w 1155105"/>
                        <a:gd name="connsiteY4" fmla="*/ 86410 h 1348788"/>
                        <a:gd name="connsiteX5" fmla="*/ 858842 w 1155105"/>
                        <a:gd name="connsiteY5" fmla="*/ 96085 h 1348788"/>
                        <a:gd name="connsiteX6" fmla="*/ 1144088 w 1155105"/>
                        <a:gd name="connsiteY6" fmla="*/ 553286 h 1348788"/>
                        <a:gd name="connsiteX7" fmla="*/ 1144089 w 1155105"/>
                        <a:gd name="connsiteY7" fmla="*/ 887221 h 1348788"/>
                        <a:gd name="connsiteX8" fmla="*/ 674995 w 1155105"/>
                        <a:gd name="connsiteY8" fmla="*/ 1346732 h 1348788"/>
                        <a:gd name="connsiteX9" fmla="*/ 101680 w 1155105"/>
                        <a:gd name="connsiteY9" fmla="*/ 981564 h 1348788"/>
                        <a:gd name="connsiteX10" fmla="*/ 80 w 1155105"/>
                        <a:gd name="connsiteY10" fmla="*/ 676656 h 1348788"/>
                        <a:gd name="connsiteX0" fmla="*/ 80 w 1155105"/>
                        <a:gd name="connsiteY0" fmla="*/ 676656 h 1348788"/>
                        <a:gd name="connsiteX1" fmla="*/ 268595 w 1155105"/>
                        <a:gd name="connsiteY1" fmla="*/ 132371 h 1348788"/>
                        <a:gd name="connsiteX2" fmla="*/ 384709 w 1155105"/>
                        <a:gd name="connsiteY2" fmla="*/ 151724 h 1348788"/>
                        <a:gd name="connsiteX3" fmla="*/ 527432 w 1155105"/>
                        <a:gd name="connsiteY3" fmla="*/ 1743 h 1348788"/>
                        <a:gd name="connsiteX4" fmla="*/ 682251 w 1155105"/>
                        <a:gd name="connsiteY4" fmla="*/ 86410 h 1348788"/>
                        <a:gd name="connsiteX5" fmla="*/ 858842 w 1155105"/>
                        <a:gd name="connsiteY5" fmla="*/ 96085 h 1348788"/>
                        <a:gd name="connsiteX6" fmla="*/ 1144088 w 1155105"/>
                        <a:gd name="connsiteY6" fmla="*/ 553286 h 1348788"/>
                        <a:gd name="connsiteX7" fmla="*/ 1144089 w 1155105"/>
                        <a:gd name="connsiteY7" fmla="*/ 887221 h 1348788"/>
                        <a:gd name="connsiteX8" fmla="*/ 674995 w 1155105"/>
                        <a:gd name="connsiteY8" fmla="*/ 1346732 h 1348788"/>
                        <a:gd name="connsiteX9" fmla="*/ 101680 w 1155105"/>
                        <a:gd name="connsiteY9" fmla="*/ 981564 h 1348788"/>
                        <a:gd name="connsiteX10" fmla="*/ 80 w 1155105"/>
                        <a:gd name="connsiteY10" fmla="*/ 676656 h 1348788"/>
                        <a:gd name="connsiteX0" fmla="*/ 80 w 1155105"/>
                        <a:gd name="connsiteY0" fmla="*/ 676656 h 1348788"/>
                        <a:gd name="connsiteX1" fmla="*/ 268595 w 1155105"/>
                        <a:gd name="connsiteY1" fmla="*/ 132371 h 1348788"/>
                        <a:gd name="connsiteX2" fmla="*/ 384709 w 1155105"/>
                        <a:gd name="connsiteY2" fmla="*/ 151724 h 1348788"/>
                        <a:gd name="connsiteX3" fmla="*/ 527432 w 1155105"/>
                        <a:gd name="connsiteY3" fmla="*/ 1743 h 1348788"/>
                        <a:gd name="connsiteX4" fmla="*/ 682251 w 1155105"/>
                        <a:gd name="connsiteY4" fmla="*/ 86410 h 1348788"/>
                        <a:gd name="connsiteX5" fmla="*/ 858842 w 1155105"/>
                        <a:gd name="connsiteY5" fmla="*/ 96085 h 1348788"/>
                        <a:gd name="connsiteX6" fmla="*/ 1144088 w 1155105"/>
                        <a:gd name="connsiteY6" fmla="*/ 553286 h 1348788"/>
                        <a:gd name="connsiteX7" fmla="*/ 1144089 w 1155105"/>
                        <a:gd name="connsiteY7" fmla="*/ 887221 h 1348788"/>
                        <a:gd name="connsiteX8" fmla="*/ 674995 w 1155105"/>
                        <a:gd name="connsiteY8" fmla="*/ 1346732 h 1348788"/>
                        <a:gd name="connsiteX9" fmla="*/ 101680 w 1155105"/>
                        <a:gd name="connsiteY9" fmla="*/ 981564 h 1348788"/>
                        <a:gd name="connsiteX10" fmla="*/ 80 w 1155105"/>
                        <a:gd name="connsiteY10" fmla="*/ 676656 h 1348788"/>
                        <a:gd name="connsiteX0" fmla="*/ 80 w 1155105"/>
                        <a:gd name="connsiteY0" fmla="*/ 676656 h 1348788"/>
                        <a:gd name="connsiteX1" fmla="*/ 268595 w 1155105"/>
                        <a:gd name="connsiteY1" fmla="*/ 132371 h 1348788"/>
                        <a:gd name="connsiteX2" fmla="*/ 384709 w 1155105"/>
                        <a:gd name="connsiteY2" fmla="*/ 151724 h 1348788"/>
                        <a:gd name="connsiteX3" fmla="*/ 527432 w 1155105"/>
                        <a:gd name="connsiteY3" fmla="*/ 1743 h 1348788"/>
                        <a:gd name="connsiteX4" fmla="*/ 682251 w 1155105"/>
                        <a:gd name="connsiteY4" fmla="*/ 86410 h 1348788"/>
                        <a:gd name="connsiteX5" fmla="*/ 858842 w 1155105"/>
                        <a:gd name="connsiteY5" fmla="*/ 96085 h 1348788"/>
                        <a:gd name="connsiteX6" fmla="*/ 1144088 w 1155105"/>
                        <a:gd name="connsiteY6" fmla="*/ 553286 h 1348788"/>
                        <a:gd name="connsiteX7" fmla="*/ 1144089 w 1155105"/>
                        <a:gd name="connsiteY7" fmla="*/ 887221 h 1348788"/>
                        <a:gd name="connsiteX8" fmla="*/ 674995 w 1155105"/>
                        <a:gd name="connsiteY8" fmla="*/ 1346732 h 1348788"/>
                        <a:gd name="connsiteX9" fmla="*/ 101680 w 1155105"/>
                        <a:gd name="connsiteY9" fmla="*/ 981564 h 1348788"/>
                        <a:gd name="connsiteX10" fmla="*/ 80 w 1155105"/>
                        <a:gd name="connsiteY10" fmla="*/ 676656 h 134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5105" h="1348788">
                          <a:moveTo>
                            <a:pt x="80" y="676656"/>
                          </a:moveTo>
                          <a:cubicBezTo>
                            <a:pt x="55718" y="357342"/>
                            <a:pt x="118613" y="224294"/>
                            <a:pt x="268595" y="132371"/>
                          </a:cubicBezTo>
                          <a:cubicBezTo>
                            <a:pt x="307300" y="136403"/>
                            <a:pt x="346004" y="138016"/>
                            <a:pt x="384709" y="151724"/>
                          </a:cubicBezTo>
                          <a:cubicBezTo>
                            <a:pt x="415350" y="101730"/>
                            <a:pt x="472600" y="15451"/>
                            <a:pt x="527432" y="1743"/>
                          </a:cubicBezTo>
                          <a:cubicBezTo>
                            <a:pt x="579039" y="-8740"/>
                            <a:pt x="635483" y="29160"/>
                            <a:pt x="682251" y="86410"/>
                          </a:cubicBezTo>
                          <a:cubicBezTo>
                            <a:pt x="709667" y="65444"/>
                            <a:pt x="829006" y="39641"/>
                            <a:pt x="858842" y="96085"/>
                          </a:cubicBezTo>
                          <a:cubicBezTo>
                            <a:pt x="929733" y="125113"/>
                            <a:pt x="1128834" y="296867"/>
                            <a:pt x="1144088" y="553286"/>
                          </a:cubicBezTo>
                          <a:cubicBezTo>
                            <a:pt x="1161828" y="660566"/>
                            <a:pt x="1155377" y="741236"/>
                            <a:pt x="1144089" y="887221"/>
                          </a:cubicBezTo>
                          <a:cubicBezTo>
                            <a:pt x="1140124" y="984753"/>
                            <a:pt x="1034560" y="1302419"/>
                            <a:pt x="674995" y="1346732"/>
                          </a:cubicBezTo>
                          <a:cubicBezTo>
                            <a:pt x="451636" y="1367733"/>
                            <a:pt x="218600" y="1226658"/>
                            <a:pt x="101680" y="981564"/>
                          </a:cubicBezTo>
                          <a:cubicBezTo>
                            <a:pt x="50880" y="885572"/>
                            <a:pt x="-2339" y="767810"/>
                            <a:pt x="80" y="676656"/>
                          </a:cubicBezTo>
                          <a:close/>
                        </a:path>
                      </a:pathLst>
                    </a:custGeom>
                    <a:solidFill>
                      <a:srgbClr val="1411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grpSp>
          <p:grpSp>
            <p:nvGrpSpPr>
              <p:cNvPr id="113" name="Group 112"/>
              <p:cNvGrpSpPr/>
              <p:nvPr/>
            </p:nvGrpSpPr>
            <p:grpSpPr>
              <a:xfrm>
                <a:off x="5299337" y="3436323"/>
                <a:ext cx="1597417" cy="1400631"/>
                <a:chOff x="5314650" y="3314333"/>
                <a:chExt cx="1597417" cy="1400631"/>
              </a:xfrm>
            </p:grpSpPr>
            <p:grpSp>
              <p:nvGrpSpPr>
                <p:cNvPr id="112" name="Group 111"/>
                <p:cNvGrpSpPr/>
                <p:nvPr/>
              </p:nvGrpSpPr>
              <p:grpSpPr>
                <a:xfrm>
                  <a:off x="6188334" y="3476439"/>
                  <a:ext cx="723733" cy="1238525"/>
                  <a:chOff x="6188334" y="3476439"/>
                  <a:chExt cx="723733" cy="1238525"/>
                </a:xfrm>
              </p:grpSpPr>
              <p:sp>
                <p:nvSpPr>
                  <p:cNvPr id="58" name="Rectangle 18"/>
                  <p:cNvSpPr/>
                  <p:nvPr/>
                </p:nvSpPr>
                <p:spPr>
                  <a:xfrm rot="6615602">
                    <a:off x="6230932" y="3990397"/>
                    <a:ext cx="1052783" cy="309487"/>
                  </a:xfrm>
                  <a:custGeom>
                    <a:avLst/>
                    <a:gdLst>
                      <a:gd name="connsiteX0" fmla="*/ 0 w 2372684"/>
                      <a:gd name="connsiteY0" fmla="*/ 0 h 655932"/>
                      <a:gd name="connsiteX1" fmla="*/ 2372684 w 2372684"/>
                      <a:gd name="connsiteY1" fmla="*/ 0 h 655932"/>
                      <a:gd name="connsiteX2" fmla="*/ 2372684 w 2372684"/>
                      <a:gd name="connsiteY2" fmla="*/ 655932 h 655932"/>
                      <a:gd name="connsiteX3" fmla="*/ 0 w 2372684"/>
                      <a:gd name="connsiteY3" fmla="*/ 655932 h 655932"/>
                      <a:gd name="connsiteX4" fmla="*/ 0 w 2372684"/>
                      <a:gd name="connsiteY4" fmla="*/ 0 h 655932"/>
                      <a:gd name="connsiteX0" fmla="*/ 0 w 2466203"/>
                      <a:gd name="connsiteY0" fmla="*/ 280555 h 655932"/>
                      <a:gd name="connsiteX1" fmla="*/ 2466203 w 2466203"/>
                      <a:gd name="connsiteY1" fmla="*/ 0 h 655932"/>
                      <a:gd name="connsiteX2" fmla="*/ 2466203 w 2466203"/>
                      <a:gd name="connsiteY2" fmla="*/ 655932 h 655932"/>
                      <a:gd name="connsiteX3" fmla="*/ 93519 w 2466203"/>
                      <a:gd name="connsiteY3" fmla="*/ 655932 h 655932"/>
                      <a:gd name="connsiteX4" fmla="*/ 0 w 2466203"/>
                      <a:gd name="connsiteY4" fmla="*/ 280555 h 655932"/>
                      <a:gd name="connsiteX0" fmla="*/ 0 w 2466203"/>
                      <a:gd name="connsiteY0" fmla="*/ 228601 h 603978"/>
                      <a:gd name="connsiteX1" fmla="*/ 2336317 w 2466203"/>
                      <a:gd name="connsiteY1" fmla="*/ 0 h 603978"/>
                      <a:gd name="connsiteX2" fmla="*/ 2466203 w 2466203"/>
                      <a:gd name="connsiteY2" fmla="*/ 603978 h 603978"/>
                      <a:gd name="connsiteX3" fmla="*/ 93519 w 2466203"/>
                      <a:gd name="connsiteY3" fmla="*/ 603978 h 603978"/>
                      <a:gd name="connsiteX4" fmla="*/ 0 w 2466203"/>
                      <a:gd name="connsiteY4" fmla="*/ 228601 h 603978"/>
                      <a:gd name="connsiteX0" fmla="*/ 0 w 2466203"/>
                      <a:gd name="connsiteY0" fmla="*/ 253640 h 629017"/>
                      <a:gd name="connsiteX1" fmla="*/ 2336317 w 2466203"/>
                      <a:gd name="connsiteY1" fmla="*/ 25039 h 629017"/>
                      <a:gd name="connsiteX2" fmla="*/ 2466203 w 2466203"/>
                      <a:gd name="connsiteY2" fmla="*/ 629017 h 629017"/>
                      <a:gd name="connsiteX3" fmla="*/ 93519 w 2466203"/>
                      <a:gd name="connsiteY3" fmla="*/ 629017 h 629017"/>
                      <a:gd name="connsiteX4" fmla="*/ 0 w 2466203"/>
                      <a:gd name="connsiteY4" fmla="*/ 253640 h 629017"/>
                      <a:gd name="connsiteX0" fmla="*/ 0 w 2461007"/>
                      <a:gd name="connsiteY0" fmla="*/ 272983 h 627578"/>
                      <a:gd name="connsiteX1" fmla="*/ 2331121 w 2461007"/>
                      <a:gd name="connsiteY1" fmla="*/ 23600 h 627578"/>
                      <a:gd name="connsiteX2" fmla="*/ 2461007 w 2461007"/>
                      <a:gd name="connsiteY2" fmla="*/ 627578 h 627578"/>
                      <a:gd name="connsiteX3" fmla="*/ 88323 w 2461007"/>
                      <a:gd name="connsiteY3" fmla="*/ 627578 h 627578"/>
                      <a:gd name="connsiteX4" fmla="*/ 0 w 2461007"/>
                      <a:gd name="connsiteY4" fmla="*/ 272983 h 627578"/>
                      <a:gd name="connsiteX0" fmla="*/ 0 w 2461007"/>
                      <a:gd name="connsiteY0" fmla="*/ 294915 h 649510"/>
                      <a:gd name="connsiteX1" fmla="*/ 2331121 w 2461007"/>
                      <a:gd name="connsiteY1" fmla="*/ 45532 h 649510"/>
                      <a:gd name="connsiteX2" fmla="*/ 2461007 w 2461007"/>
                      <a:gd name="connsiteY2" fmla="*/ 649510 h 649510"/>
                      <a:gd name="connsiteX3" fmla="*/ 88323 w 2461007"/>
                      <a:gd name="connsiteY3" fmla="*/ 649510 h 649510"/>
                      <a:gd name="connsiteX4" fmla="*/ 0 w 2461007"/>
                      <a:gd name="connsiteY4" fmla="*/ 294915 h 649510"/>
                      <a:gd name="connsiteX0" fmla="*/ 0 w 2461007"/>
                      <a:gd name="connsiteY0" fmla="*/ 308581 h 663176"/>
                      <a:gd name="connsiteX1" fmla="*/ 2331121 w 2461007"/>
                      <a:gd name="connsiteY1" fmla="*/ 59198 h 663176"/>
                      <a:gd name="connsiteX2" fmla="*/ 2461007 w 2461007"/>
                      <a:gd name="connsiteY2" fmla="*/ 663176 h 663176"/>
                      <a:gd name="connsiteX3" fmla="*/ 88323 w 2461007"/>
                      <a:gd name="connsiteY3" fmla="*/ 663176 h 663176"/>
                      <a:gd name="connsiteX4" fmla="*/ 0 w 2461007"/>
                      <a:gd name="connsiteY4" fmla="*/ 308581 h 663176"/>
                      <a:gd name="connsiteX0" fmla="*/ 0 w 2461007"/>
                      <a:gd name="connsiteY0" fmla="*/ 308581 h 663176"/>
                      <a:gd name="connsiteX1" fmla="*/ 2331121 w 2461007"/>
                      <a:gd name="connsiteY1" fmla="*/ 59198 h 663176"/>
                      <a:gd name="connsiteX2" fmla="*/ 2461007 w 2461007"/>
                      <a:gd name="connsiteY2" fmla="*/ 663176 h 663176"/>
                      <a:gd name="connsiteX3" fmla="*/ 88323 w 2461007"/>
                      <a:gd name="connsiteY3" fmla="*/ 663176 h 663176"/>
                      <a:gd name="connsiteX4" fmla="*/ 0 w 2461007"/>
                      <a:gd name="connsiteY4" fmla="*/ 308581 h 663176"/>
                      <a:gd name="connsiteX0" fmla="*/ 0 w 2461007"/>
                      <a:gd name="connsiteY0" fmla="*/ 317722 h 672317"/>
                      <a:gd name="connsiteX1" fmla="*/ 2331121 w 2461007"/>
                      <a:gd name="connsiteY1" fmla="*/ 68339 h 672317"/>
                      <a:gd name="connsiteX2" fmla="*/ 2461007 w 2461007"/>
                      <a:gd name="connsiteY2" fmla="*/ 672317 h 672317"/>
                      <a:gd name="connsiteX3" fmla="*/ 88323 w 2461007"/>
                      <a:gd name="connsiteY3" fmla="*/ 672317 h 672317"/>
                      <a:gd name="connsiteX4" fmla="*/ 0 w 2461007"/>
                      <a:gd name="connsiteY4" fmla="*/ 317722 h 672317"/>
                      <a:gd name="connsiteX0" fmla="*/ 0 w 2461007"/>
                      <a:gd name="connsiteY0" fmla="*/ 309589 h 664184"/>
                      <a:gd name="connsiteX1" fmla="*/ 2331121 w 2461007"/>
                      <a:gd name="connsiteY1" fmla="*/ 70597 h 664184"/>
                      <a:gd name="connsiteX2" fmla="*/ 2461007 w 2461007"/>
                      <a:gd name="connsiteY2" fmla="*/ 664184 h 664184"/>
                      <a:gd name="connsiteX3" fmla="*/ 88323 w 2461007"/>
                      <a:gd name="connsiteY3" fmla="*/ 664184 h 664184"/>
                      <a:gd name="connsiteX4" fmla="*/ 0 w 2461007"/>
                      <a:gd name="connsiteY4" fmla="*/ 309589 h 664184"/>
                      <a:gd name="connsiteX0" fmla="*/ 0 w 2331121"/>
                      <a:gd name="connsiteY0" fmla="*/ 309589 h 664184"/>
                      <a:gd name="connsiteX1" fmla="*/ 2331121 w 2331121"/>
                      <a:gd name="connsiteY1" fmla="*/ 70597 h 664184"/>
                      <a:gd name="connsiteX2" fmla="*/ 2320729 w 2331121"/>
                      <a:gd name="connsiteY2" fmla="*/ 440779 h 664184"/>
                      <a:gd name="connsiteX3" fmla="*/ 88323 w 2331121"/>
                      <a:gd name="connsiteY3" fmla="*/ 664184 h 664184"/>
                      <a:gd name="connsiteX4" fmla="*/ 0 w 2331121"/>
                      <a:gd name="connsiteY4" fmla="*/ 309589 h 664184"/>
                      <a:gd name="connsiteX0" fmla="*/ 0 w 2331121"/>
                      <a:gd name="connsiteY0" fmla="*/ 309589 h 664184"/>
                      <a:gd name="connsiteX1" fmla="*/ 2331121 w 2331121"/>
                      <a:gd name="connsiteY1" fmla="*/ 70597 h 664184"/>
                      <a:gd name="connsiteX2" fmla="*/ 2325924 w 2331121"/>
                      <a:gd name="connsiteY2" fmla="*/ 461561 h 664184"/>
                      <a:gd name="connsiteX3" fmla="*/ 88323 w 2331121"/>
                      <a:gd name="connsiteY3" fmla="*/ 664184 h 664184"/>
                      <a:gd name="connsiteX4" fmla="*/ 0 w 2331121"/>
                      <a:gd name="connsiteY4" fmla="*/ 309589 h 664184"/>
                      <a:gd name="connsiteX0" fmla="*/ 0 w 2420030"/>
                      <a:gd name="connsiteY0" fmla="*/ 309589 h 664184"/>
                      <a:gd name="connsiteX1" fmla="*/ 2331121 w 2420030"/>
                      <a:gd name="connsiteY1" fmla="*/ 70597 h 664184"/>
                      <a:gd name="connsiteX2" fmla="*/ 2325924 w 2420030"/>
                      <a:gd name="connsiteY2" fmla="*/ 461561 h 664184"/>
                      <a:gd name="connsiteX3" fmla="*/ 88323 w 2420030"/>
                      <a:gd name="connsiteY3" fmla="*/ 664184 h 664184"/>
                      <a:gd name="connsiteX4" fmla="*/ 0 w 2420030"/>
                      <a:gd name="connsiteY4" fmla="*/ 309589 h 664184"/>
                      <a:gd name="connsiteX0" fmla="*/ 0 w 2517060"/>
                      <a:gd name="connsiteY0" fmla="*/ 309589 h 664184"/>
                      <a:gd name="connsiteX1" fmla="*/ 2331121 w 2517060"/>
                      <a:gd name="connsiteY1" fmla="*/ 70597 h 664184"/>
                      <a:gd name="connsiteX2" fmla="*/ 2325924 w 2517060"/>
                      <a:gd name="connsiteY2" fmla="*/ 461561 h 664184"/>
                      <a:gd name="connsiteX3" fmla="*/ 88323 w 2517060"/>
                      <a:gd name="connsiteY3" fmla="*/ 664184 h 664184"/>
                      <a:gd name="connsiteX4" fmla="*/ 0 w 2517060"/>
                      <a:gd name="connsiteY4" fmla="*/ 309589 h 664184"/>
                      <a:gd name="connsiteX0" fmla="*/ 0 w 2531551"/>
                      <a:gd name="connsiteY0" fmla="*/ 309589 h 664184"/>
                      <a:gd name="connsiteX1" fmla="*/ 2331121 w 2531551"/>
                      <a:gd name="connsiteY1" fmla="*/ 70597 h 664184"/>
                      <a:gd name="connsiteX2" fmla="*/ 2325924 w 2531551"/>
                      <a:gd name="connsiteY2" fmla="*/ 461561 h 664184"/>
                      <a:gd name="connsiteX3" fmla="*/ 88323 w 2531551"/>
                      <a:gd name="connsiteY3" fmla="*/ 664184 h 664184"/>
                      <a:gd name="connsiteX4" fmla="*/ 0 w 2531551"/>
                      <a:gd name="connsiteY4" fmla="*/ 309589 h 664184"/>
                      <a:gd name="connsiteX0" fmla="*/ 0 w 2531551"/>
                      <a:gd name="connsiteY0" fmla="*/ 309589 h 664184"/>
                      <a:gd name="connsiteX1" fmla="*/ 2331121 w 2531551"/>
                      <a:gd name="connsiteY1" fmla="*/ 70597 h 664184"/>
                      <a:gd name="connsiteX2" fmla="*/ 2325924 w 2531551"/>
                      <a:gd name="connsiteY2" fmla="*/ 461561 h 664184"/>
                      <a:gd name="connsiteX3" fmla="*/ 88323 w 2531551"/>
                      <a:gd name="connsiteY3" fmla="*/ 664184 h 664184"/>
                      <a:gd name="connsiteX4" fmla="*/ 0 w 2531551"/>
                      <a:gd name="connsiteY4" fmla="*/ 309589 h 664184"/>
                      <a:gd name="connsiteX0" fmla="*/ 0 w 2523403"/>
                      <a:gd name="connsiteY0" fmla="*/ 317722 h 672317"/>
                      <a:gd name="connsiteX1" fmla="*/ 2315535 w 2523403"/>
                      <a:gd name="connsiteY1" fmla="*/ 68339 h 672317"/>
                      <a:gd name="connsiteX2" fmla="*/ 2325924 w 2523403"/>
                      <a:gd name="connsiteY2" fmla="*/ 469694 h 672317"/>
                      <a:gd name="connsiteX3" fmla="*/ 88323 w 2523403"/>
                      <a:gd name="connsiteY3" fmla="*/ 672317 h 672317"/>
                      <a:gd name="connsiteX4" fmla="*/ 0 w 2523403"/>
                      <a:gd name="connsiteY4" fmla="*/ 317722 h 672317"/>
                      <a:gd name="connsiteX0" fmla="*/ 0 w 2523403"/>
                      <a:gd name="connsiteY0" fmla="*/ 306301 h 660896"/>
                      <a:gd name="connsiteX1" fmla="*/ 2315535 w 2523403"/>
                      <a:gd name="connsiteY1" fmla="*/ 56918 h 660896"/>
                      <a:gd name="connsiteX2" fmla="*/ 2325924 w 2523403"/>
                      <a:gd name="connsiteY2" fmla="*/ 458273 h 660896"/>
                      <a:gd name="connsiteX3" fmla="*/ 88323 w 2523403"/>
                      <a:gd name="connsiteY3" fmla="*/ 660896 h 660896"/>
                      <a:gd name="connsiteX4" fmla="*/ 0 w 2523403"/>
                      <a:gd name="connsiteY4" fmla="*/ 306301 h 660896"/>
                      <a:gd name="connsiteX0" fmla="*/ 0 w 2523403"/>
                      <a:gd name="connsiteY0" fmla="*/ 318816 h 673411"/>
                      <a:gd name="connsiteX1" fmla="*/ 2315535 w 2523403"/>
                      <a:gd name="connsiteY1" fmla="*/ 53847 h 673411"/>
                      <a:gd name="connsiteX2" fmla="*/ 2325924 w 2523403"/>
                      <a:gd name="connsiteY2" fmla="*/ 470788 h 673411"/>
                      <a:gd name="connsiteX3" fmla="*/ 88323 w 2523403"/>
                      <a:gd name="connsiteY3" fmla="*/ 673411 h 673411"/>
                      <a:gd name="connsiteX4" fmla="*/ 0 w 2523403"/>
                      <a:gd name="connsiteY4" fmla="*/ 318816 h 673411"/>
                      <a:gd name="connsiteX0" fmla="*/ 0 w 2520762"/>
                      <a:gd name="connsiteY0" fmla="*/ 314615 h 669210"/>
                      <a:gd name="connsiteX1" fmla="*/ 2310340 w 2520762"/>
                      <a:gd name="connsiteY1" fmla="*/ 54841 h 669210"/>
                      <a:gd name="connsiteX2" fmla="*/ 2325924 w 2520762"/>
                      <a:gd name="connsiteY2" fmla="*/ 466587 h 669210"/>
                      <a:gd name="connsiteX3" fmla="*/ 88323 w 2520762"/>
                      <a:gd name="connsiteY3" fmla="*/ 669210 h 669210"/>
                      <a:gd name="connsiteX4" fmla="*/ 0 w 2520762"/>
                      <a:gd name="connsiteY4"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88323 w 2526684"/>
                      <a:gd name="connsiteY3" fmla="*/ 669210 h 669210"/>
                      <a:gd name="connsiteX4" fmla="*/ 0 w 2526684"/>
                      <a:gd name="connsiteY4"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31071 w 2526684"/>
                      <a:gd name="connsiteY3" fmla="*/ 512042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1182925 w 2526684"/>
                      <a:gd name="connsiteY4" fmla="*/ 548410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60088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80870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65284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22451"/>
                      <a:gd name="connsiteX1" fmla="*/ 2310340 w 2526684"/>
                      <a:gd name="connsiteY1" fmla="*/ 54841 h 622451"/>
                      <a:gd name="connsiteX2" fmla="*/ 2325924 w 2526684"/>
                      <a:gd name="connsiteY2" fmla="*/ 466587 h 622451"/>
                      <a:gd name="connsiteX3" fmla="*/ 1910289 w 2526684"/>
                      <a:gd name="connsiteY3" fmla="*/ 465284 h 622451"/>
                      <a:gd name="connsiteX4" fmla="*/ 2097325 w 2526684"/>
                      <a:gd name="connsiteY4" fmla="*/ 569191 h 622451"/>
                      <a:gd name="connsiteX5" fmla="*/ 88323 w 2526684"/>
                      <a:gd name="connsiteY5" fmla="*/ 622451 h 622451"/>
                      <a:gd name="connsiteX6" fmla="*/ 0 w 2526684"/>
                      <a:gd name="connsiteY6" fmla="*/ 314615 h 622451"/>
                      <a:gd name="connsiteX0" fmla="*/ 0 w 2526684"/>
                      <a:gd name="connsiteY0" fmla="*/ 314615 h 658819"/>
                      <a:gd name="connsiteX1" fmla="*/ 2310340 w 2526684"/>
                      <a:gd name="connsiteY1" fmla="*/ 54841 h 658819"/>
                      <a:gd name="connsiteX2" fmla="*/ 2325924 w 2526684"/>
                      <a:gd name="connsiteY2" fmla="*/ 466587 h 658819"/>
                      <a:gd name="connsiteX3" fmla="*/ 1910289 w 2526684"/>
                      <a:gd name="connsiteY3" fmla="*/ 465284 h 658819"/>
                      <a:gd name="connsiteX4" fmla="*/ 2097325 w 2526684"/>
                      <a:gd name="connsiteY4" fmla="*/ 569191 h 658819"/>
                      <a:gd name="connsiteX5" fmla="*/ 83128 w 2526684"/>
                      <a:gd name="connsiteY5" fmla="*/ 658819 h 658819"/>
                      <a:gd name="connsiteX6" fmla="*/ 0 w 2526684"/>
                      <a:gd name="connsiteY6" fmla="*/ 314615 h 658819"/>
                      <a:gd name="connsiteX0" fmla="*/ 0 w 2526684"/>
                      <a:gd name="connsiteY0" fmla="*/ 314615 h 658819"/>
                      <a:gd name="connsiteX1" fmla="*/ 2310340 w 2526684"/>
                      <a:gd name="connsiteY1" fmla="*/ 54841 h 658819"/>
                      <a:gd name="connsiteX2" fmla="*/ 2325924 w 2526684"/>
                      <a:gd name="connsiteY2" fmla="*/ 466587 h 658819"/>
                      <a:gd name="connsiteX3" fmla="*/ 1910289 w 2526684"/>
                      <a:gd name="connsiteY3" fmla="*/ 465284 h 658819"/>
                      <a:gd name="connsiteX4" fmla="*/ 2097325 w 2526684"/>
                      <a:gd name="connsiteY4" fmla="*/ 569191 h 658819"/>
                      <a:gd name="connsiteX5" fmla="*/ 83128 w 2526684"/>
                      <a:gd name="connsiteY5" fmla="*/ 658819 h 658819"/>
                      <a:gd name="connsiteX6" fmla="*/ 0 w 2526684"/>
                      <a:gd name="connsiteY6" fmla="*/ 314615 h 658819"/>
                      <a:gd name="connsiteX0" fmla="*/ 85480 w 2612164"/>
                      <a:gd name="connsiteY0" fmla="*/ 314615 h 658819"/>
                      <a:gd name="connsiteX1" fmla="*/ 2395820 w 2612164"/>
                      <a:gd name="connsiteY1" fmla="*/ 54841 h 658819"/>
                      <a:gd name="connsiteX2" fmla="*/ 2411404 w 2612164"/>
                      <a:gd name="connsiteY2" fmla="*/ 466587 h 658819"/>
                      <a:gd name="connsiteX3" fmla="*/ 1995769 w 2612164"/>
                      <a:gd name="connsiteY3" fmla="*/ 465284 h 658819"/>
                      <a:gd name="connsiteX4" fmla="*/ 2182805 w 2612164"/>
                      <a:gd name="connsiteY4" fmla="*/ 569191 h 658819"/>
                      <a:gd name="connsiteX5" fmla="*/ 168608 w 2612164"/>
                      <a:gd name="connsiteY5" fmla="*/ 658819 h 658819"/>
                      <a:gd name="connsiteX6" fmla="*/ 85480 w 2612164"/>
                      <a:gd name="connsiteY6" fmla="*/ 314615 h 658819"/>
                      <a:gd name="connsiteX0" fmla="*/ 85480 w 2612164"/>
                      <a:gd name="connsiteY0" fmla="*/ 314615 h 658819"/>
                      <a:gd name="connsiteX1" fmla="*/ 2395820 w 2612164"/>
                      <a:gd name="connsiteY1" fmla="*/ 54841 h 658819"/>
                      <a:gd name="connsiteX2" fmla="*/ 2411404 w 2612164"/>
                      <a:gd name="connsiteY2" fmla="*/ 466587 h 658819"/>
                      <a:gd name="connsiteX3" fmla="*/ 1995769 w 2612164"/>
                      <a:gd name="connsiteY3" fmla="*/ 465284 h 658819"/>
                      <a:gd name="connsiteX4" fmla="*/ 2182805 w 2612164"/>
                      <a:gd name="connsiteY4" fmla="*/ 569191 h 658819"/>
                      <a:gd name="connsiteX5" fmla="*/ 168608 w 2612164"/>
                      <a:gd name="connsiteY5" fmla="*/ 658819 h 658819"/>
                      <a:gd name="connsiteX6" fmla="*/ 85480 w 2612164"/>
                      <a:gd name="connsiteY6"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165112 w 2608668"/>
                      <a:gd name="connsiteY5" fmla="*/ 658819 h 658819"/>
                      <a:gd name="connsiteX6" fmla="*/ 81984 w 2608668"/>
                      <a:gd name="connsiteY6"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714191 w 2608668"/>
                      <a:gd name="connsiteY5" fmla="*/ 631538 h 658819"/>
                      <a:gd name="connsiteX6" fmla="*/ 165112 w 2608668"/>
                      <a:gd name="connsiteY6" fmla="*/ 658819 h 658819"/>
                      <a:gd name="connsiteX7" fmla="*/ 81984 w 2608668"/>
                      <a:gd name="connsiteY7"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667432 w 2608668"/>
                      <a:gd name="connsiteY5" fmla="*/ 595169 h 658819"/>
                      <a:gd name="connsiteX6" fmla="*/ 165112 w 2608668"/>
                      <a:gd name="connsiteY6" fmla="*/ 658819 h 658819"/>
                      <a:gd name="connsiteX7" fmla="*/ 81984 w 2608668"/>
                      <a:gd name="connsiteY7"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667432 w 2608668"/>
                      <a:gd name="connsiteY5" fmla="*/ 595169 h 658819"/>
                      <a:gd name="connsiteX6" fmla="*/ 165112 w 2608668"/>
                      <a:gd name="connsiteY6" fmla="*/ 658819 h 658819"/>
                      <a:gd name="connsiteX7" fmla="*/ 81984 w 2608668"/>
                      <a:gd name="connsiteY7" fmla="*/ 314615 h 658819"/>
                      <a:gd name="connsiteX0" fmla="*/ 81984 w 2608668"/>
                      <a:gd name="connsiteY0" fmla="*/ 314615 h 659614"/>
                      <a:gd name="connsiteX1" fmla="*/ 2392324 w 2608668"/>
                      <a:gd name="connsiteY1" fmla="*/ 54841 h 659614"/>
                      <a:gd name="connsiteX2" fmla="*/ 2407908 w 2608668"/>
                      <a:gd name="connsiteY2" fmla="*/ 466587 h 659614"/>
                      <a:gd name="connsiteX3" fmla="*/ 1992273 w 2608668"/>
                      <a:gd name="connsiteY3" fmla="*/ 465284 h 659614"/>
                      <a:gd name="connsiteX4" fmla="*/ 2179309 w 2608668"/>
                      <a:gd name="connsiteY4" fmla="*/ 569191 h 659614"/>
                      <a:gd name="connsiteX5" fmla="*/ 667432 w 2608668"/>
                      <a:gd name="connsiteY5" fmla="*/ 595169 h 659614"/>
                      <a:gd name="connsiteX6" fmla="*/ 165112 w 2608668"/>
                      <a:gd name="connsiteY6" fmla="*/ 658819 h 659614"/>
                      <a:gd name="connsiteX7" fmla="*/ 81984 w 2608668"/>
                      <a:gd name="connsiteY7" fmla="*/ 314615 h 659614"/>
                      <a:gd name="connsiteX0" fmla="*/ 81984 w 2608668"/>
                      <a:gd name="connsiteY0" fmla="*/ 314615 h 659232"/>
                      <a:gd name="connsiteX1" fmla="*/ 2392324 w 2608668"/>
                      <a:gd name="connsiteY1" fmla="*/ 54841 h 659232"/>
                      <a:gd name="connsiteX2" fmla="*/ 2407908 w 2608668"/>
                      <a:gd name="connsiteY2" fmla="*/ 466587 h 659232"/>
                      <a:gd name="connsiteX3" fmla="*/ 1992273 w 2608668"/>
                      <a:gd name="connsiteY3" fmla="*/ 465284 h 659232"/>
                      <a:gd name="connsiteX4" fmla="*/ 2179309 w 2608668"/>
                      <a:gd name="connsiteY4" fmla="*/ 569191 h 659232"/>
                      <a:gd name="connsiteX5" fmla="*/ 662236 w 2608668"/>
                      <a:gd name="connsiteY5" fmla="*/ 574387 h 659232"/>
                      <a:gd name="connsiteX6" fmla="*/ 165112 w 2608668"/>
                      <a:gd name="connsiteY6" fmla="*/ 658819 h 659232"/>
                      <a:gd name="connsiteX7" fmla="*/ 81984 w 2608668"/>
                      <a:gd name="connsiteY7" fmla="*/ 314615 h 659232"/>
                      <a:gd name="connsiteX0" fmla="*/ 81984 w 2608668"/>
                      <a:gd name="connsiteY0" fmla="*/ 314615 h 668872"/>
                      <a:gd name="connsiteX1" fmla="*/ 2392324 w 2608668"/>
                      <a:gd name="connsiteY1" fmla="*/ 54841 h 668872"/>
                      <a:gd name="connsiteX2" fmla="*/ 2407908 w 2608668"/>
                      <a:gd name="connsiteY2" fmla="*/ 466587 h 668872"/>
                      <a:gd name="connsiteX3" fmla="*/ 1992273 w 2608668"/>
                      <a:gd name="connsiteY3" fmla="*/ 465284 h 668872"/>
                      <a:gd name="connsiteX4" fmla="*/ 2179309 w 2608668"/>
                      <a:gd name="connsiteY4" fmla="*/ 569191 h 668872"/>
                      <a:gd name="connsiteX5" fmla="*/ 662236 w 2608668"/>
                      <a:gd name="connsiteY5" fmla="*/ 574387 h 668872"/>
                      <a:gd name="connsiteX6" fmla="*/ 165112 w 2608668"/>
                      <a:gd name="connsiteY6" fmla="*/ 658819 h 668872"/>
                      <a:gd name="connsiteX7" fmla="*/ 81984 w 2608668"/>
                      <a:gd name="connsiteY7" fmla="*/ 314615 h 668872"/>
                      <a:gd name="connsiteX0" fmla="*/ 81984 w 2608668"/>
                      <a:gd name="connsiteY0" fmla="*/ 314615 h 668872"/>
                      <a:gd name="connsiteX1" fmla="*/ 2392324 w 2608668"/>
                      <a:gd name="connsiteY1" fmla="*/ 54841 h 668872"/>
                      <a:gd name="connsiteX2" fmla="*/ 2407908 w 2608668"/>
                      <a:gd name="connsiteY2" fmla="*/ 466587 h 668872"/>
                      <a:gd name="connsiteX3" fmla="*/ 1992273 w 2608668"/>
                      <a:gd name="connsiteY3" fmla="*/ 465284 h 668872"/>
                      <a:gd name="connsiteX4" fmla="*/ 2179309 w 2608668"/>
                      <a:gd name="connsiteY4" fmla="*/ 569191 h 668872"/>
                      <a:gd name="connsiteX5" fmla="*/ 854469 w 2608668"/>
                      <a:gd name="connsiteY5" fmla="*/ 563996 h 668872"/>
                      <a:gd name="connsiteX6" fmla="*/ 662236 w 2608668"/>
                      <a:gd name="connsiteY6" fmla="*/ 574387 h 668872"/>
                      <a:gd name="connsiteX7" fmla="*/ 165112 w 2608668"/>
                      <a:gd name="connsiteY7" fmla="*/ 658819 h 668872"/>
                      <a:gd name="connsiteX8" fmla="*/ 81984 w 2608668"/>
                      <a:gd name="connsiteY8" fmla="*/ 314615 h 668872"/>
                      <a:gd name="connsiteX0" fmla="*/ 81984 w 2608668"/>
                      <a:gd name="connsiteY0" fmla="*/ 314615 h 719860"/>
                      <a:gd name="connsiteX1" fmla="*/ 2392324 w 2608668"/>
                      <a:gd name="connsiteY1" fmla="*/ 54841 h 719860"/>
                      <a:gd name="connsiteX2" fmla="*/ 2407908 w 2608668"/>
                      <a:gd name="connsiteY2" fmla="*/ 466587 h 719860"/>
                      <a:gd name="connsiteX3" fmla="*/ 1992273 w 2608668"/>
                      <a:gd name="connsiteY3" fmla="*/ 465284 h 719860"/>
                      <a:gd name="connsiteX4" fmla="*/ 2179309 w 2608668"/>
                      <a:gd name="connsiteY4" fmla="*/ 569191 h 719860"/>
                      <a:gd name="connsiteX5" fmla="*/ 480396 w 2608668"/>
                      <a:gd name="connsiteY5" fmla="*/ 719860 h 719860"/>
                      <a:gd name="connsiteX6" fmla="*/ 662236 w 2608668"/>
                      <a:gd name="connsiteY6" fmla="*/ 574387 h 719860"/>
                      <a:gd name="connsiteX7" fmla="*/ 165112 w 2608668"/>
                      <a:gd name="connsiteY7" fmla="*/ 658819 h 719860"/>
                      <a:gd name="connsiteX8" fmla="*/ 81984 w 2608668"/>
                      <a:gd name="connsiteY8" fmla="*/ 314615 h 719860"/>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66870"/>
                      <a:gd name="connsiteX1" fmla="*/ 2392324 w 2608668"/>
                      <a:gd name="connsiteY1" fmla="*/ 54841 h 766870"/>
                      <a:gd name="connsiteX2" fmla="*/ 2407908 w 2608668"/>
                      <a:gd name="connsiteY2" fmla="*/ 466587 h 766870"/>
                      <a:gd name="connsiteX3" fmla="*/ 1992273 w 2608668"/>
                      <a:gd name="connsiteY3" fmla="*/ 465284 h 766870"/>
                      <a:gd name="connsiteX4" fmla="*/ 2179309 w 2608668"/>
                      <a:gd name="connsiteY4" fmla="*/ 569191 h 766870"/>
                      <a:gd name="connsiteX5" fmla="*/ 456718 w 2608668"/>
                      <a:gd name="connsiteY5" fmla="*/ 766871 h 766870"/>
                      <a:gd name="connsiteX6" fmla="*/ 662236 w 2608668"/>
                      <a:gd name="connsiteY6" fmla="*/ 574387 h 766870"/>
                      <a:gd name="connsiteX7" fmla="*/ 165112 w 2608668"/>
                      <a:gd name="connsiteY7" fmla="*/ 658819 h 766870"/>
                      <a:gd name="connsiteX8" fmla="*/ 81984 w 2608668"/>
                      <a:gd name="connsiteY8" fmla="*/ 314615 h 766870"/>
                      <a:gd name="connsiteX0" fmla="*/ 81984 w 2608668"/>
                      <a:gd name="connsiteY0" fmla="*/ 314615 h 766870"/>
                      <a:gd name="connsiteX1" fmla="*/ 2392324 w 2608668"/>
                      <a:gd name="connsiteY1" fmla="*/ 54841 h 766870"/>
                      <a:gd name="connsiteX2" fmla="*/ 2407908 w 2608668"/>
                      <a:gd name="connsiteY2" fmla="*/ 466587 h 766870"/>
                      <a:gd name="connsiteX3" fmla="*/ 1992273 w 2608668"/>
                      <a:gd name="connsiteY3" fmla="*/ 465284 h 766870"/>
                      <a:gd name="connsiteX4" fmla="*/ 2179309 w 2608668"/>
                      <a:gd name="connsiteY4" fmla="*/ 569191 h 766870"/>
                      <a:gd name="connsiteX5" fmla="*/ 456718 w 2608668"/>
                      <a:gd name="connsiteY5" fmla="*/ 766871 h 766870"/>
                      <a:gd name="connsiteX6" fmla="*/ 662236 w 2608668"/>
                      <a:gd name="connsiteY6" fmla="*/ 574387 h 766870"/>
                      <a:gd name="connsiteX7" fmla="*/ 165112 w 2608668"/>
                      <a:gd name="connsiteY7" fmla="*/ 658819 h 766870"/>
                      <a:gd name="connsiteX8" fmla="*/ 81984 w 2608668"/>
                      <a:gd name="connsiteY8" fmla="*/ 314615 h 766870"/>
                      <a:gd name="connsiteX0" fmla="*/ 81984 w 2608668"/>
                      <a:gd name="connsiteY0" fmla="*/ 314615 h 766870"/>
                      <a:gd name="connsiteX1" fmla="*/ 2392324 w 2608668"/>
                      <a:gd name="connsiteY1" fmla="*/ 54841 h 766870"/>
                      <a:gd name="connsiteX2" fmla="*/ 2407908 w 2608668"/>
                      <a:gd name="connsiteY2" fmla="*/ 466587 h 766870"/>
                      <a:gd name="connsiteX3" fmla="*/ 1992273 w 2608668"/>
                      <a:gd name="connsiteY3" fmla="*/ 465284 h 766870"/>
                      <a:gd name="connsiteX4" fmla="*/ 2179309 w 2608668"/>
                      <a:gd name="connsiteY4" fmla="*/ 569191 h 766870"/>
                      <a:gd name="connsiteX5" fmla="*/ 456718 w 2608668"/>
                      <a:gd name="connsiteY5" fmla="*/ 766871 h 766870"/>
                      <a:gd name="connsiteX6" fmla="*/ 662236 w 2608668"/>
                      <a:gd name="connsiteY6" fmla="*/ 574387 h 766870"/>
                      <a:gd name="connsiteX7" fmla="*/ 165112 w 2608668"/>
                      <a:gd name="connsiteY7" fmla="*/ 658819 h 766870"/>
                      <a:gd name="connsiteX8" fmla="*/ 81984 w 2608668"/>
                      <a:gd name="connsiteY8" fmla="*/ 314615 h 766870"/>
                      <a:gd name="connsiteX0" fmla="*/ 81984 w 2608668"/>
                      <a:gd name="connsiteY0" fmla="*/ 314615 h 766870"/>
                      <a:gd name="connsiteX1" fmla="*/ 2392324 w 2608668"/>
                      <a:gd name="connsiteY1" fmla="*/ 54841 h 766870"/>
                      <a:gd name="connsiteX2" fmla="*/ 2407908 w 2608668"/>
                      <a:gd name="connsiteY2" fmla="*/ 466587 h 766870"/>
                      <a:gd name="connsiteX3" fmla="*/ 1992273 w 2608668"/>
                      <a:gd name="connsiteY3" fmla="*/ 465284 h 766870"/>
                      <a:gd name="connsiteX4" fmla="*/ 2179309 w 2608668"/>
                      <a:gd name="connsiteY4" fmla="*/ 569191 h 766870"/>
                      <a:gd name="connsiteX5" fmla="*/ 2142522 w 2608668"/>
                      <a:gd name="connsiteY5" fmla="*/ 588033 h 766870"/>
                      <a:gd name="connsiteX6" fmla="*/ 456718 w 2608668"/>
                      <a:gd name="connsiteY6" fmla="*/ 766871 h 766870"/>
                      <a:gd name="connsiteX7" fmla="*/ 662236 w 2608668"/>
                      <a:gd name="connsiteY7" fmla="*/ 574387 h 766870"/>
                      <a:gd name="connsiteX8" fmla="*/ 165112 w 2608668"/>
                      <a:gd name="connsiteY8" fmla="*/ 658819 h 766870"/>
                      <a:gd name="connsiteX9" fmla="*/ 81984 w 2608668"/>
                      <a:gd name="connsiteY9" fmla="*/ 314615 h 766870"/>
                      <a:gd name="connsiteX0" fmla="*/ 81984 w 2608668"/>
                      <a:gd name="connsiteY0" fmla="*/ 314615 h 766870"/>
                      <a:gd name="connsiteX1" fmla="*/ 2392324 w 2608668"/>
                      <a:gd name="connsiteY1" fmla="*/ 54841 h 766870"/>
                      <a:gd name="connsiteX2" fmla="*/ 2407908 w 2608668"/>
                      <a:gd name="connsiteY2" fmla="*/ 466587 h 766870"/>
                      <a:gd name="connsiteX3" fmla="*/ 1992273 w 2608668"/>
                      <a:gd name="connsiteY3" fmla="*/ 465284 h 766870"/>
                      <a:gd name="connsiteX4" fmla="*/ 2179309 w 2608668"/>
                      <a:gd name="connsiteY4" fmla="*/ 569191 h 766870"/>
                      <a:gd name="connsiteX5" fmla="*/ 2150694 w 2608668"/>
                      <a:gd name="connsiteY5" fmla="*/ 610172 h 766870"/>
                      <a:gd name="connsiteX6" fmla="*/ 456718 w 2608668"/>
                      <a:gd name="connsiteY6" fmla="*/ 766871 h 766870"/>
                      <a:gd name="connsiteX7" fmla="*/ 662236 w 2608668"/>
                      <a:gd name="connsiteY7" fmla="*/ 574387 h 766870"/>
                      <a:gd name="connsiteX8" fmla="*/ 165112 w 2608668"/>
                      <a:gd name="connsiteY8" fmla="*/ 658819 h 766870"/>
                      <a:gd name="connsiteX9" fmla="*/ 81984 w 2608668"/>
                      <a:gd name="connsiteY9" fmla="*/ 314615 h 766870"/>
                      <a:gd name="connsiteX0" fmla="*/ 81984 w 2608668"/>
                      <a:gd name="connsiteY0" fmla="*/ 314615 h 766870"/>
                      <a:gd name="connsiteX1" fmla="*/ 2392324 w 2608668"/>
                      <a:gd name="connsiteY1" fmla="*/ 54841 h 766870"/>
                      <a:gd name="connsiteX2" fmla="*/ 2407908 w 2608668"/>
                      <a:gd name="connsiteY2" fmla="*/ 466587 h 766870"/>
                      <a:gd name="connsiteX3" fmla="*/ 1992273 w 2608668"/>
                      <a:gd name="connsiteY3" fmla="*/ 465284 h 766870"/>
                      <a:gd name="connsiteX4" fmla="*/ 2185439 w 2608668"/>
                      <a:gd name="connsiteY4" fmla="*/ 585797 h 766870"/>
                      <a:gd name="connsiteX5" fmla="*/ 2150694 w 2608668"/>
                      <a:gd name="connsiteY5" fmla="*/ 610172 h 766870"/>
                      <a:gd name="connsiteX6" fmla="*/ 456718 w 2608668"/>
                      <a:gd name="connsiteY6" fmla="*/ 766871 h 766870"/>
                      <a:gd name="connsiteX7" fmla="*/ 662236 w 2608668"/>
                      <a:gd name="connsiteY7" fmla="*/ 574387 h 766870"/>
                      <a:gd name="connsiteX8" fmla="*/ 165112 w 2608668"/>
                      <a:gd name="connsiteY8" fmla="*/ 658819 h 766870"/>
                      <a:gd name="connsiteX9" fmla="*/ 81984 w 2608668"/>
                      <a:gd name="connsiteY9" fmla="*/ 314615 h 766870"/>
                      <a:gd name="connsiteX0" fmla="*/ 81984 w 2608668"/>
                      <a:gd name="connsiteY0" fmla="*/ 314615 h 766870"/>
                      <a:gd name="connsiteX1" fmla="*/ 2392324 w 2608668"/>
                      <a:gd name="connsiteY1" fmla="*/ 54841 h 766870"/>
                      <a:gd name="connsiteX2" fmla="*/ 2407908 w 2608668"/>
                      <a:gd name="connsiteY2" fmla="*/ 466587 h 766870"/>
                      <a:gd name="connsiteX3" fmla="*/ 1992273 w 2608668"/>
                      <a:gd name="connsiteY3" fmla="*/ 465284 h 766870"/>
                      <a:gd name="connsiteX4" fmla="*/ 2185439 w 2608668"/>
                      <a:gd name="connsiteY4" fmla="*/ 585797 h 766870"/>
                      <a:gd name="connsiteX5" fmla="*/ 2150694 w 2608668"/>
                      <a:gd name="connsiteY5" fmla="*/ 610172 h 766870"/>
                      <a:gd name="connsiteX6" fmla="*/ 456718 w 2608668"/>
                      <a:gd name="connsiteY6" fmla="*/ 766871 h 766870"/>
                      <a:gd name="connsiteX7" fmla="*/ 662236 w 2608668"/>
                      <a:gd name="connsiteY7" fmla="*/ 574387 h 766870"/>
                      <a:gd name="connsiteX8" fmla="*/ 165112 w 2608668"/>
                      <a:gd name="connsiteY8" fmla="*/ 658819 h 766870"/>
                      <a:gd name="connsiteX9" fmla="*/ 81984 w 2608668"/>
                      <a:gd name="connsiteY9" fmla="*/ 314615 h 766870"/>
                      <a:gd name="connsiteX0" fmla="*/ 81984 w 2608668"/>
                      <a:gd name="connsiteY0" fmla="*/ 314615 h 766870"/>
                      <a:gd name="connsiteX1" fmla="*/ 2392324 w 2608668"/>
                      <a:gd name="connsiteY1" fmla="*/ 54841 h 766870"/>
                      <a:gd name="connsiteX2" fmla="*/ 2407908 w 2608668"/>
                      <a:gd name="connsiteY2" fmla="*/ 466587 h 766870"/>
                      <a:gd name="connsiteX3" fmla="*/ 1992273 w 2608668"/>
                      <a:gd name="connsiteY3" fmla="*/ 465284 h 766870"/>
                      <a:gd name="connsiteX4" fmla="*/ 2185439 w 2608668"/>
                      <a:gd name="connsiteY4" fmla="*/ 585797 h 766870"/>
                      <a:gd name="connsiteX5" fmla="*/ 2150694 w 2608668"/>
                      <a:gd name="connsiteY5" fmla="*/ 610172 h 766870"/>
                      <a:gd name="connsiteX6" fmla="*/ 456718 w 2608668"/>
                      <a:gd name="connsiteY6" fmla="*/ 766871 h 766870"/>
                      <a:gd name="connsiteX7" fmla="*/ 662236 w 2608668"/>
                      <a:gd name="connsiteY7" fmla="*/ 574387 h 766870"/>
                      <a:gd name="connsiteX8" fmla="*/ 165112 w 2608668"/>
                      <a:gd name="connsiteY8" fmla="*/ 658819 h 766870"/>
                      <a:gd name="connsiteX9" fmla="*/ 81984 w 2608668"/>
                      <a:gd name="connsiteY9" fmla="*/ 314615 h 76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8668" h="766870">
                        <a:moveTo>
                          <a:pt x="81984" y="314615"/>
                        </a:moveTo>
                        <a:cubicBezTo>
                          <a:pt x="507466" y="35792"/>
                          <a:pt x="1951257" y="-76777"/>
                          <a:pt x="2392324" y="54841"/>
                        </a:cubicBezTo>
                        <a:cubicBezTo>
                          <a:pt x="2697123" y="112425"/>
                          <a:pt x="2659021" y="393415"/>
                          <a:pt x="2407908" y="466587"/>
                        </a:cubicBezTo>
                        <a:lnTo>
                          <a:pt x="1992273" y="465284"/>
                        </a:lnTo>
                        <a:cubicBezTo>
                          <a:pt x="2061602" y="484765"/>
                          <a:pt x="2148134" y="516760"/>
                          <a:pt x="2185439" y="585797"/>
                        </a:cubicBezTo>
                        <a:cubicBezTo>
                          <a:pt x="2172978" y="585862"/>
                          <a:pt x="2163155" y="610107"/>
                          <a:pt x="2150694" y="610172"/>
                        </a:cubicBezTo>
                        <a:lnTo>
                          <a:pt x="456718" y="766871"/>
                        </a:lnTo>
                        <a:cubicBezTo>
                          <a:pt x="470357" y="703184"/>
                          <a:pt x="594696" y="629803"/>
                          <a:pt x="662236" y="574387"/>
                        </a:cubicBezTo>
                        <a:cubicBezTo>
                          <a:pt x="468819" y="626776"/>
                          <a:pt x="275402" y="694751"/>
                          <a:pt x="165112" y="658819"/>
                        </a:cubicBezTo>
                        <a:cubicBezTo>
                          <a:pt x="59472" y="647993"/>
                          <a:pt x="-98126" y="512477"/>
                          <a:pt x="81984" y="314615"/>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6" name="Rectangle 4"/>
                  <p:cNvSpPr/>
                  <p:nvPr/>
                </p:nvSpPr>
                <p:spPr>
                  <a:xfrm rot="3220000">
                    <a:off x="6179090" y="4451773"/>
                    <a:ext cx="272435" cy="253947"/>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60" h="563100">
                        <a:moveTo>
                          <a:pt x="9895" y="369357"/>
                        </a:moveTo>
                        <a:lnTo>
                          <a:pt x="367082" y="59795"/>
                        </a:lnTo>
                        <a:cubicBezTo>
                          <a:pt x="555994" y="-121972"/>
                          <a:pt x="806820" y="155838"/>
                          <a:pt x="593302" y="293157"/>
                        </a:cubicBezTo>
                        <a:lnTo>
                          <a:pt x="207539" y="557475"/>
                        </a:lnTo>
                        <a:cubicBezTo>
                          <a:pt x="60695" y="594781"/>
                          <a:pt x="-31379" y="436826"/>
                          <a:pt x="9895" y="369357"/>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7" name="Rectangle 4"/>
                  <p:cNvSpPr/>
                  <p:nvPr/>
                </p:nvSpPr>
                <p:spPr>
                  <a:xfrm rot="6615602">
                    <a:off x="6525071" y="3366053"/>
                    <a:ext cx="117288" cy="338060"/>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 name="connsiteX0" fmla="*/ 9895 w 653398"/>
                      <a:gd name="connsiteY0" fmla="*/ 380720 h 574463"/>
                      <a:gd name="connsiteX1" fmla="*/ 208338 w 653398"/>
                      <a:gd name="connsiteY1" fmla="*/ 58036 h 574463"/>
                      <a:gd name="connsiteX2" fmla="*/ 593302 w 653398"/>
                      <a:gd name="connsiteY2" fmla="*/ 304520 h 574463"/>
                      <a:gd name="connsiteX3" fmla="*/ 207539 w 653398"/>
                      <a:gd name="connsiteY3" fmla="*/ 568838 h 574463"/>
                      <a:gd name="connsiteX4" fmla="*/ 9895 w 653398"/>
                      <a:gd name="connsiteY4" fmla="*/ 380720 h 574463"/>
                      <a:gd name="connsiteX0" fmla="*/ 9895 w 469030"/>
                      <a:gd name="connsiteY0" fmla="*/ 438413 h 632156"/>
                      <a:gd name="connsiteX1" fmla="*/ 208338 w 469030"/>
                      <a:gd name="connsiteY1" fmla="*/ 115729 h 632156"/>
                      <a:gd name="connsiteX2" fmla="*/ 375028 w 469030"/>
                      <a:gd name="connsiteY2" fmla="*/ 126033 h 632156"/>
                      <a:gd name="connsiteX3" fmla="*/ 207539 w 469030"/>
                      <a:gd name="connsiteY3" fmla="*/ 626531 h 632156"/>
                      <a:gd name="connsiteX4" fmla="*/ 9895 w 469030"/>
                      <a:gd name="connsiteY4" fmla="*/ 438413 h 632156"/>
                      <a:gd name="connsiteX0" fmla="*/ 9895 w 460536"/>
                      <a:gd name="connsiteY0" fmla="*/ 428706 h 622449"/>
                      <a:gd name="connsiteX1" fmla="*/ 168652 w 460536"/>
                      <a:gd name="connsiteY1" fmla="*/ 123517 h 622449"/>
                      <a:gd name="connsiteX2" fmla="*/ 375028 w 460536"/>
                      <a:gd name="connsiteY2" fmla="*/ 116326 h 622449"/>
                      <a:gd name="connsiteX3" fmla="*/ 207539 w 460536"/>
                      <a:gd name="connsiteY3" fmla="*/ 616824 h 622449"/>
                      <a:gd name="connsiteX4" fmla="*/ 9895 w 460536"/>
                      <a:gd name="connsiteY4" fmla="*/ 428706 h 622449"/>
                      <a:gd name="connsiteX0" fmla="*/ 9895 w 435604"/>
                      <a:gd name="connsiteY0" fmla="*/ 432148 h 625891"/>
                      <a:gd name="connsiteX1" fmla="*/ 168652 w 435604"/>
                      <a:gd name="connsiteY1" fmla="*/ 126959 h 625891"/>
                      <a:gd name="connsiteX2" fmla="*/ 375028 w 435604"/>
                      <a:gd name="connsiteY2" fmla="*/ 119768 h 625891"/>
                      <a:gd name="connsiteX3" fmla="*/ 207539 w 435604"/>
                      <a:gd name="connsiteY3" fmla="*/ 620266 h 625891"/>
                      <a:gd name="connsiteX4" fmla="*/ 9895 w 435604"/>
                      <a:gd name="connsiteY4" fmla="*/ 432148 h 625891"/>
                      <a:gd name="connsiteX0" fmla="*/ 9895 w 438372"/>
                      <a:gd name="connsiteY0" fmla="*/ 432148 h 625891"/>
                      <a:gd name="connsiteX1" fmla="*/ 193455 w 438372"/>
                      <a:gd name="connsiteY1" fmla="*/ 126959 h 625891"/>
                      <a:gd name="connsiteX2" fmla="*/ 375028 w 438372"/>
                      <a:gd name="connsiteY2" fmla="*/ 119768 h 625891"/>
                      <a:gd name="connsiteX3" fmla="*/ 207539 w 438372"/>
                      <a:gd name="connsiteY3" fmla="*/ 620266 h 625891"/>
                      <a:gd name="connsiteX4" fmla="*/ 9895 w 438372"/>
                      <a:gd name="connsiteY4" fmla="*/ 432148 h 625891"/>
                      <a:gd name="connsiteX0" fmla="*/ 9895 w 433896"/>
                      <a:gd name="connsiteY0" fmla="*/ 432148 h 625891"/>
                      <a:gd name="connsiteX1" fmla="*/ 193455 w 433896"/>
                      <a:gd name="connsiteY1" fmla="*/ 126959 h 625891"/>
                      <a:gd name="connsiteX2" fmla="*/ 375028 w 433896"/>
                      <a:gd name="connsiteY2" fmla="*/ 119768 h 625891"/>
                      <a:gd name="connsiteX3" fmla="*/ 207539 w 433896"/>
                      <a:gd name="connsiteY3" fmla="*/ 620266 h 625891"/>
                      <a:gd name="connsiteX4" fmla="*/ 9895 w 433896"/>
                      <a:gd name="connsiteY4" fmla="*/ 432148 h 625891"/>
                      <a:gd name="connsiteX0" fmla="*/ 9895 w 394030"/>
                      <a:gd name="connsiteY0" fmla="*/ 448129 h 641872"/>
                      <a:gd name="connsiteX1" fmla="*/ 193455 w 394030"/>
                      <a:gd name="connsiteY1" fmla="*/ 142940 h 641872"/>
                      <a:gd name="connsiteX2" fmla="*/ 375028 w 394030"/>
                      <a:gd name="connsiteY2" fmla="*/ 135749 h 641872"/>
                      <a:gd name="connsiteX3" fmla="*/ 207539 w 394030"/>
                      <a:gd name="connsiteY3" fmla="*/ 636247 h 641872"/>
                      <a:gd name="connsiteX4" fmla="*/ 9895 w 394030"/>
                      <a:gd name="connsiteY4" fmla="*/ 448129 h 641872"/>
                      <a:gd name="connsiteX0" fmla="*/ 9895 w 446259"/>
                      <a:gd name="connsiteY0" fmla="*/ 441678 h 635421"/>
                      <a:gd name="connsiteX1" fmla="*/ 193455 w 446259"/>
                      <a:gd name="connsiteY1" fmla="*/ 136489 h 635421"/>
                      <a:gd name="connsiteX2" fmla="*/ 429596 w 446259"/>
                      <a:gd name="connsiteY2" fmla="*/ 142419 h 635421"/>
                      <a:gd name="connsiteX3" fmla="*/ 207539 w 446259"/>
                      <a:gd name="connsiteY3" fmla="*/ 629796 h 635421"/>
                      <a:gd name="connsiteX4" fmla="*/ 9895 w 446259"/>
                      <a:gd name="connsiteY4" fmla="*/ 441678 h 635421"/>
                      <a:gd name="connsiteX0" fmla="*/ 9895 w 447400"/>
                      <a:gd name="connsiteY0" fmla="*/ 438324 h 632067"/>
                      <a:gd name="connsiteX1" fmla="*/ 193455 w 447400"/>
                      <a:gd name="connsiteY1" fmla="*/ 133135 h 632067"/>
                      <a:gd name="connsiteX2" fmla="*/ 429596 w 447400"/>
                      <a:gd name="connsiteY2" fmla="*/ 139065 h 632067"/>
                      <a:gd name="connsiteX3" fmla="*/ 207539 w 447400"/>
                      <a:gd name="connsiteY3" fmla="*/ 626442 h 632067"/>
                      <a:gd name="connsiteX4" fmla="*/ 9895 w 447400"/>
                      <a:gd name="connsiteY4" fmla="*/ 438324 h 632067"/>
                      <a:gd name="connsiteX0" fmla="*/ 32636 w 351082"/>
                      <a:gd name="connsiteY0" fmla="*/ 622020 h 663918"/>
                      <a:gd name="connsiteX1" fmla="*/ 97137 w 351082"/>
                      <a:gd name="connsiteY1" fmla="*/ 133135 h 663918"/>
                      <a:gd name="connsiteX2" fmla="*/ 333278 w 351082"/>
                      <a:gd name="connsiteY2" fmla="*/ 139065 h 663918"/>
                      <a:gd name="connsiteX3" fmla="*/ 111221 w 351082"/>
                      <a:gd name="connsiteY3" fmla="*/ 626442 h 663918"/>
                      <a:gd name="connsiteX4" fmla="*/ 32636 w 351082"/>
                      <a:gd name="connsiteY4" fmla="*/ 622020 h 663918"/>
                      <a:gd name="connsiteX0" fmla="*/ 5357 w 323803"/>
                      <a:gd name="connsiteY0" fmla="*/ 622020 h 654715"/>
                      <a:gd name="connsiteX1" fmla="*/ 69858 w 323803"/>
                      <a:gd name="connsiteY1" fmla="*/ 133135 h 654715"/>
                      <a:gd name="connsiteX2" fmla="*/ 305999 w 323803"/>
                      <a:gd name="connsiteY2" fmla="*/ 139065 h 654715"/>
                      <a:gd name="connsiteX3" fmla="*/ 317099 w 323803"/>
                      <a:gd name="connsiteY3" fmla="*/ 600200 h 654715"/>
                      <a:gd name="connsiteX4" fmla="*/ 5357 w 323803"/>
                      <a:gd name="connsiteY4" fmla="*/ 622020 h 654715"/>
                      <a:gd name="connsiteX0" fmla="*/ 30192 w 254383"/>
                      <a:gd name="connsiteY0" fmla="*/ 595777 h 637675"/>
                      <a:gd name="connsiteX1" fmla="*/ 438 w 254383"/>
                      <a:gd name="connsiteY1" fmla="*/ 133135 h 637675"/>
                      <a:gd name="connsiteX2" fmla="*/ 236579 w 254383"/>
                      <a:gd name="connsiteY2" fmla="*/ 139065 h 637675"/>
                      <a:gd name="connsiteX3" fmla="*/ 247679 w 254383"/>
                      <a:gd name="connsiteY3" fmla="*/ 600200 h 637675"/>
                      <a:gd name="connsiteX4" fmla="*/ 30192 w 254383"/>
                      <a:gd name="connsiteY4" fmla="*/ 595777 h 637675"/>
                      <a:gd name="connsiteX0" fmla="*/ 30192 w 267522"/>
                      <a:gd name="connsiteY0" fmla="*/ 595777 h 628472"/>
                      <a:gd name="connsiteX1" fmla="*/ 438 w 267522"/>
                      <a:gd name="connsiteY1" fmla="*/ 133135 h 628472"/>
                      <a:gd name="connsiteX2" fmla="*/ 236579 w 267522"/>
                      <a:gd name="connsiteY2" fmla="*/ 139065 h 628472"/>
                      <a:gd name="connsiteX3" fmla="*/ 267522 w 267522"/>
                      <a:gd name="connsiteY3" fmla="*/ 573957 h 628472"/>
                      <a:gd name="connsiteX4" fmla="*/ 30192 w 267522"/>
                      <a:gd name="connsiteY4" fmla="*/ 595777 h 628472"/>
                      <a:gd name="connsiteX0" fmla="*/ 30192 w 267522"/>
                      <a:gd name="connsiteY0" fmla="*/ 595777 h 662203"/>
                      <a:gd name="connsiteX1" fmla="*/ 438 w 267522"/>
                      <a:gd name="connsiteY1" fmla="*/ 133135 h 662203"/>
                      <a:gd name="connsiteX2" fmla="*/ 236579 w 267522"/>
                      <a:gd name="connsiteY2" fmla="*/ 139065 h 662203"/>
                      <a:gd name="connsiteX3" fmla="*/ 267522 w 267522"/>
                      <a:gd name="connsiteY3" fmla="*/ 573957 h 662203"/>
                      <a:gd name="connsiteX4" fmla="*/ 30192 w 267522"/>
                      <a:gd name="connsiteY4" fmla="*/ 595777 h 662203"/>
                      <a:gd name="connsiteX0" fmla="*/ 30192 w 267522"/>
                      <a:gd name="connsiteY0" fmla="*/ 595777 h 662203"/>
                      <a:gd name="connsiteX1" fmla="*/ 438 w 267522"/>
                      <a:gd name="connsiteY1" fmla="*/ 133135 h 662203"/>
                      <a:gd name="connsiteX2" fmla="*/ 236579 w 267522"/>
                      <a:gd name="connsiteY2" fmla="*/ 139065 h 662203"/>
                      <a:gd name="connsiteX3" fmla="*/ 267522 w 267522"/>
                      <a:gd name="connsiteY3" fmla="*/ 573957 h 662203"/>
                      <a:gd name="connsiteX4" fmla="*/ 30192 w 267522"/>
                      <a:gd name="connsiteY4" fmla="*/ 595777 h 662203"/>
                      <a:gd name="connsiteX0" fmla="*/ 30192 w 267522"/>
                      <a:gd name="connsiteY0" fmla="*/ 595777 h 695849"/>
                      <a:gd name="connsiteX1" fmla="*/ 438 w 267522"/>
                      <a:gd name="connsiteY1" fmla="*/ 133135 h 695849"/>
                      <a:gd name="connsiteX2" fmla="*/ 236579 w 267522"/>
                      <a:gd name="connsiteY2" fmla="*/ 139065 h 695849"/>
                      <a:gd name="connsiteX3" fmla="*/ 267522 w 267522"/>
                      <a:gd name="connsiteY3" fmla="*/ 573957 h 695849"/>
                      <a:gd name="connsiteX4" fmla="*/ 30192 w 267522"/>
                      <a:gd name="connsiteY4" fmla="*/ 595777 h 695849"/>
                      <a:gd name="connsiteX0" fmla="*/ 30192 w 267522"/>
                      <a:gd name="connsiteY0" fmla="*/ 595777 h 695849"/>
                      <a:gd name="connsiteX1" fmla="*/ 438 w 267522"/>
                      <a:gd name="connsiteY1" fmla="*/ 133135 h 695849"/>
                      <a:gd name="connsiteX2" fmla="*/ 236579 w 267522"/>
                      <a:gd name="connsiteY2" fmla="*/ 139065 h 695849"/>
                      <a:gd name="connsiteX3" fmla="*/ 267522 w 267522"/>
                      <a:gd name="connsiteY3" fmla="*/ 573957 h 695849"/>
                      <a:gd name="connsiteX4" fmla="*/ 30192 w 267522"/>
                      <a:gd name="connsiteY4" fmla="*/ 595777 h 695849"/>
                      <a:gd name="connsiteX0" fmla="*/ 35152 w 267522"/>
                      <a:gd name="connsiteY0" fmla="*/ 600151 h 698393"/>
                      <a:gd name="connsiteX1" fmla="*/ 438 w 267522"/>
                      <a:gd name="connsiteY1" fmla="*/ 133135 h 698393"/>
                      <a:gd name="connsiteX2" fmla="*/ 236579 w 267522"/>
                      <a:gd name="connsiteY2" fmla="*/ 139065 h 698393"/>
                      <a:gd name="connsiteX3" fmla="*/ 267522 w 267522"/>
                      <a:gd name="connsiteY3" fmla="*/ 573957 h 698393"/>
                      <a:gd name="connsiteX4" fmla="*/ 35152 w 267522"/>
                      <a:gd name="connsiteY4" fmla="*/ 600151 h 698393"/>
                      <a:gd name="connsiteX0" fmla="*/ 45061 w 277431"/>
                      <a:gd name="connsiteY0" fmla="*/ 600151 h 698393"/>
                      <a:gd name="connsiteX1" fmla="*/ 426 w 277431"/>
                      <a:gd name="connsiteY1" fmla="*/ 133135 h 698393"/>
                      <a:gd name="connsiteX2" fmla="*/ 246488 w 277431"/>
                      <a:gd name="connsiteY2" fmla="*/ 139065 h 698393"/>
                      <a:gd name="connsiteX3" fmla="*/ 277431 w 277431"/>
                      <a:gd name="connsiteY3" fmla="*/ 573957 h 698393"/>
                      <a:gd name="connsiteX4" fmla="*/ 45061 w 277431"/>
                      <a:gd name="connsiteY4" fmla="*/ 600151 h 698393"/>
                      <a:gd name="connsiteX0" fmla="*/ 45150 w 277520"/>
                      <a:gd name="connsiteY0" fmla="*/ 605029 h 703271"/>
                      <a:gd name="connsiteX1" fmla="*/ 515 w 277520"/>
                      <a:gd name="connsiteY1" fmla="*/ 138013 h 703271"/>
                      <a:gd name="connsiteX2" fmla="*/ 246577 w 277520"/>
                      <a:gd name="connsiteY2" fmla="*/ 143943 h 703271"/>
                      <a:gd name="connsiteX3" fmla="*/ 277520 w 277520"/>
                      <a:gd name="connsiteY3" fmla="*/ 578835 h 703271"/>
                      <a:gd name="connsiteX4" fmla="*/ 45150 w 277520"/>
                      <a:gd name="connsiteY4" fmla="*/ 605029 h 703271"/>
                      <a:gd name="connsiteX0" fmla="*/ 45127 w 277497"/>
                      <a:gd name="connsiteY0" fmla="*/ 609484 h 707726"/>
                      <a:gd name="connsiteX1" fmla="*/ 492 w 277497"/>
                      <a:gd name="connsiteY1" fmla="*/ 142468 h 707726"/>
                      <a:gd name="connsiteX2" fmla="*/ 261436 w 277497"/>
                      <a:gd name="connsiteY2" fmla="*/ 139651 h 707726"/>
                      <a:gd name="connsiteX3" fmla="*/ 277497 w 277497"/>
                      <a:gd name="connsiteY3" fmla="*/ 583290 h 707726"/>
                      <a:gd name="connsiteX4" fmla="*/ 45127 w 277497"/>
                      <a:gd name="connsiteY4" fmla="*/ 609484 h 707726"/>
                      <a:gd name="connsiteX0" fmla="*/ 35205 w 277497"/>
                      <a:gd name="connsiteY0" fmla="*/ 605110 h 705182"/>
                      <a:gd name="connsiteX1" fmla="*/ 492 w 277497"/>
                      <a:gd name="connsiteY1" fmla="*/ 142468 h 705182"/>
                      <a:gd name="connsiteX2" fmla="*/ 261436 w 277497"/>
                      <a:gd name="connsiteY2" fmla="*/ 139651 h 705182"/>
                      <a:gd name="connsiteX3" fmla="*/ 277497 w 277497"/>
                      <a:gd name="connsiteY3" fmla="*/ 583290 h 705182"/>
                      <a:gd name="connsiteX4" fmla="*/ 35205 w 277497"/>
                      <a:gd name="connsiteY4" fmla="*/ 605110 h 705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97" h="705182">
                        <a:moveTo>
                          <a:pt x="35205" y="605110"/>
                        </a:moveTo>
                        <a:lnTo>
                          <a:pt x="492" y="142468"/>
                        </a:lnTo>
                        <a:cubicBezTo>
                          <a:pt x="-13987" y="-39298"/>
                          <a:pt x="296367" y="-54526"/>
                          <a:pt x="261436" y="139651"/>
                        </a:cubicBezTo>
                        <a:lnTo>
                          <a:pt x="277497" y="583290"/>
                        </a:lnTo>
                        <a:cubicBezTo>
                          <a:pt x="274515" y="721192"/>
                          <a:pt x="38578" y="760053"/>
                          <a:pt x="35205" y="605110"/>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11" name="Group 110"/>
                <p:cNvGrpSpPr/>
                <p:nvPr/>
              </p:nvGrpSpPr>
              <p:grpSpPr>
                <a:xfrm>
                  <a:off x="5314650" y="3314333"/>
                  <a:ext cx="1427676" cy="1238374"/>
                  <a:chOff x="5314650" y="3314333"/>
                  <a:chExt cx="1427676" cy="1238374"/>
                </a:xfrm>
              </p:grpSpPr>
              <p:grpSp>
                <p:nvGrpSpPr>
                  <p:cNvPr id="110" name="Group 109"/>
                  <p:cNvGrpSpPr/>
                  <p:nvPr/>
                </p:nvGrpSpPr>
                <p:grpSpPr>
                  <a:xfrm>
                    <a:off x="5314650" y="3314333"/>
                    <a:ext cx="1421399" cy="1238374"/>
                    <a:chOff x="5314650" y="3314333"/>
                    <a:chExt cx="1421399" cy="1238374"/>
                  </a:xfrm>
                </p:grpSpPr>
                <p:sp>
                  <p:nvSpPr>
                    <p:cNvPr id="53" name="Rectangle 2"/>
                    <p:cNvSpPr/>
                    <p:nvPr/>
                  </p:nvSpPr>
                  <p:spPr>
                    <a:xfrm rot="2893003" flipV="1">
                      <a:off x="5576668" y="3325609"/>
                      <a:ext cx="255314"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 name="connsiteX0" fmla="*/ 541518 w 8636226"/>
                        <a:gd name="connsiteY0" fmla="*/ 4050353 h 9224165"/>
                        <a:gd name="connsiteX1" fmla="*/ 1163309 w 8636226"/>
                        <a:gd name="connsiteY1" fmla="*/ 3368184 h 9224165"/>
                        <a:gd name="connsiteX2" fmla="*/ 2967723 w 8636226"/>
                        <a:gd name="connsiteY2" fmla="*/ 5196984 h 9224165"/>
                        <a:gd name="connsiteX3" fmla="*/ 108411 w 8636226"/>
                        <a:gd name="connsiteY3" fmla="*/ 2221554 h 9224165"/>
                        <a:gd name="connsiteX4" fmla="*/ 1008296 w 8636226"/>
                        <a:gd name="connsiteY4" fmla="*/ 1510355 h 9224165"/>
                        <a:gd name="connsiteX5" fmla="*/ 3432182 w 8636226"/>
                        <a:gd name="connsiteY5" fmla="*/ 3948755 h 9224165"/>
                        <a:gd name="connsiteX6" fmla="*/ 718011 w 8636226"/>
                        <a:gd name="connsiteY6" fmla="*/ 1191041 h 9224165"/>
                        <a:gd name="connsiteX7" fmla="*/ 1719497 w 8636226"/>
                        <a:gd name="connsiteY7" fmla="*/ 494356 h 9224165"/>
                        <a:gd name="connsiteX8" fmla="*/ 4085326 w 8636226"/>
                        <a:gd name="connsiteY8" fmla="*/ 2976299 h 9224165"/>
                        <a:gd name="connsiteX9" fmla="*/ 2133444 w 8636226"/>
                        <a:gd name="connsiteY9" fmla="*/ 867083 h 9224165"/>
                        <a:gd name="connsiteX10" fmla="*/ 3170925 w 8636226"/>
                        <a:gd name="connsiteY10" fmla="*/ 276642 h 9224165"/>
                        <a:gd name="connsiteX11" fmla="*/ 6538239 w 8636226"/>
                        <a:gd name="connsiteY11" fmla="*/ 3731040 h 9224165"/>
                        <a:gd name="connsiteX12" fmla="*/ 6090619 w 8636226"/>
                        <a:gd name="connsiteY12" fmla="*/ 2238393 h 9224165"/>
                        <a:gd name="connsiteX13" fmla="*/ 6639839 w 8636226"/>
                        <a:gd name="connsiteY13" fmla="*/ 1031385 h 9224165"/>
                        <a:gd name="connsiteX14" fmla="*/ 7757440 w 8636226"/>
                        <a:gd name="connsiteY14" fmla="*/ 2976297 h 9224165"/>
                        <a:gd name="connsiteX15" fmla="*/ 7989669 w 8636226"/>
                        <a:gd name="connsiteY15" fmla="*/ 4340640 h 9224165"/>
                        <a:gd name="connsiteX16" fmla="*/ 8636220 w 8636226"/>
                        <a:gd name="connsiteY16" fmla="*/ 6034120 h 9224165"/>
                        <a:gd name="connsiteX17" fmla="*/ 6266896 w 8636226"/>
                        <a:gd name="connsiteY17" fmla="*/ 9224162 h 9224165"/>
                        <a:gd name="connsiteX18" fmla="*/ 5057784 w 8636226"/>
                        <a:gd name="connsiteY18" fmla="*/ 8462696 h 9224165"/>
                        <a:gd name="connsiteX19" fmla="*/ 541518 w 8636226"/>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52649"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594837" y="6050116"/>
                            <a:pt x="8752654" y="6193162"/>
                          </a:cubicBezTo>
                          <a:cubicBezTo>
                            <a:pt x="7977375" y="7437758"/>
                            <a:pt x="7007393" y="7933774"/>
                            <a:pt x="6266896" y="9224162"/>
                          </a:cubicBezTo>
                          <a:cubicBezTo>
                            <a:pt x="6129010" y="9197551"/>
                            <a:pt x="5181156" y="8530430"/>
                            <a:pt x="5057784" y="8462696"/>
                          </a:cubicBezTo>
                          <a:cubicBezTo>
                            <a:pt x="4397384" y="8046620"/>
                            <a:pt x="768618" y="4236716"/>
                            <a:pt x="541518" y="4050353"/>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5" name="Rectangle 2"/>
                    <p:cNvSpPr/>
                    <p:nvPr/>
                  </p:nvSpPr>
                  <p:spPr>
                    <a:xfrm rot="9189635" flipH="1" flipV="1">
                      <a:off x="5314650" y="4121256"/>
                      <a:ext cx="255314"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 name="connsiteX0" fmla="*/ 541518 w 8636226"/>
                        <a:gd name="connsiteY0" fmla="*/ 4050353 h 9224165"/>
                        <a:gd name="connsiteX1" fmla="*/ 1163309 w 8636226"/>
                        <a:gd name="connsiteY1" fmla="*/ 3368184 h 9224165"/>
                        <a:gd name="connsiteX2" fmla="*/ 2967723 w 8636226"/>
                        <a:gd name="connsiteY2" fmla="*/ 5196984 h 9224165"/>
                        <a:gd name="connsiteX3" fmla="*/ 108411 w 8636226"/>
                        <a:gd name="connsiteY3" fmla="*/ 2221554 h 9224165"/>
                        <a:gd name="connsiteX4" fmla="*/ 1008296 w 8636226"/>
                        <a:gd name="connsiteY4" fmla="*/ 1510355 h 9224165"/>
                        <a:gd name="connsiteX5" fmla="*/ 3432182 w 8636226"/>
                        <a:gd name="connsiteY5" fmla="*/ 3948755 h 9224165"/>
                        <a:gd name="connsiteX6" fmla="*/ 718011 w 8636226"/>
                        <a:gd name="connsiteY6" fmla="*/ 1191041 h 9224165"/>
                        <a:gd name="connsiteX7" fmla="*/ 1719497 w 8636226"/>
                        <a:gd name="connsiteY7" fmla="*/ 494356 h 9224165"/>
                        <a:gd name="connsiteX8" fmla="*/ 4085326 w 8636226"/>
                        <a:gd name="connsiteY8" fmla="*/ 2976299 h 9224165"/>
                        <a:gd name="connsiteX9" fmla="*/ 2133444 w 8636226"/>
                        <a:gd name="connsiteY9" fmla="*/ 867083 h 9224165"/>
                        <a:gd name="connsiteX10" fmla="*/ 3170925 w 8636226"/>
                        <a:gd name="connsiteY10" fmla="*/ 276642 h 9224165"/>
                        <a:gd name="connsiteX11" fmla="*/ 6538239 w 8636226"/>
                        <a:gd name="connsiteY11" fmla="*/ 3731040 h 9224165"/>
                        <a:gd name="connsiteX12" fmla="*/ 6090619 w 8636226"/>
                        <a:gd name="connsiteY12" fmla="*/ 2238393 h 9224165"/>
                        <a:gd name="connsiteX13" fmla="*/ 6639839 w 8636226"/>
                        <a:gd name="connsiteY13" fmla="*/ 1031385 h 9224165"/>
                        <a:gd name="connsiteX14" fmla="*/ 7757440 w 8636226"/>
                        <a:gd name="connsiteY14" fmla="*/ 2976297 h 9224165"/>
                        <a:gd name="connsiteX15" fmla="*/ 7989669 w 8636226"/>
                        <a:gd name="connsiteY15" fmla="*/ 4340640 h 9224165"/>
                        <a:gd name="connsiteX16" fmla="*/ 8636220 w 8636226"/>
                        <a:gd name="connsiteY16" fmla="*/ 6034120 h 9224165"/>
                        <a:gd name="connsiteX17" fmla="*/ 6266896 w 8636226"/>
                        <a:gd name="connsiteY17" fmla="*/ 9224162 h 9224165"/>
                        <a:gd name="connsiteX18" fmla="*/ 5057784 w 8636226"/>
                        <a:gd name="connsiteY18" fmla="*/ 8462696 h 9224165"/>
                        <a:gd name="connsiteX19" fmla="*/ 541518 w 8636226"/>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52649"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594837" y="6050116"/>
                            <a:pt x="8752654" y="6193162"/>
                          </a:cubicBezTo>
                          <a:cubicBezTo>
                            <a:pt x="7977375" y="7437758"/>
                            <a:pt x="7170303" y="8195142"/>
                            <a:pt x="6266896" y="9224162"/>
                          </a:cubicBezTo>
                          <a:cubicBezTo>
                            <a:pt x="6129010" y="9197551"/>
                            <a:pt x="5181156" y="8530430"/>
                            <a:pt x="5057784" y="8462696"/>
                          </a:cubicBezTo>
                          <a:cubicBezTo>
                            <a:pt x="4397384" y="8046620"/>
                            <a:pt x="768618" y="4236716"/>
                            <a:pt x="541518" y="4050353"/>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2" name="Rectangle 51"/>
                    <p:cNvSpPr/>
                    <p:nvPr/>
                  </p:nvSpPr>
                  <p:spPr>
                    <a:xfrm rot="5540364">
                      <a:off x="5760279" y="3441231"/>
                      <a:ext cx="150701"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4" name="Rectangle 53"/>
                    <p:cNvSpPr/>
                    <p:nvPr/>
                  </p:nvSpPr>
                  <p:spPr>
                    <a:xfrm rot="6383905" flipH="1">
                      <a:off x="5499094" y="4257258"/>
                      <a:ext cx="150701"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1" name="Rectangle 12"/>
                    <p:cNvSpPr/>
                    <p:nvPr/>
                  </p:nvSpPr>
                  <p:spPr>
                    <a:xfrm rot="6615602">
                      <a:off x="5628973" y="3445630"/>
                      <a:ext cx="1141446" cy="1072707"/>
                    </a:xfrm>
                    <a:custGeom>
                      <a:avLst/>
                      <a:gdLst>
                        <a:gd name="connsiteX0" fmla="*/ 0 w 2869809"/>
                        <a:gd name="connsiteY0" fmla="*/ 0 h 2791482"/>
                        <a:gd name="connsiteX1" fmla="*/ 2869809 w 2869809"/>
                        <a:gd name="connsiteY1" fmla="*/ 0 h 2791482"/>
                        <a:gd name="connsiteX2" fmla="*/ 2869809 w 2869809"/>
                        <a:gd name="connsiteY2" fmla="*/ 2791482 h 2791482"/>
                        <a:gd name="connsiteX3" fmla="*/ 0 w 2869809"/>
                        <a:gd name="connsiteY3" fmla="*/ 2791482 h 2791482"/>
                        <a:gd name="connsiteX4" fmla="*/ 0 w 2869809"/>
                        <a:gd name="connsiteY4" fmla="*/ 0 h 2791482"/>
                        <a:gd name="connsiteX0" fmla="*/ 14068 w 2869809"/>
                        <a:gd name="connsiteY0" fmla="*/ 386861 h 2791482"/>
                        <a:gd name="connsiteX1" fmla="*/ 2869809 w 2869809"/>
                        <a:gd name="connsiteY1" fmla="*/ 0 h 2791482"/>
                        <a:gd name="connsiteX2" fmla="*/ 2869809 w 2869809"/>
                        <a:gd name="connsiteY2" fmla="*/ 2791482 h 2791482"/>
                        <a:gd name="connsiteX3" fmla="*/ 0 w 2869809"/>
                        <a:gd name="connsiteY3" fmla="*/ 2791482 h 2791482"/>
                        <a:gd name="connsiteX4" fmla="*/ 14068 w 2869809"/>
                        <a:gd name="connsiteY4" fmla="*/ 386861 h 2791482"/>
                        <a:gd name="connsiteX0" fmla="*/ 14068 w 2869809"/>
                        <a:gd name="connsiteY0" fmla="*/ 316522 h 2721143"/>
                        <a:gd name="connsiteX1" fmla="*/ 2461846 w 2869809"/>
                        <a:gd name="connsiteY1" fmla="*/ 0 h 2721143"/>
                        <a:gd name="connsiteX2" fmla="*/ 2869809 w 2869809"/>
                        <a:gd name="connsiteY2" fmla="*/ 2721143 h 2721143"/>
                        <a:gd name="connsiteX3" fmla="*/ 0 w 2869809"/>
                        <a:gd name="connsiteY3" fmla="*/ 2721143 h 2721143"/>
                        <a:gd name="connsiteX4" fmla="*/ 14068 w 2869809"/>
                        <a:gd name="connsiteY4" fmla="*/ 316522 h 2721143"/>
                        <a:gd name="connsiteX0" fmla="*/ 35169 w 2869809"/>
                        <a:gd name="connsiteY0" fmla="*/ 337623 h 2721143"/>
                        <a:gd name="connsiteX1" fmla="*/ 2461846 w 2869809"/>
                        <a:gd name="connsiteY1" fmla="*/ 0 h 2721143"/>
                        <a:gd name="connsiteX2" fmla="*/ 2869809 w 2869809"/>
                        <a:gd name="connsiteY2" fmla="*/ 2721143 h 2721143"/>
                        <a:gd name="connsiteX3" fmla="*/ 0 w 2869809"/>
                        <a:gd name="connsiteY3" fmla="*/ 2721143 h 2721143"/>
                        <a:gd name="connsiteX4" fmla="*/ 35169 w 2869809"/>
                        <a:gd name="connsiteY4" fmla="*/ 337623 h 2721143"/>
                        <a:gd name="connsiteX0" fmla="*/ 21101 w 2869809"/>
                        <a:gd name="connsiteY0" fmla="*/ 302454 h 2721143"/>
                        <a:gd name="connsiteX1" fmla="*/ 2461846 w 2869809"/>
                        <a:gd name="connsiteY1" fmla="*/ 0 h 2721143"/>
                        <a:gd name="connsiteX2" fmla="*/ 2869809 w 2869809"/>
                        <a:gd name="connsiteY2" fmla="*/ 2721143 h 2721143"/>
                        <a:gd name="connsiteX3" fmla="*/ 0 w 2869809"/>
                        <a:gd name="connsiteY3" fmla="*/ 2721143 h 2721143"/>
                        <a:gd name="connsiteX4" fmla="*/ 21101 w 2869809"/>
                        <a:gd name="connsiteY4" fmla="*/ 302454 h 2721143"/>
                        <a:gd name="connsiteX0" fmla="*/ 21101 w 2869809"/>
                        <a:gd name="connsiteY0" fmla="*/ 326022 h 2744711"/>
                        <a:gd name="connsiteX1" fmla="*/ 2461846 w 2869809"/>
                        <a:gd name="connsiteY1" fmla="*/ 23568 h 2744711"/>
                        <a:gd name="connsiteX2" fmla="*/ 2869809 w 2869809"/>
                        <a:gd name="connsiteY2" fmla="*/ 2744711 h 2744711"/>
                        <a:gd name="connsiteX3" fmla="*/ 0 w 2869809"/>
                        <a:gd name="connsiteY3" fmla="*/ 2744711 h 2744711"/>
                        <a:gd name="connsiteX4" fmla="*/ 21101 w 2869809"/>
                        <a:gd name="connsiteY4" fmla="*/ 326022 h 2744711"/>
                        <a:gd name="connsiteX0" fmla="*/ 21101 w 2869809"/>
                        <a:gd name="connsiteY0" fmla="*/ 515823 h 2934512"/>
                        <a:gd name="connsiteX1" fmla="*/ 2461846 w 2869809"/>
                        <a:gd name="connsiteY1" fmla="*/ 213369 h 2934512"/>
                        <a:gd name="connsiteX2" fmla="*/ 2869809 w 2869809"/>
                        <a:gd name="connsiteY2" fmla="*/ 2934512 h 2934512"/>
                        <a:gd name="connsiteX3" fmla="*/ 0 w 2869809"/>
                        <a:gd name="connsiteY3" fmla="*/ 2934512 h 2934512"/>
                        <a:gd name="connsiteX4" fmla="*/ 21101 w 2869809"/>
                        <a:gd name="connsiteY4" fmla="*/ 515823 h 2934512"/>
                        <a:gd name="connsiteX0" fmla="*/ 21101 w 2869809"/>
                        <a:gd name="connsiteY0" fmla="*/ 515823 h 2934512"/>
                        <a:gd name="connsiteX1" fmla="*/ 2461846 w 2869809"/>
                        <a:gd name="connsiteY1" fmla="*/ 213369 h 2934512"/>
                        <a:gd name="connsiteX2" fmla="*/ 2609557 w 2869809"/>
                        <a:gd name="connsiteY2" fmla="*/ 1284952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757267"/>
                        <a:gd name="connsiteY0" fmla="*/ 511198 h 2929887"/>
                        <a:gd name="connsiteX1" fmla="*/ 2447779 w 2757267"/>
                        <a:gd name="connsiteY1" fmla="*/ 215777 h 2929887"/>
                        <a:gd name="connsiteX2" fmla="*/ 2644726 w 2757267"/>
                        <a:gd name="connsiteY2" fmla="*/ 809059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13991 w 2757267"/>
                        <a:gd name="connsiteY4" fmla="*/ 2547435 h 2929887"/>
                        <a:gd name="connsiteX5" fmla="*/ 0 w 2757267"/>
                        <a:gd name="connsiteY5" fmla="*/ 2929887 h 2929887"/>
                        <a:gd name="connsiteX6" fmla="*/ 21101 w 2757267"/>
                        <a:gd name="connsiteY6"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0 w 2757267"/>
                        <a:gd name="connsiteY5" fmla="*/ 2929887 h 2929887"/>
                        <a:gd name="connsiteX6" fmla="*/ 21101 w 2757267"/>
                        <a:gd name="connsiteY6"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1412160 w 2757267"/>
                        <a:gd name="connsiteY5" fmla="*/ 267941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288853 w 2757267"/>
                        <a:gd name="connsiteY5" fmla="*/ 1837283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317134 w 2757267"/>
                        <a:gd name="connsiteY5" fmla="*/ 10580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182017 w 2757267"/>
                        <a:gd name="connsiteY5" fmla="*/ 7532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2017 w 2757267"/>
                        <a:gd name="connsiteY5" fmla="*/ 7532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358741 w 2757267"/>
                        <a:gd name="connsiteY6" fmla="*/ 158275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859120 w 2757267"/>
                        <a:gd name="connsiteY7" fmla="*/ 1997538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74279 w 2757267"/>
                        <a:gd name="connsiteY7" fmla="*/ 1463352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478906 w 2757267"/>
                        <a:gd name="connsiteY8" fmla="*/ 1733587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507186 w 2757267"/>
                        <a:gd name="connsiteY9" fmla="*/ 1083138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88885 w 2757267"/>
                        <a:gd name="connsiteY8" fmla="*/ 882032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126972 w 2757267"/>
                        <a:gd name="connsiteY10" fmla="*/ 2440598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4023 w 2757267"/>
                        <a:gd name="connsiteY10" fmla="*/ 2525440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4023 w 2757267"/>
                        <a:gd name="connsiteY10" fmla="*/ 2525440 h 2929887"/>
                        <a:gd name="connsiteX11" fmla="*/ 0 w 2757267"/>
                        <a:gd name="connsiteY11" fmla="*/ 2929887 h 2929887"/>
                        <a:gd name="connsiteX12" fmla="*/ 21101 w 2757267"/>
                        <a:gd name="connsiteY12" fmla="*/ 511198 h 2929887"/>
                        <a:gd name="connsiteX0" fmla="*/ 79 w 2736245"/>
                        <a:gd name="connsiteY0" fmla="*/ 511198 h 2653367"/>
                        <a:gd name="connsiteX1" fmla="*/ 2426757 w 2736245"/>
                        <a:gd name="connsiteY1" fmla="*/ 215777 h 2653367"/>
                        <a:gd name="connsiteX2" fmla="*/ 2637772 w 2736245"/>
                        <a:gd name="connsiteY2" fmla="*/ 816093 h 2653367"/>
                        <a:gd name="connsiteX3" fmla="*/ 2736245 w 2736245"/>
                        <a:gd name="connsiteY3" fmla="*/ 2479720 h 2653367"/>
                        <a:gd name="connsiteX4" fmla="*/ 2314965 w 2736245"/>
                        <a:gd name="connsiteY4" fmla="*/ 2512869 h 2653367"/>
                        <a:gd name="connsiteX5" fmla="*/ 2167279 w 2736245"/>
                        <a:gd name="connsiteY5" fmla="*/ 768911 h 2653367"/>
                        <a:gd name="connsiteX6" fmla="*/ 1859336 w 2736245"/>
                        <a:gd name="connsiteY6" fmla="*/ 910313 h 2653367"/>
                        <a:gd name="connsiteX7" fmla="*/ 768968 w 2736245"/>
                        <a:gd name="connsiteY7" fmla="*/ 963731 h 2653367"/>
                        <a:gd name="connsiteX8" fmla="*/ 583574 w 2736245"/>
                        <a:gd name="connsiteY8" fmla="*/ 891459 h 2653367"/>
                        <a:gd name="connsiteX9" fmla="*/ 464168 w 2736245"/>
                        <a:gd name="connsiteY9" fmla="*/ 1058000 h 2653367"/>
                        <a:gd name="connsiteX10" fmla="*/ 593001 w 2736245"/>
                        <a:gd name="connsiteY10" fmla="*/ 2525440 h 2653367"/>
                        <a:gd name="connsiteX11" fmla="*/ 198937 w 2736245"/>
                        <a:gd name="connsiteY11" fmla="*/ 2653367 h 2653367"/>
                        <a:gd name="connsiteX12" fmla="*/ 79 w 2736245"/>
                        <a:gd name="connsiteY12" fmla="*/ 511198 h 2653367"/>
                        <a:gd name="connsiteX0" fmla="*/ 81 w 2729962"/>
                        <a:gd name="connsiteY0" fmla="*/ 515330 h 2651214"/>
                        <a:gd name="connsiteX1" fmla="*/ 2420474 w 2729962"/>
                        <a:gd name="connsiteY1" fmla="*/ 213624 h 2651214"/>
                        <a:gd name="connsiteX2" fmla="*/ 2631489 w 2729962"/>
                        <a:gd name="connsiteY2" fmla="*/ 813940 h 2651214"/>
                        <a:gd name="connsiteX3" fmla="*/ 2729962 w 2729962"/>
                        <a:gd name="connsiteY3" fmla="*/ 2477567 h 2651214"/>
                        <a:gd name="connsiteX4" fmla="*/ 2308682 w 2729962"/>
                        <a:gd name="connsiteY4" fmla="*/ 2510716 h 2651214"/>
                        <a:gd name="connsiteX5" fmla="*/ 2160996 w 2729962"/>
                        <a:gd name="connsiteY5" fmla="*/ 766758 h 2651214"/>
                        <a:gd name="connsiteX6" fmla="*/ 1853053 w 2729962"/>
                        <a:gd name="connsiteY6" fmla="*/ 908160 h 2651214"/>
                        <a:gd name="connsiteX7" fmla="*/ 762685 w 2729962"/>
                        <a:gd name="connsiteY7" fmla="*/ 961578 h 2651214"/>
                        <a:gd name="connsiteX8" fmla="*/ 577291 w 2729962"/>
                        <a:gd name="connsiteY8" fmla="*/ 889306 h 2651214"/>
                        <a:gd name="connsiteX9" fmla="*/ 457885 w 2729962"/>
                        <a:gd name="connsiteY9" fmla="*/ 1055847 h 2651214"/>
                        <a:gd name="connsiteX10" fmla="*/ 586718 w 2729962"/>
                        <a:gd name="connsiteY10" fmla="*/ 2523287 h 2651214"/>
                        <a:gd name="connsiteX11" fmla="*/ 192654 w 2729962"/>
                        <a:gd name="connsiteY11" fmla="*/ 2651214 h 2651214"/>
                        <a:gd name="connsiteX12" fmla="*/ 81 w 2729962"/>
                        <a:gd name="connsiteY12" fmla="*/ 515330 h 2651214"/>
                        <a:gd name="connsiteX0" fmla="*/ 81 w 2729962"/>
                        <a:gd name="connsiteY0" fmla="*/ 508397 h 2644281"/>
                        <a:gd name="connsiteX1" fmla="*/ 2420474 w 2729962"/>
                        <a:gd name="connsiteY1" fmla="*/ 206691 h 2644281"/>
                        <a:gd name="connsiteX2" fmla="*/ 2631489 w 2729962"/>
                        <a:gd name="connsiteY2" fmla="*/ 807007 h 2644281"/>
                        <a:gd name="connsiteX3" fmla="*/ 2729962 w 2729962"/>
                        <a:gd name="connsiteY3" fmla="*/ 2470634 h 2644281"/>
                        <a:gd name="connsiteX4" fmla="*/ 2308682 w 2729962"/>
                        <a:gd name="connsiteY4" fmla="*/ 2503783 h 2644281"/>
                        <a:gd name="connsiteX5" fmla="*/ 2160996 w 2729962"/>
                        <a:gd name="connsiteY5" fmla="*/ 759825 h 2644281"/>
                        <a:gd name="connsiteX6" fmla="*/ 1853053 w 2729962"/>
                        <a:gd name="connsiteY6" fmla="*/ 901227 h 2644281"/>
                        <a:gd name="connsiteX7" fmla="*/ 762685 w 2729962"/>
                        <a:gd name="connsiteY7" fmla="*/ 954645 h 2644281"/>
                        <a:gd name="connsiteX8" fmla="*/ 577291 w 2729962"/>
                        <a:gd name="connsiteY8" fmla="*/ 882373 h 2644281"/>
                        <a:gd name="connsiteX9" fmla="*/ 457885 w 2729962"/>
                        <a:gd name="connsiteY9" fmla="*/ 1048914 h 2644281"/>
                        <a:gd name="connsiteX10" fmla="*/ 586718 w 2729962"/>
                        <a:gd name="connsiteY10" fmla="*/ 2516354 h 2644281"/>
                        <a:gd name="connsiteX11" fmla="*/ 192654 w 2729962"/>
                        <a:gd name="connsiteY11" fmla="*/ 2644281 h 2644281"/>
                        <a:gd name="connsiteX12" fmla="*/ 81 w 2729962"/>
                        <a:gd name="connsiteY12" fmla="*/ 508397 h 2644281"/>
                        <a:gd name="connsiteX0" fmla="*/ 81 w 2729962"/>
                        <a:gd name="connsiteY0" fmla="*/ 518023 h 2653907"/>
                        <a:gd name="connsiteX1" fmla="*/ 2420474 w 2729962"/>
                        <a:gd name="connsiteY1" fmla="*/ 216317 h 2653907"/>
                        <a:gd name="connsiteX2" fmla="*/ 2631489 w 2729962"/>
                        <a:gd name="connsiteY2" fmla="*/ 816633 h 2653907"/>
                        <a:gd name="connsiteX3" fmla="*/ 2729962 w 2729962"/>
                        <a:gd name="connsiteY3" fmla="*/ 2480260 h 2653907"/>
                        <a:gd name="connsiteX4" fmla="*/ 2308682 w 2729962"/>
                        <a:gd name="connsiteY4" fmla="*/ 2513409 h 2653907"/>
                        <a:gd name="connsiteX5" fmla="*/ 2160996 w 2729962"/>
                        <a:gd name="connsiteY5" fmla="*/ 769451 h 2653907"/>
                        <a:gd name="connsiteX6" fmla="*/ 1853053 w 2729962"/>
                        <a:gd name="connsiteY6" fmla="*/ 910853 h 2653907"/>
                        <a:gd name="connsiteX7" fmla="*/ 762685 w 2729962"/>
                        <a:gd name="connsiteY7" fmla="*/ 964271 h 2653907"/>
                        <a:gd name="connsiteX8" fmla="*/ 577291 w 2729962"/>
                        <a:gd name="connsiteY8" fmla="*/ 891999 h 2653907"/>
                        <a:gd name="connsiteX9" fmla="*/ 457885 w 2729962"/>
                        <a:gd name="connsiteY9" fmla="*/ 1058540 h 2653907"/>
                        <a:gd name="connsiteX10" fmla="*/ 586718 w 2729962"/>
                        <a:gd name="connsiteY10" fmla="*/ 2525980 h 2653907"/>
                        <a:gd name="connsiteX11" fmla="*/ 192654 w 2729962"/>
                        <a:gd name="connsiteY11" fmla="*/ 2653907 h 2653907"/>
                        <a:gd name="connsiteX12" fmla="*/ 81 w 2729962"/>
                        <a:gd name="connsiteY12" fmla="*/ 518023 h 2653907"/>
                        <a:gd name="connsiteX0" fmla="*/ 81 w 2729962"/>
                        <a:gd name="connsiteY0" fmla="*/ 522153 h 2658037"/>
                        <a:gd name="connsiteX1" fmla="*/ 2420474 w 2729962"/>
                        <a:gd name="connsiteY1" fmla="*/ 220447 h 2658037"/>
                        <a:gd name="connsiteX2" fmla="*/ 2631489 w 2729962"/>
                        <a:gd name="connsiteY2" fmla="*/ 820763 h 2658037"/>
                        <a:gd name="connsiteX3" fmla="*/ 2729962 w 2729962"/>
                        <a:gd name="connsiteY3" fmla="*/ 2484390 h 2658037"/>
                        <a:gd name="connsiteX4" fmla="*/ 2308682 w 2729962"/>
                        <a:gd name="connsiteY4" fmla="*/ 2517539 h 2658037"/>
                        <a:gd name="connsiteX5" fmla="*/ 2160996 w 2729962"/>
                        <a:gd name="connsiteY5" fmla="*/ 773581 h 2658037"/>
                        <a:gd name="connsiteX6" fmla="*/ 1853053 w 2729962"/>
                        <a:gd name="connsiteY6" fmla="*/ 914983 h 2658037"/>
                        <a:gd name="connsiteX7" fmla="*/ 762685 w 2729962"/>
                        <a:gd name="connsiteY7" fmla="*/ 968401 h 2658037"/>
                        <a:gd name="connsiteX8" fmla="*/ 577291 w 2729962"/>
                        <a:gd name="connsiteY8" fmla="*/ 896129 h 2658037"/>
                        <a:gd name="connsiteX9" fmla="*/ 457885 w 2729962"/>
                        <a:gd name="connsiteY9" fmla="*/ 1062670 h 2658037"/>
                        <a:gd name="connsiteX10" fmla="*/ 586718 w 2729962"/>
                        <a:gd name="connsiteY10" fmla="*/ 2530110 h 2658037"/>
                        <a:gd name="connsiteX11" fmla="*/ 192654 w 2729962"/>
                        <a:gd name="connsiteY11" fmla="*/ 2658037 h 2658037"/>
                        <a:gd name="connsiteX12" fmla="*/ 81 w 2729962"/>
                        <a:gd name="connsiteY12" fmla="*/ 522153 h 2658037"/>
                        <a:gd name="connsiteX0" fmla="*/ 172207 w 2902088"/>
                        <a:gd name="connsiteY0" fmla="*/ 522153 h 2658037"/>
                        <a:gd name="connsiteX1" fmla="*/ 2592600 w 2902088"/>
                        <a:gd name="connsiteY1" fmla="*/ 220447 h 2658037"/>
                        <a:gd name="connsiteX2" fmla="*/ 2803615 w 2902088"/>
                        <a:gd name="connsiteY2" fmla="*/ 820763 h 2658037"/>
                        <a:gd name="connsiteX3" fmla="*/ 2902088 w 2902088"/>
                        <a:gd name="connsiteY3" fmla="*/ 2484390 h 2658037"/>
                        <a:gd name="connsiteX4" fmla="*/ 2480808 w 2902088"/>
                        <a:gd name="connsiteY4" fmla="*/ 2517539 h 2658037"/>
                        <a:gd name="connsiteX5" fmla="*/ 2333122 w 2902088"/>
                        <a:gd name="connsiteY5" fmla="*/ 773581 h 2658037"/>
                        <a:gd name="connsiteX6" fmla="*/ 2025179 w 2902088"/>
                        <a:gd name="connsiteY6" fmla="*/ 914983 h 2658037"/>
                        <a:gd name="connsiteX7" fmla="*/ 934811 w 2902088"/>
                        <a:gd name="connsiteY7" fmla="*/ 968401 h 2658037"/>
                        <a:gd name="connsiteX8" fmla="*/ 749417 w 2902088"/>
                        <a:gd name="connsiteY8" fmla="*/ 896129 h 2658037"/>
                        <a:gd name="connsiteX9" fmla="*/ 630011 w 2902088"/>
                        <a:gd name="connsiteY9" fmla="*/ 1062670 h 2658037"/>
                        <a:gd name="connsiteX10" fmla="*/ 758844 w 2902088"/>
                        <a:gd name="connsiteY10" fmla="*/ 2530110 h 2658037"/>
                        <a:gd name="connsiteX11" fmla="*/ 364780 w 2902088"/>
                        <a:gd name="connsiteY11" fmla="*/ 2658037 h 2658037"/>
                        <a:gd name="connsiteX12" fmla="*/ 215231 w 2902088"/>
                        <a:gd name="connsiteY12" fmla="*/ 1213498 h 2658037"/>
                        <a:gd name="connsiteX13" fmla="*/ 172207 w 2902088"/>
                        <a:gd name="connsiteY13" fmla="*/ 522153 h 2658037"/>
                        <a:gd name="connsiteX0" fmla="*/ 196812 w 2926693"/>
                        <a:gd name="connsiteY0" fmla="*/ 522153 h 2658037"/>
                        <a:gd name="connsiteX1" fmla="*/ 2617205 w 2926693"/>
                        <a:gd name="connsiteY1" fmla="*/ 220447 h 2658037"/>
                        <a:gd name="connsiteX2" fmla="*/ 2828220 w 2926693"/>
                        <a:gd name="connsiteY2" fmla="*/ 820763 h 2658037"/>
                        <a:gd name="connsiteX3" fmla="*/ 2926693 w 2926693"/>
                        <a:gd name="connsiteY3" fmla="*/ 2484390 h 2658037"/>
                        <a:gd name="connsiteX4" fmla="*/ 2505413 w 2926693"/>
                        <a:gd name="connsiteY4" fmla="*/ 2517539 h 2658037"/>
                        <a:gd name="connsiteX5" fmla="*/ 2357727 w 2926693"/>
                        <a:gd name="connsiteY5" fmla="*/ 773581 h 2658037"/>
                        <a:gd name="connsiteX6" fmla="*/ 2049784 w 2926693"/>
                        <a:gd name="connsiteY6" fmla="*/ 914983 h 2658037"/>
                        <a:gd name="connsiteX7" fmla="*/ 959416 w 2926693"/>
                        <a:gd name="connsiteY7" fmla="*/ 968401 h 2658037"/>
                        <a:gd name="connsiteX8" fmla="*/ 774022 w 2926693"/>
                        <a:gd name="connsiteY8" fmla="*/ 896129 h 2658037"/>
                        <a:gd name="connsiteX9" fmla="*/ 654616 w 2926693"/>
                        <a:gd name="connsiteY9" fmla="*/ 1062670 h 2658037"/>
                        <a:gd name="connsiteX10" fmla="*/ 783449 w 2926693"/>
                        <a:gd name="connsiteY10" fmla="*/ 2530110 h 2658037"/>
                        <a:gd name="connsiteX11" fmla="*/ 389385 w 2926693"/>
                        <a:gd name="connsiteY11" fmla="*/ 2658037 h 2658037"/>
                        <a:gd name="connsiteX12" fmla="*/ 151852 w 2926693"/>
                        <a:gd name="connsiteY12" fmla="*/ 1197787 h 2658037"/>
                        <a:gd name="connsiteX13" fmla="*/ 196812 w 2926693"/>
                        <a:gd name="connsiteY13" fmla="*/ 522153 h 2658037"/>
                        <a:gd name="connsiteX0" fmla="*/ 80585 w 2810466"/>
                        <a:gd name="connsiteY0" fmla="*/ 522153 h 2658037"/>
                        <a:gd name="connsiteX1" fmla="*/ 2500978 w 2810466"/>
                        <a:gd name="connsiteY1" fmla="*/ 220447 h 2658037"/>
                        <a:gd name="connsiteX2" fmla="*/ 2711993 w 2810466"/>
                        <a:gd name="connsiteY2" fmla="*/ 820763 h 2658037"/>
                        <a:gd name="connsiteX3" fmla="*/ 2810466 w 2810466"/>
                        <a:gd name="connsiteY3" fmla="*/ 2484390 h 2658037"/>
                        <a:gd name="connsiteX4" fmla="*/ 2389186 w 2810466"/>
                        <a:gd name="connsiteY4" fmla="*/ 2517539 h 2658037"/>
                        <a:gd name="connsiteX5" fmla="*/ 2241500 w 2810466"/>
                        <a:gd name="connsiteY5" fmla="*/ 773581 h 2658037"/>
                        <a:gd name="connsiteX6" fmla="*/ 1933557 w 2810466"/>
                        <a:gd name="connsiteY6" fmla="*/ 914983 h 2658037"/>
                        <a:gd name="connsiteX7" fmla="*/ 843189 w 2810466"/>
                        <a:gd name="connsiteY7" fmla="*/ 968401 h 2658037"/>
                        <a:gd name="connsiteX8" fmla="*/ 657795 w 2810466"/>
                        <a:gd name="connsiteY8" fmla="*/ 896129 h 2658037"/>
                        <a:gd name="connsiteX9" fmla="*/ 538389 w 2810466"/>
                        <a:gd name="connsiteY9" fmla="*/ 1062670 h 2658037"/>
                        <a:gd name="connsiteX10" fmla="*/ 667222 w 2810466"/>
                        <a:gd name="connsiteY10" fmla="*/ 2530110 h 2658037"/>
                        <a:gd name="connsiteX11" fmla="*/ 273158 w 2810466"/>
                        <a:gd name="connsiteY11" fmla="*/ 2658037 h 2658037"/>
                        <a:gd name="connsiteX12" fmla="*/ 35625 w 2810466"/>
                        <a:gd name="connsiteY12" fmla="*/ 1197787 h 2658037"/>
                        <a:gd name="connsiteX13" fmla="*/ 80585 w 2810466"/>
                        <a:gd name="connsiteY13" fmla="*/ 522153 h 2658037"/>
                        <a:gd name="connsiteX0" fmla="*/ 85498 w 2815379"/>
                        <a:gd name="connsiteY0" fmla="*/ 522153 h 2658037"/>
                        <a:gd name="connsiteX1" fmla="*/ 2505891 w 2815379"/>
                        <a:gd name="connsiteY1" fmla="*/ 220447 h 2658037"/>
                        <a:gd name="connsiteX2" fmla="*/ 2716906 w 2815379"/>
                        <a:gd name="connsiteY2" fmla="*/ 820763 h 2658037"/>
                        <a:gd name="connsiteX3" fmla="*/ 2815379 w 2815379"/>
                        <a:gd name="connsiteY3" fmla="*/ 2484390 h 2658037"/>
                        <a:gd name="connsiteX4" fmla="*/ 2394099 w 2815379"/>
                        <a:gd name="connsiteY4" fmla="*/ 2517539 h 2658037"/>
                        <a:gd name="connsiteX5" fmla="*/ 2246413 w 2815379"/>
                        <a:gd name="connsiteY5" fmla="*/ 773581 h 2658037"/>
                        <a:gd name="connsiteX6" fmla="*/ 1938470 w 2815379"/>
                        <a:gd name="connsiteY6" fmla="*/ 914983 h 2658037"/>
                        <a:gd name="connsiteX7" fmla="*/ 848102 w 2815379"/>
                        <a:gd name="connsiteY7" fmla="*/ 968401 h 2658037"/>
                        <a:gd name="connsiteX8" fmla="*/ 662708 w 2815379"/>
                        <a:gd name="connsiteY8" fmla="*/ 896129 h 2658037"/>
                        <a:gd name="connsiteX9" fmla="*/ 543302 w 2815379"/>
                        <a:gd name="connsiteY9" fmla="*/ 1062670 h 2658037"/>
                        <a:gd name="connsiteX10" fmla="*/ 672135 w 2815379"/>
                        <a:gd name="connsiteY10" fmla="*/ 2530110 h 2658037"/>
                        <a:gd name="connsiteX11" fmla="*/ 278071 w 2815379"/>
                        <a:gd name="connsiteY11" fmla="*/ 2658037 h 2658037"/>
                        <a:gd name="connsiteX12" fmla="*/ 31111 w 2815379"/>
                        <a:gd name="connsiteY12" fmla="*/ 1210356 h 2658037"/>
                        <a:gd name="connsiteX13" fmla="*/ 85498 w 2815379"/>
                        <a:gd name="connsiteY13" fmla="*/ 522153 h 2658037"/>
                        <a:gd name="connsiteX0" fmla="*/ 98332 w 2828213"/>
                        <a:gd name="connsiteY0" fmla="*/ 522153 h 2658037"/>
                        <a:gd name="connsiteX1" fmla="*/ 2518725 w 2828213"/>
                        <a:gd name="connsiteY1" fmla="*/ 220447 h 2658037"/>
                        <a:gd name="connsiteX2" fmla="*/ 2729740 w 2828213"/>
                        <a:gd name="connsiteY2" fmla="*/ 820763 h 2658037"/>
                        <a:gd name="connsiteX3" fmla="*/ 2828213 w 2828213"/>
                        <a:gd name="connsiteY3" fmla="*/ 2484390 h 2658037"/>
                        <a:gd name="connsiteX4" fmla="*/ 2406933 w 2828213"/>
                        <a:gd name="connsiteY4" fmla="*/ 2517539 h 2658037"/>
                        <a:gd name="connsiteX5" fmla="*/ 2259247 w 2828213"/>
                        <a:gd name="connsiteY5" fmla="*/ 773581 h 2658037"/>
                        <a:gd name="connsiteX6" fmla="*/ 1951304 w 2828213"/>
                        <a:gd name="connsiteY6" fmla="*/ 914983 h 2658037"/>
                        <a:gd name="connsiteX7" fmla="*/ 860936 w 2828213"/>
                        <a:gd name="connsiteY7" fmla="*/ 968401 h 2658037"/>
                        <a:gd name="connsiteX8" fmla="*/ 675542 w 2828213"/>
                        <a:gd name="connsiteY8" fmla="*/ 896129 h 2658037"/>
                        <a:gd name="connsiteX9" fmla="*/ 556136 w 2828213"/>
                        <a:gd name="connsiteY9" fmla="*/ 1062670 h 2658037"/>
                        <a:gd name="connsiteX10" fmla="*/ 684969 w 2828213"/>
                        <a:gd name="connsiteY10" fmla="*/ 2530110 h 2658037"/>
                        <a:gd name="connsiteX11" fmla="*/ 290905 w 2828213"/>
                        <a:gd name="connsiteY11" fmla="*/ 2658037 h 2658037"/>
                        <a:gd name="connsiteX12" fmla="*/ 43945 w 2828213"/>
                        <a:gd name="connsiteY12" fmla="*/ 1210356 h 2658037"/>
                        <a:gd name="connsiteX13" fmla="*/ 98332 w 2828213"/>
                        <a:gd name="connsiteY13" fmla="*/ 522153 h 2658037"/>
                        <a:gd name="connsiteX0" fmla="*/ 99338 w 2829219"/>
                        <a:gd name="connsiteY0" fmla="*/ 522153 h 2658037"/>
                        <a:gd name="connsiteX1" fmla="*/ 2519731 w 2829219"/>
                        <a:gd name="connsiteY1" fmla="*/ 220447 h 2658037"/>
                        <a:gd name="connsiteX2" fmla="*/ 2730746 w 2829219"/>
                        <a:gd name="connsiteY2" fmla="*/ 820763 h 2658037"/>
                        <a:gd name="connsiteX3" fmla="*/ 2829219 w 2829219"/>
                        <a:gd name="connsiteY3" fmla="*/ 2484390 h 2658037"/>
                        <a:gd name="connsiteX4" fmla="*/ 2407939 w 2829219"/>
                        <a:gd name="connsiteY4" fmla="*/ 2517539 h 2658037"/>
                        <a:gd name="connsiteX5" fmla="*/ 2260253 w 2829219"/>
                        <a:gd name="connsiteY5" fmla="*/ 773581 h 2658037"/>
                        <a:gd name="connsiteX6" fmla="*/ 1952310 w 2829219"/>
                        <a:gd name="connsiteY6" fmla="*/ 914983 h 2658037"/>
                        <a:gd name="connsiteX7" fmla="*/ 861942 w 2829219"/>
                        <a:gd name="connsiteY7" fmla="*/ 968401 h 2658037"/>
                        <a:gd name="connsiteX8" fmla="*/ 676548 w 2829219"/>
                        <a:gd name="connsiteY8" fmla="*/ 896129 h 2658037"/>
                        <a:gd name="connsiteX9" fmla="*/ 557142 w 2829219"/>
                        <a:gd name="connsiteY9" fmla="*/ 1062670 h 2658037"/>
                        <a:gd name="connsiteX10" fmla="*/ 685975 w 2829219"/>
                        <a:gd name="connsiteY10" fmla="*/ 2530110 h 2658037"/>
                        <a:gd name="connsiteX11" fmla="*/ 291911 w 2829219"/>
                        <a:gd name="connsiteY11" fmla="*/ 2658037 h 2658037"/>
                        <a:gd name="connsiteX12" fmla="*/ 44951 w 2829219"/>
                        <a:gd name="connsiteY12" fmla="*/ 1210356 h 2658037"/>
                        <a:gd name="connsiteX13" fmla="*/ 99338 w 2829219"/>
                        <a:gd name="connsiteY13" fmla="*/ 522153 h 2658037"/>
                        <a:gd name="connsiteX0" fmla="*/ 94163 w 2824044"/>
                        <a:gd name="connsiteY0" fmla="*/ 522153 h 2658037"/>
                        <a:gd name="connsiteX1" fmla="*/ 2514556 w 2824044"/>
                        <a:gd name="connsiteY1" fmla="*/ 220447 h 2658037"/>
                        <a:gd name="connsiteX2" fmla="*/ 2725571 w 2824044"/>
                        <a:gd name="connsiteY2" fmla="*/ 820763 h 2658037"/>
                        <a:gd name="connsiteX3" fmla="*/ 2824044 w 2824044"/>
                        <a:gd name="connsiteY3" fmla="*/ 2484390 h 2658037"/>
                        <a:gd name="connsiteX4" fmla="*/ 2402764 w 2824044"/>
                        <a:gd name="connsiteY4" fmla="*/ 2517539 h 2658037"/>
                        <a:gd name="connsiteX5" fmla="*/ 2255078 w 2824044"/>
                        <a:gd name="connsiteY5" fmla="*/ 773581 h 2658037"/>
                        <a:gd name="connsiteX6" fmla="*/ 1947135 w 2824044"/>
                        <a:gd name="connsiteY6" fmla="*/ 914983 h 2658037"/>
                        <a:gd name="connsiteX7" fmla="*/ 856767 w 2824044"/>
                        <a:gd name="connsiteY7" fmla="*/ 968401 h 2658037"/>
                        <a:gd name="connsiteX8" fmla="*/ 671373 w 2824044"/>
                        <a:gd name="connsiteY8" fmla="*/ 896129 h 2658037"/>
                        <a:gd name="connsiteX9" fmla="*/ 551967 w 2824044"/>
                        <a:gd name="connsiteY9" fmla="*/ 1062670 h 2658037"/>
                        <a:gd name="connsiteX10" fmla="*/ 680800 w 2824044"/>
                        <a:gd name="connsiteY10" fmla="*/ 2530110 h 2658037"/>
                        <a:gd name="connsiteX11" fmla="*/ 286736 w 2824044"/>
                        <a:gd name="connsiteY11" fmla="*/ 2658037 h 2658037"/>
                        <a:gd name="connsiteX12" fmla="*/ 39776 w 2824044"/>
                        <a:gd name="connsiteY12" fmla="*/ 1210356 h 2658037"/>
                        <a:gd name="connsiteX13" fmla="*/ 94163 w 2824044"/>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565715 w 2828365"/>
                        <a:gd name="connsiteY10" fmla="*/ 1169506 h 2658037"/>
                        <a:gd name="connsiteX11" fmla="*/ 685121 w 2828365"/>
                        <a:gd name="connsiteY11" fmla="*/ 2530110 h 2658037"/>
                        <a:gd name="connsiteX12" fmla="*/ 291057 w 2828365"/>
                        <a:gd name="connsiteY12" fmla="*/ 2658037 h 2658037"/>
                        <a:gd name="connsiteX13" fmla="*/ 44097 w 2828365"/>
                        <a:gd name="connsiteY13" fmla="*/ 1210356 h 2658037"/>
                        <a:gd name="connsiteX14" fmla="*/ 98484 w 2828365"/>
                        <a:gd name="connsiteY14"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65715 w 2828365"/>
                        <a:gd name="connsiteY9" fmla="*/ 1169506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8365" h="2658037">
                          <a:moveTo>
                            <a:pt x="98484" y="522153"/>
                          </a:moveTo>
                          <a:cubicBezTo>
                            <a:pt x="710211" y="-17761"/>
                            <a:pt x="1708558" y="-174391"/>
                            <a:pt x="2518877" y="220447"/>
                          </a:cubicBezTo>
                          <a:cubicBezTo>
                            <a:pt x="2676318" y="345218"/>
                            <a:pt x="2801593" y="554168"/>
                            <a:pt x="2729892" y="820763"/>
                          </a:cubicBezTo>
                          <a:lnTo>
                            <a:pt x="2828365" y="2484390"/>
                          </a:lnTo>
                          <a:lnTo>
                            <a:pt x="2407085" y="2517539"/>
                          </a:lnTo>
                          <a:lnTo>
                            <a:pt x="2259399" y="773581"/>
                          </a:lnTo>
                          <a:cubicBezTo>
                            <a:pt x="2213313" y="620658"/>
                            <a:pt x="2107522" y="920219"/>
                            <a:pt x="1951456" y="914983"/>
                          </a:cubicBezTo>
                          <a:lnTo>
                            <a:pt x="861088" y="968401"/>
                          </a:lnTo>
                          <a:cubicBezTo>
                            <a:pt x="810812" y="974685"/>
                            <a:pt x="735396" y="971544"/>
                            <a:pt x="675694" y="896129"/>
                          </a:cubicBezTo>
                          <a:cubicBezTo>
                            <a:pt x="613896" y="857374"/>
                            <a:pt x="542148" y="846900"/>
                            <a:pt x="543719" y="1119230"/>
                          </a:cubicBezTo>
                          <a:cubicBezTo>
                            <a:pt x="543195" y="1382656"/>
                            <a:pt x="451235" y="1769833"/>
                            <a:pt x="685121" y="2530110"/>
                          </a:cubicBezTo>
                          <a:lnTo>
                            <a:pt x="291057" y="2658037"/>
                          </a:lnTo>
                          <a:cubicBezTo>
                            <a:pt x="200455" y="2438602"/>
                            <a:pt x="76192" y="1566337"/>
                            <a:pt x="44097" y="1210356"/>
                          </a:cubicBezTo>
                          <a:cubicBezTo>
                            <a:pt x="-6852" y="895224"/>
                            <a:pt x="-40077" y="700230"/>
                            <a:pt x="98484" y="522153"/>
                          </a:cubicBezTo>
                          <a:close/>
                        </a:path>
                      </a:pathLst>
                    </a:custGeom>
                    <a:solidFill>
                      <a:srgbClr val="0381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40" name="Group 39"/>
                  <p:cNvGrpSpPr/>
                  <p:nvPr/>
                </p:nvGrpSpPr>
                <p:grpSpPr>
                  <a:xfrm>
                    <a:off x="6165663" y="3824857"/>
                    <a:ext cx="576663" cy="473028"/>
                    <a:chOff x="6165663" y="3824857"/>
                    <a:chExt cx="576663" cy="473028"/>
                  </a:xfrm>
                </p:grpSpPr>
                <p:grpSp>
                  <p:nvGrpSpPr>
                    <p:cNvPr id="48" name="Group 47"/>
                    <p:cNvGrpSpPr/>
                    <p:nvPr/>
                  </p:nvGrpSpPr>
                  <p:grpSpPr>
                    <a:xfrm rot="6615602">
                      <a:off x="6227713" y="3775570"/>
                      <a:ext cx="452564" cy="576663"/>
                      <a:chOff x="2984340" y="-2401001"/>
                      <a:chExt cx="1121399" cy="1428902"/>
                    </a:xfrm>
                    <a:solidFill>
                      <a:srgbClr val="A26B33"/>
                    </a:solidFill>
                  </p:grpSpPr>
                  <p:sp>
                    <p:nvSpPr>
                      <p:cNvPr id="59" name="Rectangle 13"/>
                      <p:cNvSpPr/>
                      <p:nvPr/>
                    </p:nvSpPr>
                    <p:spPr>
                      <a:xfrm>
                        <a:off x="2984340" y="-2211067"/>
                        <a:ext cx="1121399" cy="1238968"/>
                      </a:xfrm>
                      <a:custGeom>
                        <a:avLst/>
                        <a:gdLst>
                          <a:gd name="connsiteX0" fmla="*/ 0 w 1439652"/>
                          <a:gd name="connsiteY0" fmla="*/ 0 h 1352888"/>
                          <a:gd name="connsiteX1" fmla="*/ 1439652 w 1439652"/>
                          <a:gd name="connsiteY1" fmla="*/ 0 h 1352888"/>
                          <a:gd name="connsiteX2" fmla="*/ 1439652 w 1439652"/>
                          <a:gd name="connsiteY2" fmla="*/ 1352888 h 1352888"/>
                          <a:gd name="connsiteX3" fmla="*/ 0 w 1439652"/>
                          <a:gd name="connsiteY3" fmla="*/ 1352888 h 1352888"/>
                          <a:gd name="connsiteX4" fmla="*/ 0 w 1439652"/>
                          <a:gd name="connsiteY4" fmla="*/ 0 h 1352888"/>
                          <a:gd name="connsiteX0" fmla="*/ 0 w 1439652"/>
                          <a:gd name="connsiteY0" fmla="*/ 0 h 1352888"/>
                          <a:gd name="connsiteX1" fmla="*/ 1439652 w 1439652"/>
                          <a:gd name="connsiteY1" fmla="*/ 0 h 1352888"/>
                          <a:gd name="connsiteX2" fmla="*/ 1439652 w 1439652"/>
                          <a:gd name="connsiteY2" fmla="*/ 1352888 h 1352888"/>
                          <a:gd name="connsiteX3" fmla="*/ 710215 w 1439652"/>
                          <a:gd name="connsiteY3" fmla="*/ 1349961 h 1352888"/>
                          <a:gd name="connsiteX4" fmla="*/ 0 w 1439652"/>
                          <a:gd name="connsiteY4" fmla="*/ 1352888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0 w 1439652"/>
                          <a:gd name="connsiteY4" fmla="*/ 1352888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109391 w 1439652"/>
                          <a:gd name="connsiteY4" fmla="*/ 794711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109391 w 1439652"/>
                          <a:gd name="connsiteY4" fmla="*/ 794711 h 1352888"/>
                          <a:gd name="connsiteX5" fmla="*/ 0 w 1439652"/>
                          <a:gd name="connsiteY5" fmla="*/ 0 h 1352888"/>
                          <a:gd name="connsiteX0" fmla="*/ 0 w 1439652"/>
                          <a:gd name="connsiteY0" fmla="*/ 0 h 1363864"/>
                          <a:gd name="connsiteX1" fmla="*/ 1439652 w 1439652"/>
                          <a:gd name="connsiteY1" fmla="*/ 0 h 1363864"/>
                          <a:gd name="connsiteX2" fmla="*/ 1439652 w 1439652"/>
                          <a:gd name="connsiteY2" fmla="*/ 1352888 h 1363864"/>
                          <a:gd name="connsiteX3" fmla="*/ 724240 w 1439652"/>
                          <a:gd name="connsiteY3" fmla="*/ 1316302 h 1363864"/>
                          <a:gd name="connsiteX4" fmla="*/ 109391 w 1439652"/>
                          <a:gd name="connsiteY4" fmla="*/ 794711 h 1363864"/>
                          <a:gd name="connsiteX5" fmla="*/ 0 w 1439652"/>
                          <a:gd name="connsiteY5" fmla="*/ 0 h 1363864"/>
                          <a:gd name="connsiteX0" fmla="*/ 0 w 1439652"/>
                          <a:gd name="connsiteY0" fmla="*/ 0 h 1373603"/>
                          <a:gd name="connsiteX1" fmla="*/ 1439652 w 1439652"/>
                          <a:gd name="connsiteY1" fmla="*/ 0 h 1373603"/>
                          <a:gd name="connsiteX2" fmla="*/ 1439652 w 1439652"/>
                          <a:gd name="connsiteY2" fmla="*/ 1352888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34893 w 1439652"/>
                          <a:gd name="connsiteY2" fmla="*/ 80032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34893 w 1439652"/>
                          <a:gd name="connsiteY2" fmla="*/ 80032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13659 w 1335379"/>
                          <a:gd name="connsiteY0" fmla="*/ 140245 h 1373603"/>
                          <a:gd name="connsiteX1" fmla="*/ 1335379 w 1335379"/>
                          <a:gd name="connsiteY1" fmla="*/ 0 h 1373603"/>
                          <a:gd name="connsiteX2" fmla="*/ 1119400 w 1335379"/>
                          <a:gd name="connsiteY2" fmla="*/ 780687 h 1373603"/>
                          <a:gd name="connsiteX3" fmla="*/ 619967 w 1335379"/>
                          <a:gd name="connsiteY3" fmla="*/ 1316302 h 1373603"/>
                          <a:gd name="connsiteX4" fmla="*/ 5118 w 1335379"/>
                          <a:gd name="connsiteY4" fmla="*/ 794711 h 1373603"/>
                          <a:gd name="connsiteX5" fmla="*/ 313659 w 1335379"/>
                          <a:gd name="connsiteY5" fmla="*/ 140245 h 1373603"/>
                          <a:gd name="connsiteX0" fmla="*/ 313659 w 1119400"/>
                          <a:gd name="connsiteY0" fmla="*/ 5610 h 1238968"/>
                          <a:gd name="connsiteX1" fmla="*/ 777203 w 1119400"/>
                          <a:gd name="connsiteY1" fmla="*/ 0 h 1238968"/>
                          <a:gd name="connsiteX2" fmla="*/ 1119400 w 1119400"/>
                          <a:gd name="connsiteY2" fmla="*/ 646052 h 1238968"/>
                          <a:gd name="connsiteX3" fmla="*/ 619967 w 1119400"/>
                          <a:gd name="connsiteY3" fmla="*/ 1181667 h 1238968"/>
                          <a:gd name="connsiteX4" fmla="*/ 5118 w 1119400"/>
                          <a:gd name="connsiteY4" fmla="*/ 660076 h 1238968"/>
                          <a:gd name="connsiteX5" fmla="*/ 313659 w 1119400"/>
                          <a:gd name="connsiteY5" fmla="*/ 5610 h 1238968"/>
                          <a:gd name="connsiteX0" fmla="*/ 313659 w 1119400"/>
                          <a:gd name="connsiteY0" fmla="*/ 5610 h 1238968"/>
                          <a:gd name="connsiteX1" fmla="*/ 777203 w 1119400"/>
                          <a:gd name="connsiteY1" fmla="*/ 0 h 1238968"/>
                          <a:gd name="connsiteX2" fmla="*/ 1119400 w 1119400"/>
                          <a:gd name="connsiteY2" fmla="*/ 646052 h 1238968"/>
                          <a:gd name="connsiteX3" fmla="*/ 619967 w 1119400"/>
                          <a:gd name="connsiteY3" fmla="*/ 1181667 h 1238968"/>
                          <a:gd name="connsiteX4" fmla="*/ 5118 w 1119400"/>
                          <a:gd name="connsiteY4" fmla="*/ 660076 h 1238968"/>
                          <a:gd name="connsiteX5" fmla="*/ 313659 w 1119400"/>
                          <a:gd name="connsiteY5" fmla="*/ 5610 h 1238968"/>
                          <a:gd name="connsiteX0" fmla="*/ 313659 w 1127678"/>
                          <a:gd name="connsiteY0" fmla="*/ 5610 h 1238968"/>
                          <a:gd name="connsiteX1" fmla="*/ 777203 w 1127678"/>
                          <a:gd name="connsiteY1" fmla="*/ 0 h 1238968"/>
                          <a:gd name="connsiteX2" fmla="*/ 1119400 w 1127678"/>
                          <a:gd name="connsiteY2" fmla="*/ 646052 h 1238968"/>
                          <a:gd name="connsiteX3" fmla="*/ 619967 w 1127678"/>
                          <a:gd name="connsiteY3" fmla="*/ 1181667 h 1238968"/>
                          <a:gd name="connsiteX4" fmla="*/ 5118 w 1127678"/>
                          <a:gd name="connsiteY4" fmla="*/ 660076 h 1238968"/>
                          <a:gd name="connsiteX5" fmla="*/ 313659 w 1127678"/>
                          <a:gd name="connsiteY5" fmla="*/ 5610 h 1238968"/>
                          <a:gd name="connsiteX0" fmla="*/ 313659 w 1123274"/>
                          <a:gd name="connsiteY0" fmla="*/ 5610 h 1238968"/>
                          <a:gd name="connsiteX1" fmla="*/ 777203 w 1123274"/>
                          <a:gd name="connsiteY1" fmla="*/ 0 h 1238968"/>
                          <a:gd name="connsiteX2" fmla="*/ 1119400 w 1123274"/>
                          <a:gd name="connsiteY2" fmla="*/ 646052 h 1238968"/>
                          <a:gd name="connsiteX3" fmla="*/ 619967 w 1123274"/>
                          <a:gd name="connsiteY3" fmla="*/ 1181667 h 1238968"/>
                          <a:gd name="connsiteX4" fmla="*/ 5118 w 1123274"/>
                          <a:gd name="connsiteY4" fmla="*/ 660076 h 1238968"/>
                          <a:gd name="connsiteX5" fmla="*/ 313659 w 1123274"/>
                          <a:gd name="connsiteY5" fmla="*/ 5610 h 1238968"/>
                          <a:gd name="connsiteX0" fmla="*/ 313659 w 1119978"/>
                          <a:gd name="connsiteY0" fmla="*/ 5610 h 1238968"/>
                          <a:gd name="connsiteX1" fmla="*/ 777203 w 1119978"/>
                          <a:gd name="connsiteY1" fmla="*/ 0 h 1238968"/>
                          <a:gd name="connsiteX2" fmla="*/ 1119400 w 1119978"/>
                          <a:gd name="connsiteY2" fmla="*/ 646052 h 1238968"/>
                          <a:gd name="connsiteX3" fmla="*/ 619967 w 1119978"/>
                          <a:gd name="connsiteY3" fmla="*/ 1181667 h 1238968"/>
                          <a:gd name="connsiteX4" fmla="*/ 5118 w 1119978"/>
                          <a:gd name="connsiteY4" fmla="*/ 660076 h 1238968"/>
                          <a:gd name="connsiteX5" fmla="*/ 313659 w 1119978"/>
                          <a:gd name="connsiteY5" fmla="*/ 5610 h 1238968"/>
                          <a:gd name="connsiteX0" fmla="*/ 313659 w 1120225"/>
                          <a:gd name="connsiteY0" fmla="*/ 5610 h 1238968"/>
                          <a:gd name="connsiteX1" fmla="*/ 777203 w 1120225"/>
                          <a:gd name="connsiteY1" fmla="*/ 0 h 1238968"/>
                          <a:gd name="connsiteX2" fmla="*/ 1119400 w 1120225"/>
                          <a:gd name="connsiteY2" fmla="*/ 646052 h 1238968"/>
                          <a:gd name="connsiteX3" fmla="*/ 619967 w 1120225"/>
                          <a:gd name="connsiteY3" fmla="*/ 1181667 h 1238968"/>
                          <a:gd name="connsiteX4" fmla="*/ 5118 w 1120225"/>
                          <a:gd name="connsiteY4" fmla="*/ 660076 h 1238968"/>
                          <a:gd name="connsiteX5" fmla="*/ 313659 w 1120225"/>
                          <a:gd name="connsiteY5" fmla="*/ 5610 h 1238968"/>
                          <a:gd name="connsiteX0" fmla="*/ 313659 w 1121399"/>
                          <a:gd name="connsiteY0" fmla="*/ 5610 h 1238968"/>
                          <a:gd name="connsiteX1" fmla="*/ 777203 w 1121399"/>
                          <a:gd name="connsiteY1" fmla="*/ 0 h 1238968"/>
                          <a:gd name="connsiteX2" fmla="*/ 1119400 w 1121399"/>
                          <a:gd name="connsiteY2" fmla="*/ 646052 h 1238968"/>
                          <a:gd name="connsiteX3" fmla="*/ 619967 w 1121399"/>
                          <a:gd name="connsiteY3" fmla="*/ 1181667 h 1238968"/>
                          <a:gd name="connsiteX4" fmla="*/ 5118 w 1121399"/>
                          <a:gd name="connsiteY4" fmla="*/ 660076 h 1238968"/>
                          <a:gd name="connsiteX5" fmla="*/ 313659 w 1121399"/>
                          <a:gd name="connsiteY5" fmla="*/ 5610 h 123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399" h="1238968">
                            <a:moveTo>
                              <a:pt x="313659" y="5610"/>
                            </a:moveTo>
                            <a:lnTo>
                              <a:pt x="777203" y="0"/>
                            </a:lnTo>
                            <a:cubicBezTo>
                              <a:pt x="1009075" y="111569"/>
                              <a:pt x="1131555" y="354969"/>
                              <a:pt x="1119400" y="646052"/>
                            </a:cubicBezTo>
                            <a:cubicBezTo>
                              <a:pt x="1148331" y="1000364"/>
                              <a:pt x="857503" y="1349068"/>
                              <a:pt x="619967" y="1181667"/>
                            </a:cubicBezTo>
                            <a:cubicBezTo>
                              <a:pt x="386968" y="1372441"/>
                              <a:pt x="30554" y="1058333"/>
                              <a:pt x="5118" y="660076"/>
                            </a:cubicBezTo>
                            <a:cubicBezTo>
                              <a:pt x="-29475" y="310090"/>
                              <a:pt x="115445" y="105959"/>
                              <a:pt x="313659" y="561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0" name="Oval 59"/>
                      <p:cNvSpPr/>
                      <p:nvPr/>
                    </p:nvSpPr>
                    <p:spPr>
                      <a:xfrm>
                        <a:off x="3306987" y="-2401001"/>
                        <a:ext cx="448785" cy="450820"/>
                      </a:xfrm>
                      <a:prstGeom prst="ellipse">
                        <a:avLst/>
                      </a:prstGeom>
                      <a:solidFill>
                        <a:srgbClr val="905E2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sp>
                  <p:nvSpPr>
                    <p:cNvPr id="49" name="Rectangle 11"/>
                    <p:cNvSpPr/>
                    <p:nvPr/>
                  </p:nvSpPr>
                  <p:spPr>
                    <a:xfrm rot="6615602">
                      <a:off x="6370178" y="4208175"/>
                      <a:ext cx="38153" cy="141267"/>
                    </a:xfrm>
                    <a:custGeom>
                      <a:avLst/>
                      <a:gdLst>
                        <a:gd name="connsiteX0" fmla="*/ 0 w 88106"/>
                        <a:gd name="connsiteY0" fmla="*/ 0 h 414337"/>
                        <a:gd name="connsiteX1" fmla="*/ 88106 w 88106"/>
                        <a:gd name="connsiteY1" fmla="*/ 0 h 414337"/>
                        <a:gd name="connsiteX2" fmla="*/ 88106 w 88106"/>
                        <a:gd name="connsiteY2" fmla="*/ 414337 h 414337"/>
                        <a:gd name="connsiteX3" fmla="*/ 0 w 88106"/>
                        <a:gd name="connsiteY3" fmla="*/ 414337 h 414337"/>
                        <a:gd name="connsiteX4" fmla="*/ 0 w 88106"/>
                        <a:gd name="connsiteY4" fmla="*/ 0 h 414337"/>
                        <a:gd name="connsiteX0" fmla="*/ 0 w 119062"/>
                        <a:gd name="connsiteY0" fmla="*/ 0 h 416718"/>
                        <a:gd name="connsiteX1" fmla="*/ 119062 w 119062"/>
                        <a:gd name="connsiteY1" fmla="*/ 2381 h 416718"/>
                        <a:gd name="connsiteX2" fmla="*/ 119062 w 119062"/>
                        <a:gd name="connsiteY2" fmla="*/ 416718 h 416718"/>
                        <a:gd name="connsiteX3" fmla="*/ 30956 w 119062"/>
                        <a:gd name="connsiteY3" fmla="*/ 416718 h 416718"/>
                        <a:gd name="connsiteX4" fmla="*/ 0 w 119062"/>
                        <a:gd name="connsiteY4" fmla="*/ 0 h 416718"/>
                        <a:gd name="connsiteX0" fmla="*/ 0 w 119062"/>
                        <a:gd name="connsiteY0" fmla="*/ 0 h 416718"/>
                        <a:gd name="connsiteX1" fmla="*/ 119062 w 119062"/>
                        <a:gd name="connsiteY1" fmla="*/ 2381 h 416718"/>
                        <a:gd name="connsiteX2" fmla="*/ 119062 w 119062"/>
                        <a:gd name="connsiteY2" fmla="*/ 416718 h 416718"/>
                        <a:gd name="connsiteX3" fmla="*/ 0 w 119062"/>
                        <a:gd name="connsiteY3" fmla="*/ 0 h 416718"/>
                        <a:gd name="connsiteX0" fmla="*/ 0 w 119062"/>
                        <a:gd name="connsiteY0" fmla="*/ 0 h 354805"/>
                        <a:gd name="connsiteX1" fmla="*/ 119062 w 119062"/>
                        <a:gd name="connsiteY1" fmla="*/ 2381 h 354805"/>
                        <a:gd name="connsiteX2" fmla="*/ 54768 w 119062"/>
                        <a:gd name="connsiteY2" fmla="*/ 354805 h 354805"/>
                        <a:gd name="connsiteX3" fmla="*/ 0 w 119062"/>
                        <a:gd name="connsiteY3" fmla="*/ 0 h 354805"/>
                        <a:gd name="connsiteX0" fmla="*/ 0 w 54768"/>
                        <a:gd name="connsiteY0" fmla="*/ 0 h 354805"/>
                        <a:gd name="connsiteX1" fmla="*/ 54768 w 54768"/>
                        <a:gd name="connsiteY1" fmla="*/ 354805 h 354805"/>
                        <a:gd name="connsiteX2" fmla="*/ 0 w 54768"/>
                        <a:gd name="connsiteY2" fmla="*/ 0 h 354805"/>
                        <a:gd name="connsiteX0" fmla="*/ 27496 w 82264"/>
                        <a:gd name="connsiteY0" fmla="*/ 0 h 354805"/>
                        <a:gd name="connsiteX1" fmla="*/ 82264 w 82264"/>
                        <a:gd name="connsiteY1" fmla="*/ 354805 h 354805"/>
                        <a:gd name="connsiteX2" fmla="*/ 27496 w 82264"/>
                        <a:gd name="connsiteY2" fmla="*/ 0 h 354805"/>
                        <a:gd name="connsiteX0" fmla="*/ 27496 w 96956"/>
                        <a:gd name="connsiteY0" fmla="*/ 0 h 354805"/>
                        <a:gd name="connsiteX1" fmla="*/ 82264 w 96956"/>
                        <a:gd name="connsiteY1" fmla="*/ 354805 h 354805"/>
                        <a:gd name="connsiteX2" fmla="*/ 27496 w 96956"/>
                        <a:gd name="connsiteY2" fmla="*/ 0 h 354805"/>
                        <a:gd name="connsiteX0" fmla="*/ 28262 w 95882"/>
                        <a:gd name="connsiteY0" fmla="*/ 0 h 357186"/>
                        <a:gd name="connsiteX1" fmla="*/ 78268 w 95882"/>
                        <a:gd name="connsiteY1" fmla="*/ 357186 h 357186"/>
                        <a:gd name="connsiteX2" fmla="*/ 28262 w 95882"/>
                        <a:gd name="connsiteY2" fmla="*/ 0 h 357186"/>
                        <a:gd name="connsiteX0" fmla="*/ 28262 w 121470"/>
                        <a:gd name="connsiteY0" fmla="*/ 0 h 357186"/>
                        <a:gd name="connsiteX1" fmla="*/ 78268 w 121470"/>
                        <a:gd name="connsiteY1" fmla="*/ 357186 h 357186"/>
                        <a:gd name="connsiteX2" fmla="*/ 28262 w 121470"/>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4539"/>
                        <a:gd name="connsiteY0" fmla="*/ 0 h 350042"/>
                        <a:gd name="connsiteX1" fmla="*/ 52387 w 94539"/>
                        <a:gd name="connsiteY1" fmla="*/ 350042 h 350042"/>
                        <a:gd name="connsiteX2" fmla="*/ 0 w 94539"/>
                        <a:gd name="connsiteY2" fmla="*/ 0 h 350042"/>
                        <a:gd name="connsiteX0" fmla="*/ 0 w 94539"/>
                        <a:gd name="connsiteY0" fmla="*/ 0 h 350042"/>
                        <a:gd name="connsiteX1" fmla="*/ 52387 w 94539"/>
                        <a:gd name="connsiteY1" fmla="*/ 350042 h 350042"/>
                        <a:gd name="connsiteX2" fmla="*/ 0 w 94539"/>
                        <a:gd name="connsiteY2" fmla="*/ 0 h 350042"/>
                      </a:gdLst>
                      <a:ahLst/>
                      <a:cxnLst>
                        <a:cxn ang="0">
                          <a:pos x="connsiteX0" y="connsiteY0"/>
                        </a:cxn>
                        <a:cxn ang="0">
                          <a:pos x="connsiteX1" y="connsiteY1"/>
                        </a:cxn>
                        <a:cxn ang="0">
                          <a:pos x="connsiteX2" y="connsiteY2"/>
                        </a:cxn>
                      </a:cxnLst>
                      <a:rect l="l" t="t" r="r" b="b"/>
                      <a:pathLst>
                        <a:path w="94539" h="350042">
                          <a:moveTo>
                            <a:pt x="0" y="0"/>
                          </a:moveTo>
                          <a:cubicBezTo>
                            <a:pt x="127794" y="94455"/>
                            <a:pt x="105569" y="310355"/>
                            <a:pt x="52387" y="350042"/>
                          </a:cubicBezTo>
                          <a:cubicBezTo>
                            <a:pt x="46037" y="215105"/>
                            <a:pt x="49212" y="134936"/>
                            <a:pt x="0" y="0"/>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0" name="Rectangle 11"/>
                    <p:cNvSpPr/>
                    <p:nvPr/>
                  </p:nvSpPr>
                  <p:spPr>
                    <a:xfrm rot="17853016">
                      <a:off x="6498699" y="3772650"/>
                      <a:ext cx="37097" cy="141511"/>
                    </a:xfrm>
                    <a:custGeom>
                      <a:avLst/>
                      <a:gdLst>
                        <a:gd name="connsiteX0" fmla="*/ 0 w 88106"/>
                        <a:gd name="connsiteY0" fmla="*/ 0 h 414337"/>
                        <a:gd name="connsiteX1" fmla="*/ 88106 w 88106"/>
                        <a:gd name="connsiteY1" fmla="*/ 0 h 414337"/>
                        <a:gd name="connsiteX2" fmla="*/ 88106 w 88106"/>
                        <a:gd name="connsiteY2" fmla="*/ 414337 h 414337"/>
                        <a:gd name="connsiteX3" fmla="*/ 0 w 88106"/>
                        <a:gd name="connsiteY3" fmla="*/ 414337 h 414337"/>
                        <a:gd name="connsiteX4" fmla="*/ 0 w 88106"/>
                        <a:gd name="connsiteY4" fmla="*/ 0 h 414337"/>
                        <a:gd name="connsiteX0" fmla="*/ 0 w 119062"/>
                        <a:gd name="connsiteY0" fmla="*/ 0 h 416718"/>
                        <a:gd name="connsiteX1" fmla="*/ 119062 w 119062"/>
                        <a:gd name="connsiteY1" fmla="*/ 2381 h 416718"/>
                        <a:gd name="connsiteX2" fmla="*/ 119062 w 119062"/>
                        <a:gd name="connsiteY2" fmla="*/ 416718 h 416718"/>
                        <a:gd name="connsiteX3" fmla="*/ 30956 w 119062"/>
                        <a:gd name="connsiteY3" fmla="*/ 416718 h 416718"/>
                        <a:gd name="connsiteX4" fmla="*/ 0 w 119062"/>
                        <a:gd name="connsiteY4" fmla="*/ 0 h 416718"/>
                        <a:gd name="connsiteX0" fmla="*/ 0 w 119062"/>
                        <a:gd name="connsiteY0" fmla="*/ 0 h 416718"/>
                        <a:gd name="connsiteX1" fmla="*/ 119062 w 119062"/>
                        <a:gd name="connsiteY1" fmla="*/ 2381 h 416718"/>
                        <a:gd name="connsiteX2" fmla="*/ 119062 w 119062"/>
                        <a:gd name="connsiteY2" fmla="*/ 416718 h 416718"/>
                        <a:gd name="connsiteX3" fmla="*/ 0 w 119062"/>
                        <a:gd name="connsiteY3" fmla="*/ 0 h 416718"/>
                        <a:gd name="connsiteX0" fmla="*/ 0 w 119062"/>
                        <a:gd name="connsiteY0" fmla="*/ 0 h 354805"/>
                        <a:gd name="connsiteX1" fmla="*/ 119062 w 119062"/>
                        <a:gd name="connsiteY1" fmla="*/ 2381 h 354805"/>
                        <a:gd name="connsiteX2" fmla="*/ 54768 w 119062"/>
                        <a:gd name="connsiteY2" fmla="*/ 354805 h 354805"/>
                        <a:gd name="connsiteX3" fmla="*/ 0 w 119062"/>
                        <a:gd name="connsiteY3" fmla="*/ 0 h 354805"/>
                        <a:gd name="connsiteX0" fmla="*/ 0 w 54768"/>
                        <a:gd name="connsiteY0" fmla="*/ 0 h 354805"/>
                        <a:gd name="connsiteX1" fmla="*/ 54768 w 54768"/>
                        <a:gd name="connsiteY1" fmla="*/ 354805 h 354805"/>
                        <a:gd name="connsiteX2" fmla="*/ 0 w 54768"/>
                        <a:gd name="connsiteY2" fmla="*/ 0 h 354805"/>
                        <a:gd name="connsiteX0" fmla="*/ 27496 w 82264"/>
                        <a:gd name="connsiteY0" fmla="*/ 0 h 354805"/>
                        <a:gd name="connsiteX1" fmla="*/ 82264 w 82264"/>
                        <a:gd name="connsiteY1" fmla="*/ 354805 h 354805"/>
                        <a:gd name="connsiteX2" fmla="*/ 27496 w 82264"/>
                        <a:gd name="connsiteY2" fmla="*/ 0 h 354805"/>
                        <a:gd name="connsiteX0" fmla="*/ 27496 w 96956"/>
                        <a:gd name="connsiteY0" fmla="*/ 0 h 354805"/>
                        <a:gd name="connsiteX1" fmla="*/ 82264 w 96956"/>
                        <a:gd name="connsiteY1" fmla="*/ 354805 h 354805"/>
                        <a:gd name="connsiteX2" fmla="*/ 27496 w 96956"/>
                        <a:gd name="connsiteY2" fmla="*/ 0 h 354805"/>
                        <a:gd name="connsiteX0" fmla="*/ 28262 w 95882"/>
                        <a:gd name="connsiteY0" fmla="*/ 0 h 357186"/>
                        <a:gd name="connsiteX1" fmla="*/ 78268 w 95882"/>
                        <a:gd name="connsiteY1" fmla="*/ 357186 h 357186"/>
                        <a:gd name="connsiteX2" fmla="*/ 28262 w 95882"/>
                        <a:gd name="connsiteY2" fmla="*/ 0 h 357186"/>
                        <a:gd name="connsiteX0" fmla="*/ 28262 w 121470"/>
                        <a:gd name="connsiteY0" fmla="*/ 0 h 357186"/>
                        <a:gd name="connsiteX1" fmla="*/ 78268 w 121470"/>
                        <a:gd name="connsiteY1" fmla="*/ 357186 h 357186"/>
                        <a:gd name="connsiteX2" fmla="*/ 28262 w 121470"/>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4539"/>
                        <a:gd name="connsiteY0" fmla="*/ 0 h 350042"/>
                        <a:gd name="connsiteX1" fmla="*/ 52387 w 94539"/>
                        <a:gd name="connsiteY1" fmla="*/ 350042 h 350042"/>
                        <a:gd name="connsiteX2" fmla="*/ 0 w 94539"/>
                        <a:gd name="connsiteY2" fmla="*/ 0 h 350042"/>
                        <a:gd name="connsiteX0" fmla="*/ 0 w 94539"/>
                        <a:gd name="connsiteY0" fmla="*/ 0 h 350042"/>
                        <a:gd name="connsiteX1" fmla="*/ 52387 w 94539"/>
                        <a:gd name="connsiteY1" fmla="*/ 350042 h 350042"/>
                        <a:gd name="connsiteX2" fmla="*/ 0 w 94539"/>
                        <a:gd name="connsiteY2" fmla="*/ 0 h 350042"/>
                        <a:gd name="connsiteX0" fmla="*/ 0 w 91922"/>
                        <a:gd name="connsiteY0" fmla="*/ 0 h 350646"/>
                        <a:gd name="connsiteX1" fmla="*/ 47662 w 91922"/>
                        <a:gd name="connsiteY1" fmla="*/ 350646 h 350646"/>
                        <a:gd name="connsiteX2" fmla="*/ 0 w 91922"/>
                        <a:gd name="connsiteY2" fmla="*/ 0 h 350646"/>
                      </a:gdLst>
                      <a:ahLst/>
                      <a:cxnLst>
                        <a:cxn ang="0">
                          <a:pos x="connsiteX0" y="connsiteY0"/>
                        </a:cxn>
                        <a:cxn ang="0">
                          <a:pos x="connsiteX1" y="connsiteY1"/>
                        </a:cxn>
                        <a:cxn ang="0">
                          <a:pos x="connsiteX2" y="connsiteY2"/>
                        </a:cxn>
                      </a:cxnLst>
                      <a:rect l="l" t="t" r="r" b="b"/>
                      <a:pathLst>
                        <a:path w="91922" h="350646">
                          <a:moveTo>
                            <a:pt x="0" y="0"/>
                          </a:moveTo>
                          <a:cubicBezTo>
                            <a:pt x="127794" y="94455"/>
                            <a:pt x="100844" y="310959"/>
                            <a:pt x="47662" y="350646"/>
                          </a:cubicBezTo>
                          <a:cubicBezTo>
                            <a:pt x="41312" y="215709"/>
                            <a:pt x="49212" y="134936"/>
                            <a:pt x="0" y="0"/>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grpSp>
          <p:grpSp>
            <p:nvGrpSpPr>
              <p:cNvPr id="105" name="Group 104"/>
              <p:cNvGrpSpPr/>
              <p:nvPr/>
            </p:nvGrpSpPr>
            <p:grpSpPr>
              <a:xfrm>
                <a:off x="3780985" y="1083429"/>
                <a:ext cx="1257655" cy="1513739"/>
                <a:chOff x="3780985" y="1083429"/>
                <a:chExt cx="1257655" cy="1513739"/>
              </a:xfrm>
            </p:grpSpPr>
            <p:grpSp>
              <p:nvGrpSpPr>
                <p:cNvPr id="100" name="Group 99"/>
                <p:cNvGrpSpPr/>
                <p:nvPr/>
              </p:nvGrpSpPr>
              <p:grpSpPr>
                <a:xfrm>
                  <a:off x="3780985" y="1083429"/>
                  <a:ext cx="1257655" cy="697893"/>
                  <a:chOff x="3780985" y="1083429"/>
                  <a:chExt cx="1257655" cy="697893"/>
                </a:xfrm>
              </p:grpSpPr>
              <p:sp>
                <p:nvSpPr>
                  <p:cNvPr id="30" name="Rectangle 4"/>
                  <p:cNvSpPr/>
                  <p:nvPr/>
                </p:nvSpPr>
                <p:spPr>
                  <a:xfrm rot="18204398">
                    <a:off x="4775449" y="1375718"/>
                    <a:ext cx="272435" cy="253947"/>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60" h="563100">
                        <a:moveTo>
                          <a:pt x="9895" y="369357"/>
                        </a:moveTo>
                        <a:lnTo>
                          <a:pt x="367082" y="59795"/>
                        </a:lnTo>
                        <a:cubicBezTo>
                          <a:pt x="555994" y="-121972"/>
                          <a:pt x="806820" y="155838"/>
                          <a:pt x="593302" y="293157"/>
                        </a:cubicBezTo>
                        <a:lnTo>
                          <a:pt x="207539" y="557475"/>
                        </a:lnTo>
                        <a:cubicBezTo>
                          <a:pt x="60695" y="594781"/>
                          <a:pt x="-31379" y="436826"/>
                          <a:pt x="9895" y="369357"/>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1" name="Rectangle 4"/>
                  <p:cNvSpPr/>
                  <p:nvPr/>
                </p:nvSpPr>
                <p:spPr>
                  <a:xfrm>
                    <a:off x="3780985" y="1443262"/>
                    <a:ext cx="117288" cy="338060"/>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 name="connsiteX0" fmla="*/ 9895 w 653398"/>
                      <a:gd name="connsiteY0" fmla="*/ 380720 h 574463"/>
                      <a:gd name="connsiteX1" fmla="*/ 208338 w 653398"/>
                      <a:gd name="connsiteY1" fmla="*/ 58036 h 574463"/>
                      <a:gd name="connsiteX2" fmla="*/ 593302 w 653398"/>
                      <a:gd name="connsiteY2" fmla="*/ 304520 h 574463"/>
                      <a:gd name="connsiteX3" fmla="*/ 207539 w 653398"/>
                      <a:gd name="connsiteY3" fmla="*/ 568838 h 574463"/>
                      <a:gd name="connsiteX4" fmla="*/ 9895 w 653398"/>
                      <a:gd name="connsiteY4" fmla="*/ 380720 h 574463"/>
                      <a:gd name="connsiteX0" fmla="*/ 9895 w 469030"/>
                      <a:gd name="connsiteY0" fmla="*/ 438413 h 632156"/>
                      <a:gd name="connsiteX1" fmla="*/ 208338 w 469030"/>
                      <a:gd name="connsiteY1" fmla="*/ 115729 h 632156"/>
                      <a:gd name="connsiteX2" fmla="*/ 375028 w 469030"/>
                      <a:gd name="connsiteY2" fmla="*/ 126033 h 632156"/>
                      <a:gd name="connsiteX3" fmla="*/ 207539 w 469030"/>
                      <a:gd name="connsiteY3" fmla="*/ 626531 h 632156"/>
                      <a:gd name="connsiteX4" fmla="*/ 9895 w 469030"/>
                      <a:gd name="connsiteY4" fmla="*/ 438413 h 632156"/>
                      <a:gd name="connsiteX0" fmla="*/ 9895 w 460536"/>
                      <a:gd name="connsiteY0" fmla="*/ 428706 h 622449"/>
                      <a:gd name="connsiteX1" fmla="*/ 168652 w 460536"/>
                      <a:gd name="connsiteY1" fmla="*/ 123517 h 622449"/>
                      <a:gd name="connsiteX2" fmla="*/ 375028 w 460536"/>
                      <a:gd name="connsiteY2" fmla="*/ 116326 h 622449"/>
                      <a:gd name="connsiteX3" fmla="*/ 207539 w 460536"/>
                      <a:gd name="connsiteY3" fmla="*/ 616824 h 622449"/>
                      <a:gd name="connsiteX4" fmla="*/ 9895 w 460536"/>
                      <a:gd name="connsiteY4" fmla="*/ 428706 h 622449"/>
                      <a:gd name="connsiteX0" fmla="*/ 9895 w 435604"/>
                      <a:gd name="connsiteY0" fmla="*/ 432148 h 625891"/>
                      <a:gd name="connsiteX1" fmla="*/ 168652 w 435604"/>
                      <a:gd name="connsiteY1" fmla="*/ 126959 h 625891"/>
                      <a:gd name="connsiteX2" fmla="*/ 375028 w 435604"/>
                      <a:gd name="connsiteY2" fmla="*/ 119768 h 625891"/>
                      <a:gd name="connsiteX3" fmla="*/ 207539 w 435604"/>
                      <a:gd name="connsiteY3" fmla="*/ 620266 h 625891"/>
                      <a:gd name="connsiteX4" fmla="*/ 9895 w 435604"/>
                      <a:gd name="connsiteY4" fmla="*/ 432148 h 625891"/>
                      <a:gd name="connsiteX0" fmla="*/ 9895 w 438372"/>
                      <a:gd name="connsiteY0" fmla="*/ 432148 h 625891"/>
                      <a:gd name="connsiteX1" fmla="*/ 193455 w 438372"/>
                      <a:gd name="connsiteY1" fmla="*/ 126959 h 625891"/>
                      <a:gd name="connsiteX2" fmla="*/ 375028 w 438372"/>
                      <a:gd name="connsiteY2" fmla="*/ 119768 h 625891"/>
                      <a:gd name="connsiteX3" fmla="*/ 207539 w 438372"/>
                      <a:gd name="connsiteY3" fmla="*/ 620266 h 625891"/>
                      <a:gd name="connsiteX4" fmla="*/ 9895 w 438372"/>
                      <a:gd name="connsiteY4" fmla="*/ 432148 h 625891"/>
                      <a:gd name="connsiteX0" fmla="*/ 9895 w 433896"/>
                      <a:gd name="connsiteY0" fmla="*/ 432148 h 625891"/>
                      <a:gd name="connsiteX1" fmla="*/ 193455 w 433896"/>
                      <a:gd name="connsiteY1" fmla="*/ 126959 h 625891"/>
                      <a:gd name="connsiteX2" fmla="*/ 375028 w 433896"/>
                      <a:gd name="connsiteY2" fmla="*/ 119768 h 625891"/>
                      <a:gd name="connsiteX3" fmla="*/ 207539 w 433896"/>
                      <a:gd name="connsiteY3" fmla="*/ 620266 h 625891"/>
                      <a:gd name="connsiteX4" fmla="*/ 9895 w 433896"/>
                      <a:gd name="connsiteY4" fmla="*/ 432148 h 625891"/>
                      <a:gd name="connsiteX0" fmla="*/ 9895 w 394030"/>
                      <a:gd name="connsiteY0" fmla="*/ 448129 h 641872"/>
                      <a:gd name="connsiteX1" fmla="*/ 193455 w 394030"/>
                      <a:gd name="connsiteY1" fmla="*/ 142940 h 641872"/>
                      <a:gd name="connsiteX2" fmla="*/ 375028 w 394030"/>
                      <a:gd name="connsiteY2" fmla="*/ 135749 h 641872"/>
                      <a:gd name="connsiteX3" fmla="*/ 207539 w 394030"/>
                      <a:gd name="connsiteY3" fmla="*/ 636247 h 641872"/>
                      <a:gd name="connsiteX4" fmla="*/ 9895 w 394030"/>
                      <a:gd name="connsiteY4" fmla="*/ 448129 h 641872"/>
                      <a:gd name="connsiteX0" fmla="*/ 9895 w 446259"/>
                      <a:gd name="connsiteY0" fmla="*/ 441678 h 635421"/>
                      <a:gd name="connsiteX1" fmla="*/ 193455 w 446259"/>
                      <a:gd name="connsiteY1" fmla="*/ 136489 h 635421"/>
                      <a:gd name="connsiteX2" fmla="*/ 429596 w 446259"/>
                      <a:gd name="connsiteY2" fmla="*/ 142419 h 635421"/>
                      <a:gd name="connsiteX3" fmla="*/ 207539 w 446259"/>
                      <a:gd name="connsiteY3" fmla="*/ 629796 h 635421"/>
                      <a:gd name="connsiteX4" fmla="*/ 9895 w 446259"/>
                      <a:gd name="connsiteY4" fmla="*/ 441678 h 635421"/>
                      <a:gd name="connsiteX0" fmla="*/ 9895 w 447400"/>
                      <a:gd name="connsiteY0" fmla="*/ 438324 h 632067"/>
                      <a:gd name="connsiteX1" fmla="*/ 193455 w 447400"/>
                      <a:gd name="connsiteY1" fmla="*/ 133135 h 632067"/>
                      <a:gd name="connsiteX2" fmla="*/ 429596 w 447400"/>
                      <a:gd name="connsiteY2" fmla="*/ 139065 h 632067"/>
                      <a:gd name="connsiteX3" fmla="*/ 207539 w 447400"/>
                      <a:gd name="connsiteY3" fmla="*/ 626442 h 632067"/>
                      <a:gd name="connsiteX4" fmla="*/ 9895 w 447400"/>
                      <a:gd name="connsiteY4" fmla="*/ 438324 h 632067"/>
                      <a:gd name="connsiteX0" fmla="*/ 32636 w 351082"/>
                      <a:gd name="connsiteY0" fmla="*/ 622020 h 663918"/>
                      <a:gd name="connsiteX1" fmla="*/ 97137 w 351082"/>
                      <a:gd name="connsiteY1" fmla="*/ 133135 h 663918"/>
                      <a:gd name="connsiteX2" fmla="*/ 333278 w 351082"/>
                      <a:gd name="connsiteY2" fmla="*/ 139065 h 663918"/>
                      <a:gd name="connsiteX3" fmla="*/ 111221 w 351082"/>
                      <a:gd name="connsiteY3" fmla="*/ 626442 h 663918"/>
                      <a:gd name="connsiteX4" fmla="*/ 32636 w 351082"/>
                      <a:gd name="connsiteY4" fmla="*/ 622020 h 663918"/>
                      <a:gd name="connsiteX0" fmla="*/ 5357 w 323803"/>
                      <a:gd name="connsiteY0" fmla="*/ 622020 h 654715"/>
                      <a:gd name="connsiteX1" fmla="*/ 69858 w 323803"/>
                      <a:gd name="connsiteY1" fmla="*/ 133135 h 654715"/>
                      <a:gd name="connsiteX2" fmla="*/ 305999 w 323803"/>
                      <a:gd name="connsiteY2" fmla="*/ 139065 h 654715"/>
                      <a:gd name="connsiteX3" fmla="*/ 317099 w 323803"/>
                      <a:gd name="connsiteY3" fmla="*/ 600200 h 654715"/>
                      <a:gd name="connsiteX4" fmla="*/ 5357 w 323803"/>
                      <a:gd name="connsiteY4" fmla="*/ 622020 h 654715"/>
                      <a:gd name="connsiteX0" fmla="*/ 30192 w 254383"/>
                      <a:gd name="connsiteY0" fmla="*/ 595777 h 637675"/>
                      <a:gd name="connsiteX1" fmla="*/ 438 w 254383"/>
                      <a:gd name="connsiteY1" fmla="*/ 133135 h 637675"/>
                      <a:gd name="connsiteX2" fmla="*/ 236579 w 254383"/>
                      <a:gd name="connsiteY2" fmla="*/ 139065 h 637675"/>
                      <a:gd name="connsiteX3" fmla="*/ 247679 w 254383"/>
                      <a:gd name="connsiteY3" fmla="*/ 600200 h 637675"/>
                      <a:gd name="connsiteX4" fmla="*/ 30192 w 254383"/>
                      <a:gd name="connsiteY4" fmla="*/ 595777 h 637675"/>
                      <a:gd name="connsiteX0" fmla="*/ 30192 w 267522"/>
                      <a:gd name="connsiteY0" fmla="*/ 595777 h 628472"/>
                      <a:gd name="connsiteX1" fmla="*/ 438 w 267522"/>
                      <a:gd name="connsiteY1" fmla="*/ 133135 h 628472"/>
                      <a:gd name="connsiteX2" fmla="*/ 236579 w 267522"/>
                      <a:gd name="connsiteY2" fmla="*/ 139065 h 628472"/>
                      <a:gd name="connsiteX3" fmla="*/ 267522 w 267522"/>
                      <a:gd name="connsiteY3" fmla="*/ 573957 h 628472"/>
                      <a:gd name="connsiteX4" fmla="*/ 30192 w 267522"/>
                      <a:gd name="connsiteY4" fmla="*/ 595777 h 628472"/>
                      <a:gd name="connsiteX0" fmla="*/ 30192 w 267522"/>
                      <a:gd name="connsiteY0" fmla="*/ 595777 h 662203"/>
                      <a:gd name="connsiteX1" fmla="*/ 438 w 267522"/>
                      <a:gd name="connsiteY1" fmla="*/ 133135 h 662203"/>
                      <a:gd name="connsiteX2" fmla="*/ 236579 w 267522"/>
                      <a:gd name="connsiteY2" fmla="*/ 139065 h 662203"/>
                      <a:gd name="connsiteX3" fmla="*/ 267522 w 267522"/>
                      <a:gd name="connsiteY3" fmla="*/ 573957 h 662203"/>
                      <a:gd name="connsiteX4" fmla="*/ 30192 w 267522"/>
                      <a:gd name="connsiteY4" fmla="*/ 595777 h 662203"/>
                      <a:gd name="connsiteX0" fmla="*/ 30192 w 267522"/>
                      <a:gd name="connsiteY0" fmla="*/ 595777 h 662203"/>
                      <a:gd name="connsiteX1" fmla="*/ 438 w 267522"/>
                      <a:gd name="connsiteY1" fmla="*/ 133135 h 662203"/>
                      <a:gd name="connsiteX2" fmla="*/ 236579 w 267522"/>
                      <a:gd name="connsiteY2" fmla="*/ 139065 h 662203"/>
                      <a:gd name="connsiteX3" fmla="*/ 267522 w 267522"/>
                      <a:gd name="connsiteY3" fmla="*/ 573957 h 662203"/>
                      <a:gd name="connsiteX4" fmla="*/ 30192 w 267522"/>
                      <a:gd name="connsiteY4" fmla="*/ 595777 h 662203"/>
                      <a:gd name="connsiteX0" fmla="*/ 30192 w 267522"/>
                      <a:gd name="connsiteY0" fmla="*/ 595777 h 695849"/>
                      <a:gd name="connsiteX1" fmla="*/ 438 w 267522"/>
                      <a:gd name="connsiteY1" fmla="*/ 133135 h 695849"/>
                      <a:gd name="connsiteX2" fmla="*/ 236579 w 267522"/>
                      <a:gd name="connsiteY2" fmla="*/ 139065 h 695849"/>
                      <a:gd name="connsiteX3" fmla="*/ 267522 w 267522"/>
                      <a:gd name="connsiteY3" fmla="*/ 573957 h 695849"/>
                      <a:gd name="connsiteX4" fmla="*/ 30192 w 267522"/>
                      <a:gd name="connsiteY4" fmla="*/ 595777 h 695849"/>
                      <a:gd name="connsiteX0" fmla="*/ 30192 w 267522"/>
                      <a:gd name="connsiteY0" fmla="*/ 595777 h 695849"/>
                      <a:gd name="connsiteX1" fmla="*/ 438 w 267522"/>
                      <a:gd name="connsiteY1" fmla="*/ 133135 h 695849"/>
                      <a:gd name="connsiteX2" fmla="*/ 236579 w 267522"/>
                      <a:gd name="connsiteY2" fmla="*/ 139065 h 695849"/>
                      <a:gd name="connsiteX3" fmla="*/ 267522 w 267522"/>
                      <a:gd name="connsiteY3" fmla="*/ 573957 h 695849"/>
                      <a:gd name="connsiteX4" fmla="*/ 30192 w 267522"/>
                      <a:gd name="connsiteY4" fmla="*/ 595777 h 695849"/>
                      <a:gd name="connsiteX0" fmla="*/ 35152 w 267522"/>
                      <a:gd name="connsiteY0" fmla="*/ 600151 h 698393"/>
                      <a:gd name="connsiteX1" fmla="*/ 438 w 267522"/>
                      <a:gd name="connsiteY1" fmla="*/ 133135 h 698393"/>
                      <a:gd name="connsiteX2" fmla="*/ 236579 w 267522"/>
                      <a:gd name="connsiteY2" fmla="*/ 139065 h 698393"/>
                      <a:gd name="connsiteX3" fmla="*/ 267522 w 267522"/>
                      <a:gd name="connsiteY3" fmla="*/ 573957 h 698393"/>
                      <a:gd name="connsiteX4" fmla="*/ 35152 w 267522"/>
                      <a:gd name="connsiteY4" fmla="*/ 600151 h 698393"/>
                      <a:gd name="connsiteX0" fmla="*/ 45061 w 277431"/>
                      <a:gd name="connsiteY0" fmla="*/ 600151 h 698393"/>
                      <a:gd name="connsiteX1" fmla="*/ 426 w 277431"/>
                      <a:gd name="connsiteY1" fmla="*/ 133135 h 698393"/>
                      <a:gd name="connsiteX2" fmla="*/ 246488 w 277431"/>
                      <a:gd name="connsiteY2" fmla="*/ 139065 h 698393"/>
                      <a:gd name="connsiteX3" fmla="*/ 277431 w 277431"/>
                      <a:gd name="connsiteY3" fmla="*/ 573957 h 698393"/>
                      <a:gd name="connsiteX4" fmla="*/ 45061 w 277431"/>
                      <a:gd name="connsiteY4" fmla="*/ 600151 h 698393"/>
                      <a:gd name="connsiteX0" fmla="*/ 45150 w 277520"/>
                      <a:gd name="connsiteY0" fmla="*/ 605029 h 703271"/>
                      <a:gd name="connsiteX1" fmla="*/ 515 w 277520"/>
                      <a:gd name="connsiteY1" fmla="*/ 138013 h 703271"/>
                      <a:gd name="connsiteX2" fmla="*/ 246577 w 277520"/>
                      <a:gd name="connsiteY2" fmla="*/ 143943 h 703271"/>
                      <a:gd name="connsiteX3" fmla="*/ 277520 w 277520"/>
                      <a:gd name="connsiteY3" fmla="*/ 578835 h 703271"/>
                      <a:gd name="connsiteX4" fmla="*/ 45150 w 277520"/>
                      <a:gd name="connsiteY4" fmla="*/ 605029 h 703271"/>
                      <a:gd name="connsiteX0" fmla="*/ 45127 w 277497"/>
                      <a:gd name="connsiteY0" fmla="*/ 609484 h 707726"/>
                      <a:gd name="connsiteX1" fmla="*/ 492 w 277497"/>
                      <a:gd name="connsiteY1" fmla="*/ 142468 h 707726"/>
                      <a:gd name="connsiteX2" fmla="*/ 261436 w 277497"/>
                      <a:gd name="connsiteY2" fmla="*/ 139651 h 707726"/>
                      <a:gd name="connsiteX3" fmla="*/ 277497 w 277497"/>
                      <a:gd name="connsiteY3" fmla="*/ 583290 h 707726"/>
                      <a:gd name="connsiteX4" fmla="*/ 45127 w 277497"/>
                      <a:gd name="connsiteY4" fmla="*/ 609484 h 707726"/>
                      <a:gd name="connsiteX0" fmla="*/ 35205 w 277497"/>
                      <a:gd name="connsiteY0" fmla="*/ 605110 h 705182"/>
                      <a:gd name="connsiteX1" fmla="*/ 492 w 277497"/>
                      <a:gd name="connsiteY1" fmla="*/ 142468 h 705182"/>
                      <a:gd name="connsiteX2" fmla="*/ 261436 w 277497"/>
                      <a:gd name="connsiteY2" fmla="*/ 139651 h 705182"/>
                      <a:gd name="connsiteX3" fmla="*/ 277497 w 277497"/>
                      <a:gd name="connsiteY3" fmla="*/ 583290 h 705182"/>
                      <a:gd name="connsiteX4" fmla="*/ 35205 w 277497"/>
                      <a:gd name="connsiteY4" fmla="*/ 605110 h 705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97" h="705182">
                        <a:moveTo>
                          <a:pt x="35205" y="605110"/>
                        </a:moveTo>
                        <a:lnTo>
                          <a:pt x="492" y="142468"/>
                        </a:lnTo>
                        <a:cubicBezTo>
                          <a:pt x="-13987" y="-39298"/>
                          <a:pt x="296367" y="-54526"/>
                          <a:pt x="261436" y="139651"/>
                        </a:cubicBezTo>
                        <a:lnTo>
                          <a:pt x="277497" y="583290"/>
                        </a:lnTo>
                        <a:cubicBezTo>
                          <a:pt x="274515" y="721192"/>
                          <a:pt x="38578" y="760053"/>
                          <a:pt x="35205" y="605110"/>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Rectangle 18"/>
                  <p:cNvSpPr/>
                  <p:nvPr/>
                </p:nvSpPr>
                <p:spPr>
                  <a:xfrm>
                    <a:off x="3825435" y="1083429"/>
                    <a:ext cx="1052783" cy="305210"/>
                  </a:xfrm>
                  <a:custGeom>
                    <a:avLst/>
                    <a:gdLst>
                      <a:gd name="connsiteX0" fmla="*/ 0 w 2372684"/>
                      <a:gd name="connsiteY0" fmla="*/ 0 h 655932"/>
                      <a:gd name="connsiteX1" fmla="*/ 2372684 w 2372684"/>
                      <a:gd name="connsiteY1" fmla="*/ 0 h 655932"/>
                      <a:gd name="connsiteX2" fmla="*/ 2372684 w 2372684"/>
                      <a:gd name="connsiteY2" fmla="*/ 655932 h 655932"/>
                      <a:gd name="connsiteX3" fmla="*/ 0 w 2372684"/>
                      <a:gd name="connsiteY3" fmla="*/ 655932 h 655932"/>
                      <a:gd name="connsiteX4" fmla="*/ 0 w 2372684"/>
                      <a:gd name="connsiteY4" fmla="*/ 0 h 655932"/>
                      <a:gd name="connsiteX0" fmla="*/ 0 w 2466203"/>
                      <a:gd name="connsiteY0" fmla="*/ 280555 h 655932"/>
                      <a:gd name="connsiteX1" fmla="*/ 2466203 w 2466203"/>
                      <a:gd name="connsiteY1" fmla="*/ 0 h 655932"/>
                      <a:gd name="connsiteX2" fmla="*/ 2466203 w 2466203"/>
                      <a:gd name="connsiteY2" fmla="*/ 655932 h 655932"/>
                      <a:gd name="connsiteX3" fmla="*/ 93519 w 2466203"/>
                      <a:gd name="connsiteY3" fmla="*/ 655932 h 655932"/>
                      <a:gd name="connsiteX4" fmla="*/ 0 w 2466203"/>
                      <a:gd name="connsiteY4" fmla="*/ 280555 h 655932"/>
                      <a:gd name="connsiteX0" fmla="*/ 0 w 2466203"/>
                      <a:gd name="connsiteY0" fmla="*/ 228601 h 603978"/>
                      <a:gd name="connsiteX1" fmla="*/ 2336317 w 2466203"/>
                      <a:gd name="connsiteY1" fmla="*/ 0 h 603978"/>
                      <a:gd name="connsiteX2" fmla="*/ 2466203 w 2466203"/>
                      <a:gd name="connsiteY2" fmla="*/ 603978 h 603978"/>
                      <a:gd name="connsiteX3" fmla="*/ 93519 w 2466203"/>
                      <a:gd name="connsiteY3" fmla="*/ 603978 h 603978"/>
                      <a:gd name="connsiteX4" fmla="*/ 0 w 2466203"/>
                      <a:gd name="connsiteY4" fmla="*/ 228601 h 603978"/>
                      <a:gd name="connsiteX0" fmla="*/ 0 w 2466203"/>
                      <a:gd name="connsiteY0" fmla="*/ 253640 h 629017"/>
                      <a:gd name="connsiteX1" fmla="*/ 2336317 w 2466203"/>
                      <a:gd name="connsiteY1" fmla="*/ 25039 h 629017"/>
                      <a:gd name="connsiteX2" fmla="*/ 2466203 w 2466203"/>
                      <a:gd name="connsiteY2" fmla="*/ 629017 h 629017"/>
                      <a:gd name="connsiteX3" fmla="*/ 93519 w 2466203"/>
                      <a:gd name="connsiteY3" fmla="*/ 629017 h 629017"/>
                      <a:gd name="connsiteX4" fmla="*/ 0 w 2466203"/>
                      <a:gd name="connsiteY4" fmla="*/ 253640 h 629017"/>
                      <a:gd name="connsiteX0" fmla="*/ 0 w 2461007"/>
                      <a:gd name="connsiteY0" fmla="*/ 272983 h 627578"/>
                      <a:gd name="connsiteX1" fmla="*/ 2331121 w 2461007"/>
                      <a:gd name="connsiteY1" fmla="*/ 23600 h 627578"/>
                      <a:gd name="connsiteX2" fmla="*/ 2461007 w 2461007"/>
                      <a:gd name="connsiteY2" fmla="*/ 627578 h 627578"/>
                      <a:gd name="connsiteX3" fmla="*/ 88323 w 2461007"/>
                      <a:gd name="connsiteY3" fmla="*/ 627578 h 627578"/>
                      <a:gd name="connsiteX4" fmla="*/ 0 w 2461007"/>
                      <a:gd name="connsiteY4" fmla="*/ 272983 h 627578"/>
                      <a:gd name="connsiteX0" fmla="*/ 0 w 2461007"/>
                      <a:gd name="connsiteY0" fmla="*/ 294915 h 649510"/>
                      <a:gd name="connsiteX1" fmla="*/ 2331121 w 2461007"/>
                      <a:gd name="connsiteY1" fmla="*/ 45532 h 649510"/>
                      <a:gd name="connsiteX2" fmla="*/ 2461007 w 2461007"/>
                      <a:gd name="connsiteY2" fmla="*/ 649510 h 649510"/>
                      <a:gd name="connsiteX3" fmla="*/ 88323 w 2461007"/>
                      <a:gd name="connsiteY3" fmla="*/ 649510 h 649510"/>
                      <a:gd name="connsiteX4" fmla="*/ 0 w 2461007"/>
                      <a:gd name="connsiteY4" fmla="*/ 294915 h 649510"/>
                      <a:gd name="connsiteX0" fmla="*/ 0 w 2461007"/>
                      <a:gd name="connsiteY0" fmla="*/ 308581 h 663176"/>
                      <a:gd name="connsiteX1" fmla="*/ 2331121 w 2461007"/>
                      <a:gd name="connsiteY1" fmla="*/ 59198 h 663176"/>
                      <a:gd name="connsiteX2" fmla="*/ 2461007 w 2461007"/>
                      <a:gd name="connsiteY2" fmla="*/ 663176 h 663176"/>
                      <a:gd name="connsiteX3" fmla="*/ 88323 w 2461007"/>
                      <a:gd name="connsiteY3" fmla="*/ 663176 h 663176"/>
                      <a:gd name="connsiteX4" fmla="*/ 0 w 2461007"/>
                      <a:gd name="connsiteY4" fmla="*/ 308581 h 663176"/>
                      <a:gd name="connsiteX0" fmla="*/ 0 w 2461007"/>
                      <a:gd name="connsiteY0" fmla="*/ 308581 h 663176"/>
                      <a:gd name="connsiteX1" fmla="*/ 2331121 w 2461007"/>
                      <a:gd name="connsiteY1" fmla="*/ 59198 h 663176"/>
                      <a:gd name="connsiteX2" fmla="*/ 2461007 w 2461007"/>
                      <a:gd name="connsiteY2" fmla="*/ 663176 h 663176"/>
                      <a:gd name="connsiteX3" fmla="*/ 88323 w 2461007"/>
                      <a:gd name="connsiteY3" fmla="*/ 663176 h 663176"/>
                      <a:gd name="connsiteX4" fmla="*/ 0 w 2461007"/>
                      <a:gd name="connsiteY4" fmla="*/ 308581 h 663176"/>
                      <a:gd name="connsiteX0" fmla="*/ 0 w 2461007"/>
                      <a:gd name="connsiteY0" fmla="*/ 317722 h 672317"/>
                      <a:gd name="connsiteX1" fmla="*/ 2331121 w 2461007"/>
                      <a:gd name="connsiteY1" fmla="*/ 68339 h 672317"/>
                      <a:gd name="connsiteX2" fmla="*/ 2461007 w 2461007"/>
                      <a:gd name="connsiteY2" fmla="*/ 672317 h 672317"/>
                      <a:gd name="connsiteX3" fmla="*/ 88323 w 2461007"/>
                      <a:gd name="connsiteY3" fmla="*/ 672317 h 672317"/>
                      <a:gd name="connsiteX4" fmla="*/ 0 w 2461007"/>
                      <a:gd name="connsiteY4" fmla="*/ 317722 h 672317"/>
                      <a:gd name="connsiteX0" fmla="*/ 0 w 2461007"/>
                      <a:gd name="connsiteY0" fmla="*/ 309589 h 664184"/>
                      <a:gd name="connsiteX1" fmla="*/ 2331121 w 2461007"/>
                      <a:gd name="connsiteY1" fmla="*/ 70597 h 664184"/>
                      <a:gd name="connsiteX2" fmla="*/ 2461007 w 2461007"/>
                      <a:gd name="connsiteY2" fmla="*/ 664184 h 664184"/>
                      <a:gd name="connsiteX3" fmla="*/ 88323 w 2461007"/>
                      <a:gd name="connsiteY3" fmla="*/ 664184 h 664184"/>
                      <a:gd name="connsiteX4" fmla="*/ 0 w 2461007"/>
                      <a:gd name="connsiteY4" fmla="*/ 309589 h 664184"/>
                      <a:gd name="connsiteX0" fmla="*/ 0 w 2331121"/>
                      <a:gd name="connsiteY0" fmla="*/ 309589 h 664184"/>
                      <a:gd name="connsiteX1" fmla="*/ 2331121 w 2331121"/>
                      <a:gd name="connsiteY1" fmla="*/ 70597 h 664184"/>
                      <a:gd name="connsiteX2" fmla="*/ 2320729 w 2331121"/>
                      <a:gd name="connsiteY2" fmla="*/ 440779 h 664184"/>
                      <a:gd name="connsiteX3" fmla="*/ 88323 w 2331121"/>
                      <a:gd name="connsiteY3" fmla="*/ 664184 h 664184"/>
                      <a:gd name="connsiteX4" fmla="*/ 0 w 2331121"/>
                      <a:gd name="connsiteY4" fmla="*/ 309589 h 664184"/>
                      <a:gd name="connsiteX0" fmla="*/ 0 w 2331121"/>
                      <a:gd name="connsiteY0" fmla="*/ 309589 h 664184"/>
                      <a:gd name="connsiteX1" fmla="*/ 2331121 w 2331121"/>
                      <a:gd name="connsiteY1" fmla="*/ 70597 h 664184"/>
                      <a:gd name="connsiteX2" fmla="*/ 2325924 w 2331121"/>
                      <a:gd name="connsiteY2" fmla="*/ 461561 h 664184"/>
                      <a:gd name="connsiteX3" fmla="*/ 88323 w 2331121"/>
                      <a:gd name="connsiteY3" fmla="*/ 664184 h 664184"/>
                      <a:gd name="connsiteX4" fmla="*/ 0 w 2331121"/>
                      <a:gd name="connsiteY4" fmla="*/ 309589 h 664184"/>
                      <a:gd name="connsiteX0" fmla="*/ 0 w 2420030"/>
                      <a:gd name="connsiteY0" fmla="*/ 309589 h 664184"/>
                      <a:gd name="connsiteX1" fmla="*/ 2331121 w 2420030"/>
                      <a:gd name="connsiteY1" fmla="*/ 70597 h 664184"/>
                      <a:gd name="connsiteX2" fmla="*/ 2325924 w 2420030"/>
                      <a:gd name="connsiteY2" fmla="*/ 461561 h 664184"/>
                      <a:gd name="connsiteX3" fmla="*/ 88323 w 2420030"/>
                      <a:gd name="connsiteY3" fmla="*/ 664184 h 664184"/>
                      <a:gd name="connsiteX4" fmla="*/ 0 w 2420030"/>
                      <a:gd name="connsiteY4" fmla="*/ 309589 h 664184"/>
                      <a:gd name="connsiteX0" fmla="*/ 0 w 2517060"/>
                      <a:gd name="connsiteY0" fmla="*/ 309589 h 664184"/>
                      <a:gd name="connsiteX1" fmla="*/ 2331121 w 2517060"/>
                      <a:gd name="connsiteY1" fmla="*/ 70597 h 664184"/>
                      <a:gd name="connsiteX2" fmla="*/ 2325924 w 2517060"/>
                      <a:gd name="connsiteY2" fmla="*/ 461561 h 664184"/>
                      <a:gd name="connsiteX3" fmla="*/ 88323 w 2517060"/>
                      <a:gd name="connsiteY3" fmla="*/ 664184 h 664184"/>
                      <a:gd name="connsiteX4" fmla="*/ 0 w 2517060"/>
                      <a:gd name="connsiteY4" fmla="*/ 309589 h 664184"/>
                      <a:gd name="connsiteX0" fmla="*/ 0 w 2531551"/>
                      <a:gd name="connsiteY0" fmla="*/ 309589 h 664184"/>
                      <a:gd name="connsiteX1" fmla="*/ 2331121 w 2531551"/>
                      <a:gd name="connsiteY1" fmla="*/ 70597 h 664184"/>
                      <a:gd name="connsiteX2" fmla="*/ 2325924 w 2531551"/>
                      <a:gd name="connsiteY2" fmla="*/ 461561 h 664184"/>
                      <a:gd name="connsiteX3" fmla="*/ 88323 w 2531551"/>
                      <a:gd name="connsiteY3" fmla="*/ 664184 h 664184"/>
                      <a:gd name="connsiteX4" fmla="*/ 0 w 2531551"/>
                      <a:gd name="connsiteY4" fmla="*/ 309589 h 664184"/>
                      <a:gd name="connsiteX0" fmla="*/ 0 w 2531551"/>
                      <a:gd name="connsiteY0" fmla="*/ 309589 h 664184"/>
                      <a:gd name="connsiteX1" fmla="*/ 2331121 w 2531551"/>
                      <a:gd name="connsiteY1" fmla="*/ 70597 h 664184"/>
                      <a:gd name="connsiteX2" fmla="*/ 2325924 w 2531551"/>
                      <a:gd name="connsiteY2" fmla="*/ 461561 h 664184"/>
                      <a:gd name="connsiteX3" fmla="*/ 88323 w 2531551"/>
                      <a:gd name="connsiteY3" fmla="*/ 664184 h 664184"/>
                      <a:gd name="connsiteX4" fmla="*/ 0 w 2531551"/>
                      <a:gd name="connsiteY4" fmla="*/ 309589 h 664184"/>
                      <a:gd name="connsiteX0" fmla="*/ 0 w 2523403"/>
                      <a:gd name="connsiteY0" fmla="*/ 317722 h 672317"/>
                      <a:gd name="connsiteX1" fmla="*/ 2315535 w 2523403"/>
                      <a:gd name="connsiteY1" fmla="*/ 68339 h 672317"/>
                      <a:gd name="connsiteX2" fmla="*/ 2325924 w 2523403"/>
                      <a:gd name="connsiteY2" fmla="*/ 469694 h 672317"/>
                      <a:gd name="connsiteX3" fmla="*/ 88323 w 2523403"/>
                      <a:gd name="connsiteY3" fmla="*/ 672317 h 672317"/>
                      <a:gd name="connsiteX4" fmla="*/ 0 w 2523403"/>
                      <a:gd name="connsiteY4" fmla="*/ 317722 h 672317"/>
                      <a:gd name="connsiteX0" fmla="*/ 0 w 2523403"/>
                      <a:gd name="connsiteY0" fmla="*/ 306301 h 660896"/>
                      <a:gd name="connsiteX1" fmla="*/ 2315535 w 2523403"/>
                      <a:gd name="connsiteY1" fmla="*/ 56918 h 660896"/>
                      <a:gd name="connsiteX2" fmla="*/ 2325924 w 2523403"/>
                      <a:gd name="connsiteY2" fmla="*/ 458273 h 660896"/>
                      <a:gd name="connsiteX3" fmla="*/ 88323 w 2523403"/>
                      <a:gd name="connsiteY3" fmla="*/ 660896 h 660896"/>
                      <a:gd name="connsiteX4" fmla="*/ 0 w 2523403"/>
                      <a:gd name="connsiteY4" fmla="*/ 306301 h 660896"/>
                      <a:gd name="connsiteX0" fmla="*/ 0 w 2523403"/>
                      <a:gd name="connsiteY0" fmla="*/ 318816 h 673411"/>
                      <a:gd name="connsiteX1" fmla="*/ 2315535 w 2523403"/>
                      <a:gd name="connsiteY1" fmla="*/ 53847 h 673411"/>
                      <a:gd name="connsiteX2" fmla="*/ 2325924 w 2523403"/>
                      <a:gd name="connsiteY2" fmla="*/ 470788 h 673411"/>
                      <a:gd name="connsiteX3" fmla="*/ 88323 w 2523403"/>
                      <a:gd name="connsiteY3" fmla="*/ 673411 h 673411"/>
                      <a:gd name="connsiteX4" fmla="*/ 0 w 2523403"/>
                      <a:gd name="connsiteY4" fmla="*/ 318816 h 673411"/>
                      <a:gd name="connsiteX0" fmla="*/ 0 w 2520762"/>
                      <a:gd name="connsiteY0" fmla="*/ 314615 h 669210"/>
                      <a:gd name="connsiteX1" fmla="*/ 2310340 w 2520762"/>
                      <a:gd name="connsiteY1" fmla="*/ 54841 h 669210"/>
                      <a:gd name="connsiteX2" fmla="*/ 2325924 w 2520762"/>
                      <a:gd name="connsiteY2" fmla="*/ 466587 h 669210"/>
                      <a:gd name="connsiteX3" fmla="*/ 88323 w 2520762"/>
                      <a:gd name="connsiteY3" fmla="*/ 669210 h 669210"/>
                      <a:gd name="connsiteX4" fmla="*/ 0 w 2520762"/>
                      <a:gd name="connsiteY4"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88323 w 2526684"/>
                      <a:gd name="connsiteY3" fmla="*/ 669210 h 669210"/>
                      <a:gd name="connsiteX4" fmla="*/ 0 w 2526684"/>
                      <a:gd name="connsiteY4"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31071 w 2526684"/>
                      <a:gd name="connsiteY3" fmla="*/ 512042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1182925 w 2526684"/>
                      <a:gd name="connsiteY4" fmla="*/ 548410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60088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80870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65284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22451"/>
                      <a:gd name="connsiteX1" fmla="*/ 2310340 w 2526684"/>
                      <a:gd name="connsiteY1" fmla="*/ 54841 h 622451"/>
                      <a:gd name="connsiteX2" fmla="*/ 2325924 w 2526684"/>
                      <a:gd name="connsiteY2" fmla="*/ 466587 h 622451"/>
                      <a:gd name="connsiteX3" fmla="*/ 1910289 w 2526684"/>
                      <a:gd name="connsiteY3" fmla="*/ 465284 h 622451"/>
                      <a:gd name="connsiteX4" fmla="*/ 2097325 w 2526684"/>
                      <a:gd name="connsiteY4" fmla="*/ 569191 h 622451"/>
                      <a:gd name="connsiteX5" fmla="*/ 88323 w 2526684"/>
                      <a:gd name="connsiteY5" fmla="*/ 622451 h 622451"/>
                      <a:gd name="connsiteX6" fmla="*/ 0 w 2526684"/>
                      <a:gd name="connsiteY6" fmla="*/ 314615 h 622451"/>
                      <a:gd name="connsiteX0" fmla="*/ 0 w 2526684"/>
                      <a:gd name="connsiteY0" fmla="*/ 314615 h 658819"/>
                      <a:gd name="connsiteX1" fmla="*/ 2310340 w 2526684"/>
                      <a:gd name="connsiteY1" fmla="*/ 54841 h 658819"/>
                      <a:gd name="connsiteX2" fmla="*/ 2325924 w 2526684"/>
                      <a:gd name="connsiteY2" fmla="*/ 466587 h 658819"/>
                      <a:gd name="connsiteX3" fmla="*/ 1910289 w 2526684"/>
                      <a:gd name="connsiteY3" fmla="*/ 465284 h 658819"/>
                      <a:gd name="connsiteX4" fmla="*/ 2097325 w 2526684"/>
                      <a:gd name="connsiteY4" fmla="*/ 569191 h 658819"/>
                      <a:gd name="connsiteX5" fmla="*/ 83128 w 2526684"/>
                      <a:gd name="connsiteY5" fmla="*/ 658819 h 658819"/>
                      <a:gd name="connsiteX6" fmla="*/ 0 w 2526684"/>
                      <a:gd name="connsiteY6" fmla="*/ 314615 h 658819"/>
                      <a:gd name="connsiteX0" fmla="*/ 0 w 2526684"/>
                      <a:gd name="connsiteY0" fmla="*/ 314615 h 658819"/>
                      <a:gd name="connsiteX1" fmla="*/ 2310340 w 2526684"/>
                      <a:gd name="connsiteY1" fmla="*/ 54841 h 658819"/>
                      <a:gd name="connsiteX2" fmla="*/ 2325924 w 2526684"/>
                      <a:gd name="connsiteY2" fmla="*/ 466587 h 658819"/>
                      <a:gd name="connsiteX3" fmla="*/ 1910289 w 2526684"/>
                      <a:gd name="connsiteY3" fmla="*/ 465284 h 658819"/>
                      <a:gd name="connsiteX4" fmla="*/ 2097325 w 2526684"/>
                      <a:gd name="connsiteY4" fmla="*/ 569191 h 658819"/>
                      <a:gd name="connsiteX5" fmla="*/ 83128 w 2526684"/>
                      <a:gd name="connsiteY5" fmla="*/ 658819 h 658819"/>
                      <a:gd name="connsiteX6" fmla="*/ 0 w 2526684"/>
                      <a:gd name="connsiteY6" fmla="*/ 314615 h 658819"/>
                      <a:gd name="connsiteX0" fmla="*/ 85480 w 2612164"/>
                      <a:gd name="connsiteY0" fmla="*/ 314615 h 658819"/>
                      <a:gd name="connsiteX1" fmla="*/ 2395820 w 2612164"/>
                      <a:gd name="connsiteY1" fmla="*/ 54841 h 658819"/>
                      <a:gd name="connsiteX2" fmla="*/ 2411404 w 2612164"/>
                      <a:gd name="connsiteY2" fmla="*/ 466587 h 658819"/>
                      <a:gd name="connsiteX3" fmla="*/ 1995769 w 2612164"/>
                      <a:gd name="connsiteY3" fmla="*/ 465284 h 658819"/>
                      <a:gd name="connsiteX4" fmla="*/ 2182805 w 2612164"/>
                      <a:gd name="connsiteY4" fmla="*/ 569191 h 658819"/>
                      <a:gd name="connsiteX5" fmla="*/ 168608 w 2612164"/>
                      <a:gd name="connsiteY5" fmla="*/ 658819 h 658819"/>
                      <a:gd name="connsiteX6" fmla="*/ 85480 w 2612164"/>
                      <a:gd name="connsiteY6" fmla="*/ 314615 h 658819"/>
                      <a:gd name="connsiteX0" fmla="*/ 85480 w 2612164"/>
                      <a:gd name="connsiteY0" fmla="*/ 314615 h 658819"/>
                      <a:gd name="connsiteX1" fmla="*/ 2395820 w 2612164"/>
                      <a:gd name="connsiteY1" fmla="*/ 54841 h 658819"/>
                      <a:gd name="connsiteX2" fmla="*/ 2411404 w 2612164"/>
                      <a:gd name="connsiteY2" fmla="*/ 466587 h 658819"/>
                      <a:gd name="connsiteX3" fmla="*/ 1995769 w 2612164"/>
                      <a:gd name="connsiteY3" fmla="*/ 465284 h 658819"/>
                      <a:gd name="connsiteX4" fmla="*/ 2182805 w 2612164"/>
                      <a:gd name="connsiteY4" fmla="*/ 569191 h 658819"/>
                      <a:gd name="connsiteX5" fmla="*/ 168608 w 2612164"/>
                      <a:gd name="connsiteY5" fmla="*/ 658819 h 658819"/>
                      <a:gd name="connsiteX6" fmla="*/ 85480 w 2612164"/>
                      <a:gd name="connsiteY6"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165112 w 2608668"/>
                      <a:gd name="connsiteY5" fmla="*/ 658819 h 658819"/>
                      <a:gd name="connsiteX6" fmla="*/ 81984 w 2608668"/>
                      <a:gd name="connsiteY6"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714191 w 2608668"/>
                      <a:gd name="connsiteY5" fmla="*/ 631538 h 658819"/>
                      <a:gd name="connsiteX6" fmla="*/ 165112 w 2608668"/>
                      <a:gd name="connsiteY6" fmla="*/ 658819 h 658819"/>
                      <a:gd name="connsiteX7" fmla="*/ 81984 w 2608668"/>
                      <a:gd name="connsiteY7"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667432 w 2608668"/>
                      <a:gd name="connsiteY5" fmla="*/ 595169 h 658819"/>
                      <a:gd name="connsiteX6" fmla="*/ 165112 w 2608668"/>
                      <a:gd name="connsiteY6" fmla="*/ 658819 h 658819"/>
                      <a:gd name="connsiteX7" fmla="*/ 81984 w 2608668"/>
                      <a:gd name="connsiteY7"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667432 w 2608668"/>
                      <a:gd name="connsiteY5" fmla="*/ 595169 h 658819"/>
                      <a:gd name="connsiteX6" fmla="*/ 165112 w 2608668"/>
                      <a:gd name="connsiteY6" fmla="*/ 658819 h 658819"/>
                      <a:gd name="connsiteX7" fmla="*/ 81984 w 2608668"/>
                      <a:gd name="connsiteY7" fmla="*/ 314615 h 658819"/>
                      <a:gd name="connsiteX0" fmla="*/ 81984 w 2608668"/>
                      <a:gd name="connsiteY0" fmla="*/ 314615 h 659614"/>
                      <a:gd name="connsiteX1" fmla="*/ 2392324 w 2608668"/>
                      <a:gd name="connsiteY1" fmla="*/ 54841 h 659614"/>
                      <a:gd name="connsiteX2" fmla="*/ 2407908 w 2608668"/>
                      <a:gd name="connsiteY2" fmla="*/ 466587 h 659614"/>
                      <a:gd name="connsiteX3" fmla="*/ 1992273 w 2608668"/>
                      <a:gd name="connsiteY3" fmla="*/ 465284 h 659614"/>
                      <a:gd name="connsiteX4" fmla="*/ 2179309 w 2608668"/>
                      <a:gd name="connsiteY4" fmla="*/ 569191 h 659614"/>
                      <a:gd name="connsiteX5" fmla="*/ 667432 w 2608668"/>
                      <a:gd name="connsiteY5" fmla="*/ 595169 h 659614"/>
                      <a:gd name="connsiteX6" fmla="*/ 165112 w 2608668"/>
                      <a:gd name="connsiteY6" fmla="*/ 658819 h 659614"/>
                      <a:gd name="connsiteX7" fmla="*/ 81984 w 2608668"/>
                      <a:gd name="connsiteY7" fmla="*/ 314615 h 659614"/>
                      <a:gd name="connsiteX0" fmla="*/ 81984 w 2608668"/>
                      <a:gd name="connsiteY0" fmla="*/ 314615 h 659232"/>
                      <a:gd name="connsiteX1" fmla="*/ 2392324 w 2608668"/>
                      <a:gd name="connsiteY1" fmla="*/ 54841 h 659232"/>
                      <a:gd name="connsiteX2" fmla="*/ 2407908 w 2608668"/>
                      <a:gd name="connsiteY2" fmla="*/ 466587 h 659232"/>
                      <a:gd name="connsiteX3" fmla="*/ 1992273 w 2608668"/>
                      <a:gd name="connsiteY3" fmla="*/ 465284 h 659232"/>
                      <a:gd name="connsiteX4" fmla="*/ 2179309 w 2608668"/>
                      <a:gd name="connsiteY4" fmla="*/ 569191 h 659232"/>
                      <a:gd name="connsiteX5" fmla="*/ 662236 w 2608668"/>
                      <a:gd name="connsiteY5" fmla="*/ 574387 h 659232"/>
                      <a:gd name="connsiteX6" fmla="*/ 165112 w 2608668"/>
                      <a:gd name="connsiteY6" fmla="*/ 658819 h 659232"/>
                      <a:gd name="connsiteX7" fmla="*/ 81984 w 2608668"/>
                      <a:gd name="connsiteY7" fmla="*/ 314615 h 659232"/>
                      <a:gd name="connsiteX0" fmla="*/ 81984 w 2608668"/>
                      <a:gd name="connsiteY0" fmla="*/ 314615 h 668872"/>
                      <a:gd name="connsiteX1" fmla="*/ 2392324 w 2608668"/>
                      <a:gd name="connsiteY1" fmla="*/ 54841 h 668872"/>
                      <a:gd name="connsiteX2" fmla="*/ 2407908 w 2608668"/>
                      <a:gd name="connsiteY2" fmla="*/ 466587 h 668872"/>
                      <a:gd name="connsiteX3" fmla="*/ 1992273 w 2608668"/>
                      <a:gd name="connsiteY3" fmla="*/ 465284 h 668872"/>
                      <a:gd name="connsiteX4" fmla="*/ 2179309 w 2608668"/>
                      <a:gd name="connsiteY4" fmla="*/ 569191 h 668872"/>
                      <a:gd name="connsiteX5" fmla="*/ 662236 w 2608668"/>
                      <a:gd name="connsiteY5" fmla="*/ 574387 h 668872"/>
                      <a:gd name="connsiteX6" fmla="*/ 165112 w 2608668"/>
                      <a:gd name="connsiteY6" fmla="*/ 658819 h 668872"/>
                      <a:gd name="connsiteX7" fmla="*/ 81984 w 2608668"/>
                      <a:gd name="connsiteY7" fmla="*/ 314615 h 668872"/>
                      <a:gd name="connsiteX0" fmla="*/ 81984 w 2608668"/>
                      <a:gd name="connsiteY0" fmla="*/ 314615 h 668872"/>
                      <a:gd name="connsiteX1" fmla="*/ 2392324 w 2608668"/>
                      <a:gd name="connsiteY1" fmla="*/ 54841 h 668872"/>
                      <a:gd name="connsiteX2" fmla="*/ 2407908 w 2608668"/>
                      <a:gd name="connsiteY2" fmla="*/ 466587 h 668872"/>
                      <a:gd name="connsiteX3" fmla="*/ 1992273 w 2608668"/>
                      <a:gd name="connsiteY3" fmla="*/ 465284 h 668872"/>
                      <a:gd name="connsiteX4" fmla="*/ 2179309 w 2608668"/>
                      <a:gd name="connsiteY4" fmla="*/ 569191 h 668872"/>
                      <a:gd name="connsiteX5" fmla="*/ 854469 w 2608668"/>
                      <a:gd name="connsiteY5" fmla="*/ 563996 h 668872"/>
                      <a:gd name="connsiteX6" fmla="*/ 662236 w 2608668"/>
                      <a:gd name="connsiteY6" fmla="*/ 574387 h 668872"/>
                      <a:gd name="connsiteX7" fmla="*/ 165112 w 2608668"/>
                      <a:gd name="connsiteY7" fmla="*/ 658819 h 668872"/>
                      <a:gd name="connsiteX8" fmla="*/ 81984 w 2608668"/>
                      <a:gd name="connsiteY8" fmla="*/ 314615 h 668872"/>
                      <a:gd name="connsiteX0" fmla="*/ 81984 w 2608668"/>
                      <a:gd name="connsiteY0" fmla="*/ 314615 h 719860"/>
                      <a:gd name="connsiteX1" fmla="*/ 2392324 w 2608668"/>
                      <a:gd name="connsiteY1" fmla="*/ 54841 h 719860"/>
                      <a:gd name="connsiteX2" fmla="*/ 2407908 w 2608668"/>
                      <a:gd name="connsiteY2" fmla="*/ 466587 h 719860"/>
                      <a:gd name="connsiteX3" fmla="*/ 1992273 w 2608668"/>
                      <a:gd name="connsiteY3" fmla="*/ 465284 h 719860"/>
                      <a:gd name="connsiteX4" fmla="*/ 2179309 w 2608668"/>
                      <a:gd name="connsiteY4" fmla="*/ 569191 h 719860"/>
                      <a:gd name="connsiteX5" fmla="*/ 480396 w 2608668"/>
                      <a:gd name="connsiteY5" fmla="*/ 719860 h 719860"/>
                      <a:gd name="connsiteX6" fmla="*/ 662236 w 2608668"/>
                      <a:gd name="connsiteY6" fmla="*/ 574387 h 719860"/>
                      <a:gd name="connsiteX7" fmla="*/ 165112 w 2608668"/>
                      <a:gd name="connsiteY7" fmla="*/ 658819 h 719860"/>
                      <a:gd name="connsiteX8" fmla="*/ 81984 w 2608668"/>
                      <a:gd name="connsiteY8" fmla="*/ 314615 h 719860"/>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3409 w 2608668"/>
                      <a:gd name="connsiteY4" fmla="*/ 604592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3409 w 2608668"/>
                      <a:gd name="connsiteY4" fmla="*/ 604592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3409 w 2608668"/>
                      <a:gd name="connsiteY4" fmla="*/ 604592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56272"/>
                      <a:gd name="connsiteX1" fmla="*/ 2392324 w 2608668"/>
                      <a:gd name="connsiteY1" fmla="*/ 54841 h 756272"/>
                      <a:gd name="connsiteX2" fmla="*/ 2407908 w 2608668"/>
                      <a:gd name="connsiteY2" fmla="*/ 466587 h 756272"/>
                      <a:gd name="connsiteX3" fmla="*/ 1992273 w 2608668"/>
                      <a:gd name="connsiteY3" fmla="*/ 465284 h 756272"/>
                      <a:gd name="connsiteX4" fmla="*/ 2173409 w 2608668"/>
                      <a:gd name="connsiteY4" fmla="*/ 604592 h 756272"/>
                      <a:gd name="connsiteX5" fmla="*/ 449195 w 2608668"/>
                      <a:gd name="connsiteY5" fmla="*/ 756272 h 756272"/>
                      <a:gd name="connsiteX6" fmla="*/ 662236 w 2608668"/>
                      <a:gd name="connsiteY6" fmla="*/ 574387 h 756272"/>
                      <a:gd name="connsiteX7" fmla="*/ 165112 w 2608668"/>
                      <a:gd name="connsiteY7" fmla="*/ 658819 h 756272"/>
                      <a:gd name="connsiteX8" fmla="*/ 81984 w 2608668"/>
                      <a:gd name="connsiteY8" fmla="*/ 314615 h 7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668" h="756272">
                        <a:moveTo>
                          <a:pt x="81984" y="314615"/>
                        </a:moveTo>
                        <a:cubicBezTo>
                          <a:pt x="507466" y="35792"/>
                          <a:pt x="1951257" y="-76777"/>
                          <a:pt x="2392324" y="54841"/>
                        </a:cubicBezTo>
                        <a:cubicBezTo>
                          <a:pt x="2697123" y="112425"/>
                          <a:pt x="2659021" y="393415"/>
                          <a:pt x="2407908" y="466587"/>
                        </a:cubicBezTo>
                        <a:lnTo>
                          <a:pt x="1992273" y="465284"/>
                        </a:lnTo>
                        <a:cubicBezTo>
                          <a:pt x="2070354" y="494022"/>
                          <a:pt x="2160234" y="522752"/>
                          <a:pt x="2173409" y="604592"/>
                        </a:cubicBezTo>
                        <a:lnTo>
                          <a:pt x="449195" y="756272"/>
                        </a:lnTo>
                        <a:cubicBezTo>
                          <a:pt x="516736" y="685268"/>
                          <a:pt x="594695" y="629805"/>
                          <a:pt x="662236" y="574387"/>
                        </a:cubicBezTo>
                        <a:cubicBezTo>
                          <a:pt x="468819" y="626776"/>
                          <a:pt x="275402" y="694751"/>
                          <a:pt x="165112" y="658819"/>
                        </a:cubicBezTo>
                        <a:cubicBezTo>
                          <a:pt x="59472" y="647993"/>
                          <a:pt x="-98126" y="512477"/>
                          <a:pt x="81984" y="314615"/>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99" name="Group 98"/>
                <p:cNvGrpSpPr/>
                <p:nvPr/>
              </p:nvGrpSpPr>
              <p:grpSpPr>
                <a:xfrm>
                  <a:off x="3821135" y="1262535"/>
                  <a:ext cx="1200487" cy="1334633"/>
                  <a:chOff x="3821135" y="1262535"/>
                  <a:chExt cx="1200487" cy="1334633"/>
                </a:xfrm>
              </p:grpSpPr>
              <p:grpSp>
                <p:nvGrpSpPr>
                  <p:cNvPr id="97" name="Group 96"/>
                  <p:cNvGrpSpPr/>
                  <p:nvPr/>
                </p:nvGrpSpPr>
                <p:grpSpPr>
                  <a:xfrm>
                    <a:off x="3821135" y="1281445"/>
                    <a:ext cx="1200487" cy="1315723"/>
                    <a:chOff x="3821135" y="1281445"/>
                    <a:chExt cx="1200487" cy="1315723"/>
                  </a:xfrm>
                </p:grpSpPr>
                <p:sp>
                  <p:nvSpPr>
                    <p:cNvPr id="27" name="Rectangle 2"/>
                    <p:cNvSpPr/>
                    <p:nvPr/>
                  </p:nvSpPr>
                  <p:spPr>
                    <a:xfrm rot="17877401" flipV="1">
                      <a:off x="3929155" y="2353130"/>
                      <a:ext cx="255314"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 name="connsiteX0" fmla="*/ 541518 w 8636226"/>
                        <a:gd name="connsiteY0" fmla="*/ 4050353 h 9224165"/>
                        <a:gd name="connsiteX1" fmla="*/ 1163309 w 8636226"/>
                        <a:gd name="connsiteY1" fmla="*/ 3368184 h 9224165"/>
                        <a:gd name="connsiteX2" fmla="*/ 2967723 w 8636226"/>
                        <a:gd name="connsiteY2" fmla="*/ 5196984 h 9224165"/>
                        <a:gd name="connsiteX3" fmla="*/ 108411 w 8636226"/>
                        <a:gd name="connsiteY3" fmla="*/ 2221554 h 9224165"/>
                        <a:gd name="connsiteX4" fmla="*/ 1008296 w 8636226"/>
                        <a:gd name="connsiteY4" fmla="*/ 1510355 h 9224165"/>
                        <a:gd name="connsiteX5" fmla="*/ 3432182 w 8636226"/>
                        <a:gd name="connsiteY5" fmla="*/ 3948755 h 9224165"/>
                        <a:gd name="connsiteX6" fmla="*/ 718011 w 8636226"/>
                        <a:gd name="connsiteY6" fmla="*/ 1191041 h 9224165"/>
                        <a:gd name="connsiteX7" fmla="*/ 1719497 w 8636226"/>
                        <a:gd name="connsiteY7" fmla="*/ 494356 h 9224165"/>
                        <a:gd name="connsiteX8" fmla="*/ 4085326 w 8636226"/>
                        <a:gd name="connsiteY8" fmla="*/ 2976299 h 9224165"/>
                        <a:gd name="connsiteX9" fmla="*/ 2133444 w 8636226"/>
                        <a:gd name="connsiteY9" fmla="*/ 867083 h 9224165"/>
                        <a:gd name="connsiteX10" fmla="*/ 3170925 w 8636226"/>
                        <a:gd name="connsiteY10" fmla="*/ 276642 h 9224165"/>
                        <a:gd name="connsiteX11" fmla="*/ 6538239 w 8636226"/>
                        <a:gd name="connsiteY11" fmla="*/ 3731040 h 9224165"/>
                        <a:gd name="connsiteX12" fmla="*/ 6090619 w 8636226"/>
                        <a:gd name="connsiteY12" fmla="*/ 2238393 h 9224165"/>
                        <a:gd name="connsiteX13" fmla="*/ 6639839 w 8636226"/>
                        <a:gd name="connsiteY13" fmla="*/ 1031385 h 9224165"/>
                        <a:gd name="connsiteX14" fmla="*/ 7757440 w 8636226"/>
                        <a:gd name="connsiteY14" fmla="*/ 2976297 h 9224165"/>
                        <a:gd name="connsiteX15" fmla="*/ 7989669 w 8636226"/>
                        <a:gd name="connsiteY15" fmla="*/ 4340640 h 9224165"/>
                        <a:gd name="connsiteX16" fmla="*/ 8636220 w 8636226"/>
                        <a:gd name="connsiteY16" fmla="*/ 6034120 h 9224165"/>
                        <a:gd name="connsiteX17" fmla="*/ 6266896 w 8636226"/>
                        <a:gd name="connsiteY17" fmla="*/ 9224162 h 9224165"/>
                        <a:gd name="connsiteX18" fmla="*/ 5057784 w 8636226"/>
                        <a:gd name="connsiteY18" fmla="*/ 8462696 h 9224165"/>
                        <a:gd name="connsiteX19" fmla="*/ 541518 w 8636226"/>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52649"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594837" y="6050116"/>
                            <a:pt x="8752654" y="6193162"/>
                          </a:cubicBezTo>
                          <a:cubicBezTo>
                            <a:pt x="7977375" y="7437758"/>
                            <a:pt x="7007393" y="7933774"/>
                            <a:pt x="6266896" y="9224162"/>
                          </a:cubicBezTo>
                          <a:cubicBezTo>
                            <a:pt x="6129010" y="9197551"/>
                            <a:pt x="5181156" y="8530430"/>
                            <a:pt x="5057784" y="8462696"/>
                          </a:cubicBezTo>
                          <a:cubicBezTo>
                            <a:pt x="4397384" y="8046620"/>
                            <a:pt x="768618" y="4236716"/>
                            <a:pt x="541518" y="4050353"/>
                          </a:cubicBezTo>
                          <a:close/>
                        </a:path>
                      </a:pathLst>
                    </a:custGeom>
                    <a:solidFill>
                      <a:srgbClr val="F19E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2"/>
                    <p:cNvSpPr/>
                    <p:nvPr/>
                  </p:nvSpPr>
                  <p:spPr>
                    <a:xfrm rot="2574033" flipH="1" flipV="1">
                      <a:off x="4766308" y="2323418"/>
                      <a:ext cx="255314"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 name="connsiteX0" fmla="*/ 541518 w 8636226"/>
                        <a:gd name="connsiteY0" fmla="*/ 4050353 h 9224165"/>
                        <a:gd name="connsiteX1" fmla="*/ 1163309 w 8636226"/>
                        <a:gd name="connsiteY1" fmla="*/ 3368184 h 9224165"/>
                        <a:gd name="connsiteX2" fmla="*/ 2967723 w 8636226"/>
                        <a:gd name="connsiteY2" fmla="*/ 5196984 h 9224165"/>
                        <a:gd name="connsiteX3" fmla="*/ 108411 w 8636226"/>
                        <a:gd name="connsiteY3" fmla="*/ 2221554 h 9224165"/>
                        <a:gd name="connsiteX4" fmla="*/ 1008296 w 8636226"/>
                        <a:gd name="connsiteY4" fmla="*/ 1510355 h 9224165"/>
                        <a:gd name="connsiteX5" fmla="*/ 3432182 w 8636226"/>
                        <a:gd name="connsiteY5" fmla="*/ 3948755 h 9224165"/>
                        <a:gd name="connsiteX6" fmla="*/ 718011 w 8636226"/>
                        <a:gd name="connsiteY6" fmla="*/ 1191041 h 9224165"/>
                        <a:gd name="connsiteX7" fmla="*/ 1719497 w 8636226"/>
                        <a:gd name="connsiteY7" fmla="*/ 494356 h 9224165"/>
                        <a:gd name="connsiteX8" fmla="*/ 4085326 w 8636226"/>
                        <a:gd name="connsiteY8" fmla="*/ 2976299 h 9224165"/>
                        <a:gd name="connsiteX9" fmla="*/ 2133444 w 8636226"/>
                        <a:gd name="connsiteY9" fmla="*/ 867083 h 9224165"/>
                        <a:gd name="connsiteX10" fmla="*/ 3170925 w 8636226"/>
                        <a:gd name="connsiteY10" fmla="*/ 276642 h 9224165"/>
                        <a:gd name="connsiteX11" fmla="*/ 6538239 w 8636226"/>
                        <a:gd name="connsiteY11" fmla="*/ 3731040 h 9224165"/>
                        <a:gd name="connsiteX12" fmla="*/ 6090619 w 8636226"/>
                        <a:gd name="connsiteY12" fmla="*/ 2238393 h 9224165"/>
                        <a:gd name="connsiteX13" fmla="*/ 6639839 w 8636226"/>
                        <a:gd name="connsiteY13" fmla="*/ 1031385 h 9224165"/>
                        <a:gd name="connsiteX14" fmla="*/ 7757440 w 8636226"/>
                        <a:gd name="connsiteY14" fmla="*/ 2976297 h 9224165"/>
                        <a:gd name="connsiteX15" fmla="*/ 7989669 w 8636226"/>
                        <a:gd name="connsiteY15" fmla="*/ 4340640 h 9224165"/>
                        <a:gd name="connsiteX16" fmla="*/ 8636220 w 8636226"/>
                        <a:gd name="connsiteY16" fmla="*/ 6034120 h 9224165"/>
                        <a:gd name="connsiteX17" fmla="*/ 6266896 w 8636226"/>
                        <a:gd name="connsiteY17" fmla="*/ 9224162 h 9224165"/>
                        <a:gd name="connsiteX18" fmla="*/ 5057784 w 8636226"/>
                        <a:gd name="connsiteY18" fmla="*/ 8462696 h 9224165"/>
                        <a:gd name="connsiteX19" fmla="*/ 541518 w 8636226"/>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52649"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594837" y="6050116"/>
                            <a:pt x="8752654" y="6193162"/>
                          </a:cubicBezTo>
                          <a:cubicBezTo>
                            <a:pt x="7977375" y="7437758"/>
                            <a:pt x="7170303" y="8195142"/>
                            <a:pt x="6266896" y="9224162"/>
                          </a:cubicBezTo>
                          <a:cubicBezTo>
                            <a:pt x="6129010" y="9197551"/>
                            <a:pt x="5181156" y="8530430"/>
                            <a:pt x="5057784" y="8462696"/>
                          </a:cubicBezTo>
                          <a:cubicBezTo>
                            <a:pt x="4397384" y="8046620"/>
                            <a:pt x="768618" y="4236716"/>
                            <a:pt x="541518" y="4050353"/>
                          </a:cubicBezTo>
                          <a:close/>
                        </a:path>
                      </a:pathLst>
                    </a:custGeom>
                    <a:solidFill>
                      <a:srgbClr val="F19E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Rectangle 12"/>
                    <p:cNvSpPr/>
                    <p:nvPr/>
                  </p:nvSpPr>
                  <p:spPr>
                    <a:xfrm>
                      <a:off x="3821135" y="1281445"/>
                      <a:ext cx="1141446" cy="1072706"/>
                    </a:xfrm>
                    <a:custGeom>
                      <a:avLst/>
                      <a:gdLst>
                        <a:gd name="connsiteX0" fmla="*/ 0 w 2869809"/>
                        <a:gd name="connsiteY0" fmla="*/ 0 h 2791482"/>
                        <a:gd name="connsiteX1" fmla="*/ 2869809 w 2869809"/>
                        <a:gd name="connsiteY1" fmla="*/ 0 h 2791482"/>
                        <a:gd name="connsiteX2" fmla="*/ 2869809 w 2869809"/>
                        <a:gd name="connsiteY2" fmla="*/ 2791482 h 2791482"/>
                        <a:gd name="connsiteX3" fmla="*/ 0 w 2869809"/>
                        <a:gd name="connsiteY3" fmla="*/ 2791482 h 2791482"/>
                        <a:gd name="connsiteX4" fmla="*/ 0 w 2869809"/>
                        <a:gd name="connsiteY4" fmla="*/ 0 h 2791482"/>
                        <a:gd name="connsiteX0" fmla="*/ 14068 w 2869809"/>
                        <a:gd name="connsiteY0" fmla="*/ 386861 h 2791482"/>
                        <a:gd name="connsiteX1" fmla="*/ 2869809 w 2869809"/>
                        <a:gd name="connsiteY1" fmla="*/ 0 h 2791482"/>
                        <a:gd name="connsiteX2" fmla="*/ 2869809 w 2869809"/>
                        <a:gd name="connsiteY2" fmla="*/ 2791482 h 2791482"/>
                        <a:gd name="connsiteX3" fmla="*/ 0 w 2869809"/>
                        <a:gd name="connsiteY3" fmla="*/ 2791482 h 2791482"/>
                        <a:gd name="connsiteX4" fmla="*/ 14068 w 2869809"/>
                        <a:gd name="connsiteY4" fmla="*/ 386861 h 2791482"/>
                        <a:gd name="connsiteX0" fmla="*/ 14068 w 2869809"/>
                        <a:gd name="connsiteY0" fmla="*/ 316522 h 2721143"/>
                        <a:gd name="connsiteX1" fmla="*/ 2461846 w 2869809"/>
                        <a:gd name="connsiteY1" fmla="*/ 0 h 2721143"/>
                        <a:gd name="connsiteX2" fmla="*/ 2869809 w 2869809"/>
                        <a:gd name="connsiteY2" fmla="*/ 2721143 h 2721143"/>
                        <a:gd name="connsiteX3" fmla="*/ 0 w 2869809"/>
                        <a:gd name="connsiteY3" fmla="*/ 2721143 h 2721143"/>
                        <a:gd name="connsiteX4" fmla="*/ 14068 w 2869809"/>
                        <a:gd name="connsiteY4" fmla="*/ 316522 h 2721143"/>
                        <a:gd name="connsiteX0" fmla="*/ 35169 w 2869809"/>
                        <a:gd name="connsiteY0" fmla="*/ 337623 h 2721143"/>
                        <a:gd name="connsiteX1" fmla="*/ 2461846 w 2869809"/>
                        <a:gd name="connsiteY1" fmla="*/ 0 h 2721143"/>
                        <a:gd name="connsiteX2" fmla="*/ 2869809 w 2869809"/>
                        <a:gd name="connsiteY2" fmla="*/ 2721143 h 2721143"/>
                        <a:gd name="connsiteX3" fmla="*/ 0 w 2869809"/>
                        <a:gd name="connsiteY3" fmla="*/ 2721143 h 2721143"/>
                        <a:gd name="connsiteX4" fmla="*/ 35169 w 2869809"/>
                        <a:gd name="connsiteY4" fmla="*/ 337623 h 2721143"/>
                        <a:gd name="connsiteX0" fmla="*/ 21101 w 2869809"/>
                        <a:gd name="connsiteY0" fmla="*/ 302454 h 2721143"/>
                        <a:gd name="connsiteX1" fmla="*/ 2461846 w 2869809"/>
                        <a:gd name="connsiteY1" fmla="*/ 0 h 2721143"/>
                        <a:gd name="connsiteX2" fmla="*/ 2869809 w 2869809"/>
                        <a:gd name="connsiteY2" fmla="*/ 2721143 h 2721143"/>
                        <a:gd name="connsiteX3" fmla="*/ 0 w 2869809"/>
                        <a:gd name="connsiteY3" fmla="*/ 2721143 h 2721143"/>
                        <a:gd name="connsiteX4" fmla="*/ 21101 w 2869809"/>
                        <a:gd name="connsiteY4" fmla="*/ 302454 h 2721143"/>
                        <a:gd name="connsiteX0" fmla="*/ 21101 w 2869809"/>
                        <a:gd name="connsiteY0" fmla="*/ 326022 h 2744711"/>
                        <a:gd name="connsiteX1" fmla="*/ 2461846 w 2869809"/>
                        <a:gd name="connsiteY1" fmla="*/ 23568 h 2744711"/>
                        <a:gd name="connsiteX2" fmla="*/ 2869809 w 2869809"/>
                        <a:gd name="connsiteY2" fmla="*/ 2744711 h 2744711"/>
                        <a:gd name="connsiteX3" fmla="*/ 0 w 2869809"/>
                        <a:gd name="connsiteY3" fmla="*/ 2744711 h 2744711"/>
                        <a:gd name="connsiteX4" fmla="*/ 21101 w 2869809"/>
                        <a:gd name="connsiteY4" fmla="*/ 326022 h 2744711"/>
                        <a:gd name="connsiteX0" fmla="*/ 21101 w 2869809"/>
                        <a:gd name="connsiteY0" fmla="*/ 515823 h 2934512"/>
                        <a:gd name="connsiteX1" fmla="*/ 2461846 w 2869809"/>
                        <a:gd name="connsiteY1" fmla="*/ 213369 h 2934512"/>
                        <a:gd name="connsiteX2" fmla="*/ 2869809 w 2869809"/>
                        <a:gd name="connsiteY2" fmla="*/ 2934512 h 2934512"/>
                        <a:gd name="connsiteX3" fmla="*/ 0 w 2869809"/>
                        <a:gd name="connsiteY3" fmla="*/ 2934512 h 2934512"/>
                        <a:gd name="connsiteX4" fmla="*/ 21101 w 2869809"/>
                        <a:gd name="connsiteY4" fmla="*/ 515823 h 2934512"/>
                        <a:gd name="connsiteX0" fmla="*/ 21101 w 2869809"/>
                        <a:gd name="connsiteY0" fmla="*/ 515823 h 2934512"/>
                        <a:gd name="connsiteX1" fmla="*/ 2461846 w 2869809"/>
                        <a:gd name="connsiteY1" fmla="*/ 213369 h 2934512"/>
                        <a:gd name="connsiteX2" fmla="*/ 2609557 w 2869809"/>
                        <a:gd name="connsiteY2" fmla="*/ 1284952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757267"/>
                        <a:gd name="connsiteY0" fmla="*/ 511198 h 2929887"/>
                        <a:gd name="connsiteX1" fmla="*/ 2447779 w 2757267"/>
                        <a:gd name="connsiteY1" fmla="*/ 215777 h 2929887"/>
                        <a:gd name="connsiteX2" fmla="*/ 2644726 w 2757267"/>
                        <a:gd name="connsiteY2" fmla="*/ 809059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13991 w 2757267"/>
                        <a:gd name="connsiteY4" fmla="*/ 2547435 h 2929887"/>
                        <a:gd name="connsiteX5" fmla="*/ 0 w 2757267"/>
                        <a:gd name="connsiteY5" fmla="*/ 2929887 h 2929887"/>
                        <a:gd name="connsiteX6" fmla="*/ 21101 w 2757267"/>
                        <a:gd name="connsiteY6"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0 w 2757267"/>
                        <a:gd name="connsiteY5" fmla="*/ 2929887 h 2929887"/>
                        <a:gd name="connsiteX6" fmla="*/ 21101 w 2757267"/>
                        <a:gd name="connsiteY6"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1412160 w 2757267"/>
                        <a:gd name="connsiteY5" fmla="*/ 267941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288853 w 2757267"/>
                        <a:gd name="connsiteY5" fmla="*/ 1837283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317134 w 2757267"/>
                        <a:gd name="connsiteY5" fmla="*/ 10580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182017 w 2757267"/>
                        <a:gd name="connsiteY5" fmla="*/ 7532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2017 w 2757267"/>
                        <a:gd name="connsiteY5" fmla="*/ 7532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358741 w 2757267"/>
                        <a:gd name="connsiteY6" fmla="*/ 158275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859120 w 2757267"/>
                        <a:gd name="connsiteY7" fmla="*/ 1997538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74279 w 2757267"/>
                        <a:gd name="connsiteY7" fmla="*/ 1463352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478906 w 2757267"/>
                        <a:gd name="connsiteY8" fmla="*/ 1733587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507186 w 2757267"/>
                        <a:gd name="connsiteY9" fmla="*/ 1083138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88885 w 2757267"/>
                        <a:gd name="connsiteY8" fmla="*/ 882032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126972 w 2757267"/>
                        <a:gd name="connsiteY10" fmla="*/ 2440598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4023 w 2757267"/>
                        <a:gd name="connsiteY10" fmla="*/ 2525440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4023 w 2757267"/>
                        <a:gd name="connsiteY10" fmla="*/ 2525440 h 2929887"/>
                        <a:gd name="connsiteX11" fmla="*/ 0 w 2757267"/>
                        <a:gd name="connsiteY11" fmla="*/ 2929887 h 2929887"/>
                        <a:gd name="connsiteX12" fmla="*/ 21101 w 2757267"/>
                        <a:gd name="connsiteY12" fmla="*/ 511198 h 2929887"/>
                        <a:gd name="connsiteX0" fmla="*/ 79 w 2736245"/>
                        <a:gd name="connsiteY0" fmla="*/ 511198 h 2653367"/>
                        <a:gd name="connsiteX1" fmla="*/ 2426757 w 2736245"/>
                        <a:gd name="connsiteY1" fmla="*/ 215777 h 2653367"/>
                        <a:gd name="connsiteX2" fmla="*/ 2637772 w 2736245"/>
                        <a:gd name="connsiteY2" fmla="*/ 816093 h 2653367"/>
                        <a:gd name="connsiteX3" fmla="*/ 2736245 w 2736245"/>
                        <a:gd name="connsiteY3" fmla="*/ 2479720 h 2653367"/>
                        <a:gd name="connsiteX4" fmla="*/ 2314965 w 2736245"/>
                        <a:gd name="connsiteY4" fmla="*/ 2512869 h 2653367"/>
                        <a:gd name="connsiteX5" fmla="*/ 2167279 w 2736245"/>
                        <a:gd name="connsiteY5" fmla="*/ 768911 h 2653367"/>
                        <a:gd name="connsiteX6" fmla="*/ 1859336 w 2736245"/>
                        <a:gd name="connsiteY6" fmla="*/ 910313 h 2653367"/>
                        <a:gd name="connsiteX7" fmla="*/ 768968 w 2736245"/>
                        <a:gd name="connsiteY7" fmla="*/ 963731 h 2653367"/>
                        <a:gd name="connsiteX8" fmla="*/ 583574 w 2736245"/>
                        <a:gd name="connsiteY8" fmla="*/ 891459 h 2653367"/>
                        <a:gd name="connsiteX9" fmla="*/ 464168 w 2736245"/>
                        <a:gd name="connsiteY9" fmla="*/ 1058000 h 2653367"/>
                        <a:gd name="connsiteX10" fmla="*/ 593001 w 2736245"/>
                        <a:gd name="connsiteY10" fmla="*/ 2525440 h 2653367"/>
                        <a:gd name="connsiteX11" fmla="*/ 198937 w 2736245"/>
                        <a:gd name="connsiteY11" fmla="*/ 2653367 h 2653367"/>
                        <a:gd name="connsiteX12" fmla="*/ 79 w 2736245"/>
                        <a:gd name="connsiteY12" fmla="*/ 511198 h 2653367"/>
                        <a:gd name="connsiteX0" fmla="*/ 81 w 2729962"/>
                        <a:gd name="connsiteY0" fmla="*/ 515330 h 2651214"/>
                        <a:gd name="connsiteX1" fmla="*/ 2420474 w 2729962"/>
                        <a:gd name="connsiteY1" fmla="*/ 213624 h 2651214"/>
                        <a:gd name="connsiteX2" fmla="*/ 2631489 w 2729962"/>
                        <a:gd name="connsiteY2" fmla="*/ 813940 h 2651214"/>
                        <a:gd name="connsiteX3" fmla="*/ 2729962 w 2729962"/>
                        <a:gd name="connsiteY3" fmla="*/ 2477567 h 2651214"/>
                        <a:gd name="connsiteX4" fmla="*/ 2308682 w 2729962"/>
                        <a:gd name="connsiteY4" fmla="*/ 2510716 h 2651214"/>
                        <a:gd name="connsiteX5" fmla="*/ 2160996 w 2729962"/>
                        <a:gd name="connsiteY5" fmla="*/ 766758 h 2651214"/>
                        <a:gd name="connsiteX6" fmla="*/ 1853053 w 2729962"/>
                        <a:gd name="connsiteY6" fmla="*/ 908160 h 2651214"/>
                        <a:gd name="connsiteX7" fmla="*/ 762685 w 2729962"/>
                        <a:gd name="connsiteY7" fmla="*/ 961578 h 2651214"/>
                        <a:gd name="connsiteX8" fmla="*/ 577291 w 2729962"/>
                        <a:gd name="connsiteY8" fmla="*/ 889306 h 2651214"/>
                        <a:gd name="connsiteX9" fmla="*/ 457885 w 2729962"/>
                        <a:gd name="connsiteY9" fmla="*/ 1055847 h 2651214"/>
                        <a:gd name="connsiteX10" fmla="*/ 586718 w 2729962"/>
                        <a:gd name="connsiteY10" fmla="*/ 2523287 h 2651214"/>
                        <a:gd name="connsiteX11" fmla="*/ 192654 w 2729962"/>
                        <a:gd name="connsiteY11" fmla="*/ 2651214 h 2651214"/>
                        <a:gd name="connsiteX12" fmla="*/ 81 w 2729962"/>
                        <a:gd name="connsiteY12" fmla="*/ 515330 h 2651214"/>
                        <a:gd name="connsiteX0" fmla="*/ 81 w 2729962"/>
                        <a:gd name="connsiteY0" fmla="*/ 508397 h 2644281"/>
                        <a:gd name="connsiteX1" fmla="*/ 2420474 w 2729962"/>
                        <a:gd name="connsiteY1" fmla="*/ 206691 h 2644281"/>
                        <a:gd name="connsiteX2" fmla="*/ 2631489 w 2729962"/>
                        <a:gd name="connsiteY2" fmla="*/ 807007 h 2644281"/>
                        <a:gd name="connsiteX3" fmla="*/ 2729962 w 2729962"/>
                        <a:gd name="connsiteY3" fmla="*/ 2470634 h 2644281"/>
                        <a:gd name="connsiteX4" fmla="*/ 2308682 w 2729962"/>
                        <a:gd name="connsiteY4" fmla="*/ 2503783 h 2644281"/>
                        <a:gd name="connsiteX5" fmla="*/ 2160996 w 2729962"/>
                        <a:gd name="connsiteY5" fmla="*/ 759825 h 2644281"/>
                        <a:gd name="connsiteX6" fmla="*/ 1853053 w 2729962"/>
                        <a:gd name="connsiteY6" fmla="*/ 901227 h 2644281"/>
                        <a:gd name="connsiteX7" fmla="*/ 762685 w 2729962"/>
                        <a:gd name="connsiteY7" fmla="*/ 954645 h 2644281"/>
                        <a:gd name="connsiteX8" fmla="*/ 577291 w 2729962"/>
                        <a:gd name="connsiteY8" fmla="*/ 882373 h 2644281"/>
                        <a:gd name="connsiteX9" fmla="*/ 457885 w 2729962"/>
                        <a:gd name="connsiteY9" fmla="*/ 1048914 h 2644281"/>
                        <a:gd name="connsiteX10" fmla="*/ 586718 w 2729962"/>
                        <a:gd name="connsiteY10" fmla="*/ 2516354 h 2644281"/>
                        <a:gd name="connsiteX11" fmla="*/ 192654 w 2729962"/>
                        <a:gd name="connsiteY11" fmla="*/ 2644281 h 2644281"/>
                        <a:gd name="connsiteX12" fmla="*/ 81 w 2729962"/>
                        <a:gd name="connsiteY12" fmla="*/ 508397 h 2644281"/>
                        <a:gd name="connsiteX0" fmla="*/ 81 w 2729962"/>
                        <a:gd name="connsiteY0" fmla="*/ 518023 h 2653907"/>
                        <a:gd name="connsiteX1" fmla="*/ 2420474 w 2729962"/>
                        <a:gd name="connsiteY1" fmla="*/ 216317 h 2653907"/>
                        <a:gd name="connsiteX2" fmla="*/ 2631489 w 2729962"/>
                        <a:gd name="connsiteY2" fmla="*/ 816633 h 2653907"/>
                        <a:gd name="connsiteX3" fmla="*/ 2729962 w 2729962"/>
                        <a:gd name="connsiteY3" fmla="*/ 2480260 h 2653907"/>
                        <a:gd name="connsiteX4" fmla="*/ 2308682 w 2729962"/>
                        <a:gd name="connsiteY4" fmla="*/ 2513409 h 2653907"/>
                        <a:gd name="connsiteX5" fmla="*/ 2160996 w 2729962"/>
                        <a:gd name="connsiteY5" fmla="*/ 769451 h 2653907"/>
                        <a:gd name="connsiteX6" fmla="*/ 1853053 w 2729962"/>
                        <a:gd name="connsiteY6" fmla="*/ 910853 h 2653907"/>
                        <a:gd name="connsiteX7" fmla="*/ 762685 w 2729962"/>
                        <a:gd name="connsiteY7" fmla="*/ 964271 h 2653907"/>
                        <a:gd name="connsiteX8" fmla="*/ 577291 w 2729962"/>
                        <a:gd name="connsiteY8" fmla="*/ 891999 h 2653907"/>
                        <a:gd name="connsiteX9" fmla="*/ 457885 w 2729962"/>
                        <a:gd name="connsiteY9" fmla="*/ 1058540 h 2653907"/>
                        <a:gd name="connsiteX10" fmla="*/ 586718 w 2729962"/>
                        <a:gd name="connsiteY10" fmla="*/ 2525980 h 2653907"/>
                        <a:gd name="connsiteX11" fmla="*/ 192654 w 2729962"/>
                        <a:gd name="connsiteY11" fmla="*/ 2653907 h 2653907"/>
                        <a:gd name="connsiteX12" fmla="*/ 81 w 2729962"/>
                        <a:gd name="connsiteY12" fmla="*/ 518023 h 2653907"/>
                        <a:gd name="connsiteX0" fmla="*/ 81 w 2729962"/>
                        <a:gd name="connsiteY0" fmla="*/ 522153 h 2658037"/>
                        <a:gd name="connsiteX1" fmla="*/ 2420474 w 2729962"/>
                        <a:gd name="connsiteY1" fmla="*/ 220447 h 2658037"/>
                        <a:gd name="connsiteX2" fmla="*/ 2631489 w 2729962"/>
                        <a:gd name="connsiteY2" fmla="*/ 820763 h 2658037"/>
                        <a:gd name="connsiteX3" fmla="*/ 2729962 w 2729962"/>
                        <a:gd name="connsiteY3" fmla="*/ 2484390 h 2658037"/>
                        <a:gd name="connsiteX4" fmla="*/ 2308682 w 2729962"/>
                        <a:gd name="connsiteY4" fmla="*/ 2517539 h 2658037"/>
                        <a:gd name="connsiteX5" fmla="*/ 2160996 w 2729962"/>
                        <a:gd name="connsiteY5" fmla="*/ 773581 h 2658037"/>
                        <a:gd name="connsiteX6" fmla="*/ 1853053 w 2729962"/>
                        <a:gd name="connsiteY6" fmla="*/ 914983 h 2658037"/>
                        <a:gd name="connsiteX7" fmla="*/ 762685 w 2729962"/>
                        <a:gd name="connsiteY7" fmla="*/ 968401 h 2658037"/>
                        <a:gd name="connsiteX8" fmla="*/ 577291 w 2729962"/>
                        <a:gd name="connsiteY8" fmla="*/ 896129 h 2658037"/>
                        <a:gd name="connsiteX9" fmla="*/ 457885 w 2729962"/>
                        <a:gd name="connsiteY9" fmla="*/ 1062670 h 2658037"/>
                        <a:gd name="connsiteX10" fmla="*/ 586718 w 2729962"/>
                        <a:gd name="connsiteY10" fmla="*/ 2530110 h 2658037"/>
                        <a:gd name="connsiteX11" fmla="*/ 192654 w 2729962"/>
                        <a:gd name="connsiteY11" fmla="*/ 2658037 h 2658037"/>
                        <a:gd name="connsiteX12" fmla="*/ 81 w 2729962"/>
                        <a:gd name="connsiteY12" fmla="*/ 522153 h 2658037"/>
                        <a:gd name="connsiteX0" fmla="*/ 172207 w 2902088"/>
                        <a:gd name="connsiteY0" fmla="*/ 522153 h 2658037"/>
                        <a:gd name="connsiteX1" fmla="*/ 2592600 w 2902088"/>
                        <a:gd name="connsiteY1" fmla="*/ 220447 h 2658037"/>
                        <a:gd name="connsiteX2" fmla="*/ 2803615 w 2902088"/>
                        <a:gd name="connsiteY2" fmla="*/ 820763 h 2658037"/>
                        <a:gd name="connsiteX3" fmla="*/ 2902088 w 2902088"/>
                        <a:gd name="connsiteY3" fmla="*/ 2484390 h 2658037"/>
                        <a:gd name="connsiteX4" fmla="*/ 2480808 w 2902088"/>
                        <a:gd name="connsiteY4" fmla="*/ 2517539 h 2658037"/>
                        <a:gd name="connsiteX5" fmla="*/ 2333122 w 2902088"/>
                        <a:gd name="connsiteY5" fmla="*/ 773581 h 2658037"/>
                        <a:gd name="connsiteX6" fmla="*/ 2025179 w 2902088"/>
                        <a:gd name="connsiteY6" fmla="*/ 914983 h 2658037"/>
                        <a:gd name="connsiteX7" fmla="*/ 934811 w 2902088"/>
                        <a:gd name="connsiteY7" fmla="*/ 968401 h 2658037"/>
                        <a:gd name="connsiteX8" fmla="*/ 749417 w 2902088"/>
                        <a:gd name="connsiteY8" fmla="*/ 896129 h 2658037"/>
                        <a:gd name="connsiteX9" fmla="*/ 630011 w 2902088"/>
                        <a:gd name="connsiteY9" fmla="*/ 1062670 h 2658037"/>
                        <a:gd name="connsiteX10" fmla="*/ 758844 w 2902088"/>
                        <a:gd name="connsiteY10" fmla="*/ 2530110 h 2658037"/>
                        <a:gd name="connsiteX11" fmla="*/ 364780 w 2902088"/>
                        <a:gd name="connsiteY11" fmla="*/ 2658037 h 2658037"/>
                        <a:gd name="connsiteX12" fmla="*/ 215231 w 2902088"/>
                        <a:gd name="connsiteY12" fmla="*/ 1213498 h 2658037"/>
                        <a:gd name="connsiteX13" fmla="*/ 172207 w 2902088"/>
                        <a:gd name="connsiteY13" fmla="*/ 522153 h 2658037"/>
                        <a:gd name="connsiteX0" fmla="*/ 196812 w 2926693"/>
                        <a:gd name="connsiteY0" fmla="*/ 522153 h 2658037"/>
                        <a:gd name="connsiteX1" fmla="*/ 2617205 w 2926693"/>
                        <a:gd name="connsiteY1" fmla="*/ 220447 h 2658037"/>
                        <a:gd name="connsiteX2" fmla="*/ 2828220 w 2926693"/>
                        <a:gd name="connsiteY2" fmla="*/ 820763 h 2658037"/>
                        <a:gd name="connsiteX3" fmla="*/ 2926693 w 2926693"/>
                        <a:gd name="connsiteY3" fmla="*/ 2484390 h 2658037"/>
                        <a:gd name="connsiteX4" fmla="*/ 2505413 w 2926693"/>
                        <a:gd name="connsiteY4" fmla="*/ 2517539 h 2658037"/>
                        <a:gd name="connsiteX5" fmla="*/ 2357727 w 2926693"/>
                        <a:gd name="connsiteY5" fmla="*/ 773581 h 2658037"/>
                        <a:gd name="connsiteX6" fmla="*/ 2049784 w 2926693"/>
                        <a:gd name="connsiteY6" fmla="*/ 914983 h 2658037"/>
                        <a:gd name="connsiteX7" fmla="*/ 959416 w 2926693"/>
                        <a:gd name="connsiteY7" fmla="*/ 968401 h 2658037"/>
                        <a:gd name="connsiteX8" fmla="*/ 774022 w 2926693"/>
                        <a:gd name="connsiteY8" fmla="*/ 896129 h 2658037"/>
                        <a:gd name="connsiteX9" fmla="*/ 654616 w 2926693"/>
                        <a:gd name="connsiteY9" fmla="*/ 1062670 h 2658037"/>
                        <a:gd name="connsiteX10" fmla="*/ 783449 w 2926693"/>
                        <a:gd name="connsiteY10" fmla="*/ 2530110 h 2658037"/>
                        <a:gd name="connsiteX11" fmla="*/ 389385 w 2926693"/>
                        <a:gd name="connsiteY11" fmla="*/ 2658037 h 2658037"/>
                        <a:gd name="connsiteX12" fmla="*/ 151852 w 2926693"/>
                        <a:gd name="connsiteY12" fmla="*/ 1197787 h 2658037"/>
                        <a:gd name="connsiteX13" fmla="*/ 196812 w 2926693"/>
                        <a:gd name="connsiteY13" fmla="*/ 522153 h 2658037"/>
                        <a:gd name="connsiteX0" fmla="*/ 80585 w 2810466"/>
                        <a:gd name="connsiteY0" fmla="*/ 522153 h 2658037"/>
                        <a:gd name="connsiteX1" fmla="*/ 2500978 w 2810466"/>
                        <a:gd name="connsiteY1" fmla="*/ 220447 h 2658037"/>
                        <a:gd name="connsiteX2" fmla="*/ 2711993 w 2810466"/>
                        <a:gd name="connsiteY2" fmla="*/ 820763 h 2658037"/>
                        <a:gd name="connsiteX3" fmla="*/ 2810466 w 2810466"/>
                        <a:gd name="connsiteY3" fmla="*/ 2484390 h 2658037"/>
                        <a:gd name="connsiteX4" fmla="*/ 2389186 w 2810466"/>
                        <a:gd name="connsiteY4" fmla="*/ 2517539 h 2658037"/>
                        <a:gd name="connsiteX5" fmla="*/ 2241500 w 2810466"/>
                        <a:gd name="connsiteY5" fmla="*/ 773581 h 2658037"/>
                        <a:gd name="connsiteX6" fmla="*/ 1933557 w 2810466"/>
                        <a:gd name="connsiteY6" fmla="*/ 914983 h 2658037"/>
                        <a:gd name="connsiteX7" fmla="*/ 843189 w 2810466"/>
                        <a:gd name="connsiteY7" fmla="*/ 968401 h 2658037"/>
                        <a:gd name="connsiteX8" fmla="*/ 657795 w 2810466"/>
                        <a:gd name="connsiteY8" fmla="*/ 896129 h 2658037"/>
                        <a:gd name="connsiteX9" fmla="*/ 538389 w 2810466"/>
                        <a:gd name="connsiteY9" fmla="*/ 1062670 h 2658037"/>
                        <a:gd name="connsiteX10" fmla="*/ 667222 w 2810466"/>
                        <a:gd name="connsiteY10" fmla="*/ 2530110 h 2658037"/>
                        <a:gd name="connsiteX11" fmla="*/ 273158 w 2810466"/>
                        <a:gd name="connsiteY11" fmla="*/ 2658037 h 2658037"/>
                        <a:gd name="connsiteX12" fmla="*/ 35625 w 2810466"/>
                        <a:gd name="connsiteY12" fmla="*/ 1197787 h 2658037"/>
                        <a:gd name="connsiteX13" fmla="*/ 80585 w 2810466"/>
                        <a:gd name="connsiteY13" fmla="*/ 522153 h 2658037"/>
                        <a:gd name="connsiteX0" fmla="*/ 85498 w 2815379"/>
                        <a:gd name="connsiteY0" fmla="*/ 522153 h 2658037"/>
                        <a:gd name="connsiteX1" fmla="*/ 2505891 w 2815379"/>
                        <a:gd name="connsiteY1" fmla="*/ 220447 h 2658037"/>
                        <a:gd name="connsiteX2" fmla="*/ 2716906 w 2815379"/>
                        <a:gd name="connsiteY2" fmla="*/ 820763 h 2658037"/>
                        <a:gd name="connsiteX3" fmla="*/ 2815379 w 2815379"/>
                        <a:gd name="connsiteY3" fmla="*/ 2484390 h 2658037"/>
                        <a:gd name="connsiteX4" fmla="*/ 2394099 w 2815379"/>
                        <a:gd name="connsiteY4" fmla="*/ 2517539 h 2658037"/>
                        <a:gd name="connsiteX5" fmla="*/ 2246413 w 2815379"/>
                        <a:gd name="connsiteY5" fmla="*/ 773581 h 2658037"/>
                        <a:gd name="connsiteX6" fmla="*/ 1938470 w 2815379"/>
                        <a:gd name="connsiteY6" fmla="*/ 914983 h 2658037"/>
                        <a:gd name="connsiteX7" fmla="*/ 848102 w 2815379"/>
                        <a:gd name="connsiteY7" fmla="*/ 968401 h 2658037"/>
                        <a:gd name="connsiteX8" fmla="*/ 662708 w 2815379"/>
                        <a:gd name="connsiteY8" fmla="*/ 896129 h 2658037"/>
                        <a:gd name="connsiteX9" fmla="*/ 543302 w 2815379"/>
                        <a:gd name="connsiteY9" fmla="*/ 1062670 h 2658037"/>
                        <a:gd name="connsiteX10" fmla="*/ 672135 w 2815379"/>
                        <a:gd name="connsiteY10" fmla="*/ 2530110 h 2658037"/>
                        <a:gd name="connsiteX11" fmla="*/ 278071 w 2815379"/>
                        <a:gd name="connsiteY11" fmla="*/ 2658037 h 2658037"/>
                        <a:gd name="connsiteX12" fmla="*/ 31111 w 2815379"/>
                        <a:gd name="connsiteY12" fmla="*/ 1210356 h 2658037"/>
                        <a:gd name="connsiteX13" fmla="*/ 85498 w 2815379"/>
                        <a:gd name="connsiteY13" fmla="*/ 522153 h 2658037"/>
                        <a:gd name="connsiteX0" fmla="*/ 98332 w 2828213"/>
                        <a:gd name="connsiteY0" fmla="*/ 522153 h 2658037"/>
                        <a:gd name="connsiteX1" fmla="*/ 2518725 w 2828213"/>
                        <a:gd name="connsiteY1" fmla="*/ 220447 h 2658037"/>
                        <a:gd name="connsiteX2" fmla="*/ 2729740 w 2828213"/>
                        <a:gd name="connsiteY2" fmla="*/ 820763 h 2658037"/>
                        <a:gd name="connsiteX3" fmla="*/ 2828213 w 2828213"/>
                        <a:gd name="connsiteY3" fmla="*/ 2484390 h 2658037"/>
                        <a:gd name="connsiteX4" fmla="*/ 2406933 w 2828213"/>
                        <a:gd name="connsiteY4" fmla="*/ 2517539 h 2658037"/>
                        <a:gd name="connsiteX5" fmla="*/ 2259247 w 2828213"/>
                        <a:gd name="connsiteY5" fmla="*/ 773581 h 2658037"/>
                        <a:gd name="connsiteX6" fmla="*/ 1951304 w 2828213"/>
                        <a:gd name="connsiteY6" fmla="*/ 914983 h 2658037"/>
                        <a:gd name="connsiteX7" fmla="*/ 860936 w 2828213"/>
                        <a:gd name="connsiteY7" fmla="*/ 968401 h 2658037"/>
                        <a:gd name="connsiteX8" fmla="*/ 675542 w 2828213"/>
                        <a:gd name="connsiteY8" fmla="*/ 896129 h 2658037"/>
                        <a:gd name="connsiteX9" fmla="*/ 556136 w 2828213"/>
                        <a:gd name="connsiteY9" fmla="*/ 1062670 h 2658037"/>
                        <a:gd name="connsiteX10" fmla="*/ 684969 w 2828213"/>
                        <a:gd name="connsiteY10" fmla="*/ 2530110 h 2658037"/>
                        <a:gd name="connsiteX11" fmla="*/ 290905 w 2828213"/>
                        <a:gd name="connsiteY11" fmla="*/ 2658037 h 2658037"/>
                        <a:gd name="connsiteX12" fmla="*/ 43945 w 2828213"/>
                        <a:gd name="connsiteY12" fmla="*/ 1210356 h 2658037"/>
                        <a:gd name="connsiteX13" fmla="*/ 98332 w 2828213"/>
                        <a:gd name="connsiteY13" fmla="*/ 522153 h 2658037"/>
                        <a:gd name="connsiteX0" fmla="*/ 99338 w 2829219"/>
                        <a:gd name="connsiteY0" fmla="*/ 522153 h 2658037"/>
                        <a:gd name="connsiteX1" fmla="*/ 2519731 w 2829219"/>
                        <a:gd name="connsiteY1" fmla="*/ 220447 h 2658037"/>
                        <a:gd name="connsiteX2" fmla="*/ 2730746 w 2829219"/>
                        <a:gd name="connsiteY2" fmla="*/ 820763 h 2658037"/>
                        <a:gd name="connsiteX3" fmla="*/ 2829219 w 2829219"/>
                        <a:gd name="connsiteY3" fmla="*/ 2484390 h 2658037"/>
                        <a:gd name="connsiteX4" fmla="*/ 2407939 w 2829219"/>
                        <a:gd name="connsiteY4" fmla="*/ 2517539 h 2658037"/>
                        <a:gd name="connsiteX5" fmla="*/ 2260253 w 2829219"/>
                        <a:gd name="connsiteY5" fmla="*/ 773581 h 2658037"/>
                        <a:gd name="connsiteX6" fmla="*/ 1952310 w 2829219"/>
                        <a:gd name="connsiteY6" fmla="*/ 914983 h 2658037"/>
                        <a:gd name="connsiteX7" fmla="*/ 861942 w 2829219"/>
                        <a:gd name="connsiteY7" fmla="*/ 968401 h 2658037"/>
                        <a:gd name="connsiteX8" fmla="*/ 676548 w 2829219"/>
                        <a:gd name="connsiteY8" fmla="*/ 896129 h 2658037"/>
                        <a:gd name="connsiteX9" fmla="*/ 557142 w 2829219"/>
                        <a:gd name="connsiteY9" fmla="*/ 1062670 h 2658037"/>
                        <a:gd name="connsiteX10" fmla="*/ 685975 w 2829219"/>
                        <a:gd name="connsiteY10" fmla="*/ 2530110 h 2658037"/>
                        <a:gd name="connsiteX11" fmla="*/ 291911 w 2829219"/>
                        <a:gd name="connsiteY11" fmla="*/ 2658037 h 2658037"/>
                        <a:gd name="connsiteX12" fmla="*/ 44951 w 2829219"/>
                        <a:gd name="connsiteY12" fmla="*/ 1210356 h 2658037"/>
                        <a:gd name="connsiteX13" fmla="*/ 99338 w 2829219"/>
                        <a:gd name="connsiteY13" fmla="*/ 522153 h 2658037"/>
                        <a:gd name="connsiteX0" fmla="*/ 94163 w 2824044"/>
                        <a:gd name="connsiteY0" fmla="*/ 522153 h 2658037"/>
                        <a:gd name="connsiteX1" fmla="*/ 2514556 w 2824044"/>
                        <a:gd name="connsiteY1" fmla="*/ 220447 h 2658037"/>
                        <a:gd name="connsiteX2" fmla="*/ 2725571 w 2824044"/>
                        <a:gd name="connsiteY2" fmla="*/ 820763 h 2658037"/>
                        <a:gd name="connsiteX3" fmla="*/ 2824044 w 2824044"/>
                        <a:gd name="connsiteY3" fmla="*/ 2484390 h 2658037"/>
                        <a:gd name="connsiteX4" fmla="*/ 2402764 w 2824044"/>
                        <a:gd name="connsiteY4" fmla="*/ 2517539 h 2658037"/>
                        <a:gd name="connsiteX5" fmla="*/ 2255078 w 2824044"/>
                        <a:gd name="connsiteY5" fmla="*/ 773581 h 2658037"/>
                        <a:gd name="connsiteX6" fmla="*/ 1947135 w 2824044"/>
                        <a:gd name="connsiteY6" fmla="*/ 914983 h 2658037"/>
                        <a:gd name="connsiteX7" fmla="*/ 856767 w 2824044"/>
                        <a:gd name="connsiteY7" fmla="*/ 968401 h 2658037"/>
                        <a:gd name="connsiteX8" fmla="*/ 671373 w 2824044"/>
                        <a:gd name="connsiteY8" fmla="*/ 896129 h 2658037"/>
                        <a:gd name="connsiteX9" fmla="*/ 551967 w 2824044"/>
                        <a:gd name="connsiteY9" fmla="*/ 1062670 h 2658037"/>
                        <a:gd name="connsiteX10" fmla="*/ 680800 w 2824044"/>
                        <a:gd name="connsiteY10" fmla="*/ 2530110 h 2658037"/>
                        <a:gd name="connsiteX11" fmla="*/ 286736 w 2824044"/>
                        <a:gd name="connsiteY11" fmla="*/ 2658037 h 2658037"/>
                        <a:gd name="connsiteX12" fmla="*/ 39776 w 2824044"/>
                        <a:gd name="connsiteY12" fmla="*/ 1210356 h 2658037"/>
                        <a:gd name="connsiteX13" fmla="*/ 94163 w 2824044"/>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565715 w 2828365"/>
                        <a:gd name="connsiteY10" fmla="*/ 1169506 h 2658037"/>
                        <a:gd name="connsiteX11" fmla="*/ 685121 w 2828365"/>
                        <a:gd name="connsiteY11" fmla="*/ 2530110 h 2658037"/>
                        <a:gd name="connsiteX12" fmla="*/ 291057 w 2828365"/>
                        <a:gd name="connsiteY12" fmla="*/ 2658037 h 2658037"/>
                        <a:gd name="connsiteX13" fmla="*/ 44097 w 2828365"/>
                        <a:gd name="connsiteY13" fmla="*/ 1210356 h 2658037"/>
                        <a:gd name="connsiteX14" fmla="*/ 98484 w 2828365"/>
                        <a:gd name="connsiteY14"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65715 w 2828365"/>
                        <a:gd name="connsiteY9" fmla="*/ 1169506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8365" h="2658037">
                          <a:moveTo>
                            <a:pt x="98484" y="522153"/>
                          </a:moveTo>
                          <a:cubicBezTo>
                            <a:pt x="710211" y="-17761"/>
                            <a:pt x="1708558" y="-174391"/>
                            <a:pt x="2518877" y="220447"/>
                          </a:cubicBezTo>
                          <a:cubicBezTo>
                            <a:pt x="2727546" y="300976"/>
                            <a:pt x="2915117" y="655827"/>
                            <a:pt x="2729892" y="820763"/>
                          </a:cubicBezTo>
                          <a:lnTo>
                            <a:pt x="2828365" y="2484390"/>
                          </a:lnTo>
                          <a:lnTo>
                            <a:pt x="2407085" y="2517539"/>
                          </a:lnTo>
                          <a:lnTo>
                            <a:pt x="2259399" y="773581"/>
                          </a:lnTo>
                          <a:cubicBezTo>
                            <a:pt x="2213313" y="620658"/>
                            <a:pt x="2107522" y="920219"/>
                            <a:pt x="1951456" y="914983"/>
                          </a:cubicBezTo>
                          <a:lnTo>
                            <a:pt x="861088" y="968401"/>
                          </a:lnTo>
                          <a:cubicBezTo>
                            <a:pt x="810812" y="974685"/>
                            <a:pt x="735396" y="971544"/>
                            <a:pt x="675694" y="896129"/>
                          </a:cubicBezTo>
                          <a:cubicBezTo>
                            <a:pt x="613896" y="857374"/>
                            <a:pt x="542148" y="846900"/>
                            <a:pt x="543719" y="1119230"/>
                          </a:cubicBezTo>
                          <a:cubicBezTo>
                            <a:pt x="543195" y="1382656"/>
                            <a:pt x="451235" y="1769833"/>
                            <a:pt x="685121" y="2530110"/>
                          </a:cubicBezTo>
                          <a:lnTo>
                            <a:pt x="291057" y="2658037"/>
                          </a:lnTo>
                          <a:cubicBezTo>
                            <a:pt x="200455" y="2438602"/>
                            <a:pt x="76192" y="1566337"/>
                            <a:pt x="44097" y="1210356"/>
                          </a:cubicBezTo>
                          <a:cubicBezTo>
                            <a:pt x="-6852" y="895224"/>
                            <a:pt x="-40077" y="700230"/>
                            <a:pt x="98484" y="522153"/>
                          </a:cubicBezTo>
                          <a:close/>
                        </a:path>
                      </a:pathLst>
                    </a:custGeom>
                    <a:solidFill>
                      <a:srgbClr val="FD61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5" name="Rectangle 24"/>
                    <p:cNvSpPr/>
                    <p:nvPr/>
                  </p:nvSpPr>
                  <p:spPr>
                    <a:xfrm rot="20524762">
                      <a:off x="3948449" y="2327696"/>
                      <a:ext cx="150701"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8" name="Rectangle 27"/>
                    <p:cNvSpPr/>
                    <p:nvPr/>
                  </p:nvSpPr>
                  <p:spPr>
                    <a:xfrm rot="21368303" flipH="1">
                      <a:off x="4804432" y="2290147"/>
                      <a:ext cx="150701"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34" name="Group 33"/>
                  <p:cNvGrpSpPr/>
                  <p:nvPr/>
                </p:nvGrpSpPr>
                <p:grpSpPr>
                  <a:xfrm>
                    <a:off x="4133343" y="1262535"/>
                    <a:ext cx="490412" cy="576663"/>
                    <a:chOff x="4133343" y="1262535"/>
                    <a:chExt cx="490412" cy="576663"/>
                  </a:xfrm>
                </p:grpSpPr>
                <p:sp>
                  <p:nvSpPr>
                    <p:cNvPr id="12" name="Rectangle 11"/>
                    <p:cNvSpPr/>
                    <p:nvPr/>
                  </p:nvSpPr>
                  <p:spPr>
                    <a:xfrm>
                      <a:off x="4585602" y="1466549"/>
                      <a:ext cx="38153" cy="141267"/>
                    </a:xfrm>
                    <a:custGeom>
                      <a:avLst/>
                      <a:gdLst>
                        <a:gd name="connsiteX0" fmla="*/ 0 w 88106"/>
                        <a:gd name="connsiteY0" fmla="*/ 0 h 414337"/>
                        <a:gd name="connsiteX1" fmla="*/ 88106 w 88106"/>
                        <a:gd name="connsiteY1" fmla="*/ 0 h 414337"/>
                        <a:gd name="connsiteX2" fmla="*/ 88106 w 88106"/>
                        <a:gd name="connsiteY2" fmla="*/ 414337 h 414337"/>
                        <a:gd name="connsiteX3" fmla="*/ 0 w 88106"/>
                        <a:gd name="connsiteY3" fmla="*/ 414337 h 414337"/>
                        <a:gd name="connsiteX4" fmla="*/ 0 w 88106"/>
                        <a:gd name="connsiteY4" fmla="*/ 0 h 414337"/>
                        <a:gd name="connsiteX0" fmla="*/ 0 w 119062"/>
                        <a:gd name="connsiteY0" fmla="*/ 0 h 416718"/>
                        <a:gd name="connsiteX1" fmla="*/ 119062 w 119062"/>
                        <a:gd name="connsiteY1" fmla="*/ 2381 h 416718"/>
                        <a:gd name="connsiteX2" fmla="*/ 119062 w 119062"/>
                        <a:gd name="connsiteY2" fmla="*/ 416718 h 416718"/>
                        <a:gd name="connsiteX3" fmla="*/ 30956 w 119062"/>
                        <a:gd name="connsiteY3" fmla="*/ 416718 h 416718"/>
                        <a:gd name="connsiteX4" fmla="*/ 0 w 119062"/>
                        <a:gd name="connsiteY4" fmla="*/ 0 h 416718"/>
                        <a:gd name="connsiteX0" fmla="*/ 0 w 119062"/>
                        <a:gd name="connsiteY0" fmla="*/ 0 h 416718"/>
                        <a:gd name="connsiteX1" fmla="*/ 119062 w 119062"/>
                        <a:gd name="connsiteY1" fmla="*/ 2381 h 416718"/>
                        <a:gd name="connsiteX2" fmla="*/ 119062 w 119062"/>
                        <a:gd name="connsiteY2" fmla="*/ 416718 h 416718"/>
                        <a:gd name="connsiteX3" fmla="*/ 0 w 119062"/>
                        <a:gd name="connsiteY3" fmla="*/ 0 h 416718"/>
                        <a:gd name="connsiteX0" fmla="*/ 0 w 119062"/>
                        <a:gd name="connsiteY0" fmla="*/ 0 h 354805"/>
                        <a:gd name="connsiteX1" fmla="*/ 119062 w 119062"/>
                        <a:gd name="connsiteY1" fmla="*/ 2381 h 354805"/>
                        <a:gd name="connsiteX2" fmla="*/ 54768 w 119062"/>
                        <a:gd name="connsiteY2" fmla="*/ 354805 h 354805"/>
                        <a:gd name="connsiteX3" fmla="*/ 0 w 119062"/>
                        <a:gd name="connsiteY3" fmla="*/ 0 h 354805"/>
                        <a:gd name="connsiteX0" fmla="*/ 0 w 54768"/>
                        <a:gd name="connsiteY0" fmla="*/ 0 h 354805"/>
                        <a:gd name="connsiteX1" fmla="*/ 54768 w 54768"/>
                        <a:gd name="connsiteY1" fmla="*/ 354805 h 354805"/>
                        <a:gd name="connsiteX2" fmla="*/ 0 w 54768"/>
                        <a:gd name="connsiteY2" fmla="*/ 0 h 354805"/>
                        <a:gd name="connsiteX0" fmla="*/ 27496 w 82264"/>
                        <a:gd name="connsiteY0" fmla="*/ 0 h 354805"/>
                        <a:gd name="connsiteX1" fmla="*/ 82264 w 82264"/>
                        <a:gd name="connsiteY1" fmla="*/ 354805 h 354805"/>
                        <a:gd name="connsiteX2" fmla="*/ 27496 w 82264"/>
                        <a:gd name="connsiteY2" fmla="*/ 0 h 354805"/>
                        <a:gd name="connsiteX0" fmla="*/ 27496 w 96956"/>
                        <a:gd name="connsiteY0" fmla="*/ 0 h 354805"/>
                        <a:gd name="connsiteX1" fmla="*/ 82264 w 96956"/>
                        <a:gd name="connsiteY1" fmla="*/ 354805 h 354805"/>
                        <a:gd name="connsiteX2" fmla="*/ 27496 w 96956"/>
                        <a:gd name="connsiteY2" fmla="*/ 0 h 354805"/>
                        <a:gd name="connsiteX0" fmla="*/ 28262 w 95882"/>
                        <a:gd name="connsiteY0" fmla="*/ 0 h 357186"/>
                        <a:gd name="connsiteX1" fmla="*/ 78268 w 95882"/>
                        <a:gd name="connsiteY1" fmla="*/ 357186 h 357186"/>
                        <a:gd name="connsiteX2" fmla="*/ 28262 w 95882"/>
                        <a:gd name="connsiteY2" fmla="*/ 0 h 357186"/>
                        <a:gd name="connsiteX0" fmla="*/ 28262 w 121470"/>
                        <a:gd name="connsiteY0" fmla="*/ 0 h 357186"/>
                        <a:gd name="connsiteX1" fmla="*/ 78268 w 121470"/>
                        <a:gd name="connsiteY1" fmla="*/ 357186 h 357186"/>
                        <a:gd name="connsiteX2" fmla="*/ 28262 w 121470"/>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4539"/>
                        <a:gd name="connsiteY0" fmla="*/ 0 h 350042"/>
                        <a:gd name="connsiteX1" fmla="*/ 52387 w 94539"/>
                        <a:gd name="connsiteY1" fmla="*/ 350042 h 350042"/>
                        <a:gd name="connsiteX2" fmla="*/ 0 w 94539"/>
                        <a:gd name="connsiteY2" fmla="*/ 0 h 350042"/>
                        <a:gd name="connsiteX0" fmla="*/ 0 w 94539"/>
                        <a:gd name="connsiteY0" fmla="*/ 0 h 350042"/>
                        <a:gd name="connsiteX1" fmla="*/ 52387 w 94539"/>
                        <a:gd name="connsiteY1" fmla="*/ 350042 h 350042"/>
                        <a:gd name="connsiteX2" fmla="*/ 0 w 94539"/>
                        <a:gd name="connsiteY2" fmla="*/ 0 h 350042"/>
                      </a:gdLst>
                      <a:ahLst/>
                      <a:cxnLst>
                        <a:cxn ang="0">
                          <a:pos x="connsiteX0" y="connsiteY0"/>
                        </a:cxn>
                        <a:cxn ang="0">
                          <a:pos x="connsiteX1" y="connsiteY1"/>
                        </a:cxn>
                        <a:cxn ang="0">
                          <a:pos x="connsiteX2" y="connsiteY2"/>
                        </a:cxn>
                      </a:cxnLst>
                      <a:rect l="l" t="t" r="r" b="b"/>
                      <a:pathLst>
                        <a:path w="94539" h="350042">
                          <a:moveTo>
                            <a:pt x="0" y="0"/>
                          </a:moveTo>
                          <a:cubicBezTo>
                            <a:pt x="127794" y="94455"/>
                            <a:pt x="105569" y="310355"/>
                            <a:pt x="52387" y="350042"/>
                          </a:cubicBezTo>
                          <a:cubicBezTo>
                            <a:pt x="46037" y="215105"/>
                            <a:pt x="49212" y="134936"/>
                            <a:pt x="0" y="0"/>
                          </a:cubicBezTo>
                          <a:close/>
                        </a:path>
                      </a:pathLst>
                    </a:custGeom>
                    <a:solidFill>
                      <a:srgbClr val="F8CB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Rectangle 11"/>
                    <p:cNvSpPr/>
                    <p:nvPr/>
                  </p:nvSpPr>
                  <p:spPr>
                    <a:xfrm rot="11237414">
                      <a:off x="4133343" y="1497125"/>
                      <a:ext cx="37097" cy="141511"/>
                    </a:xfrm>
                    <a:custGeom>
                      <a:avLst/>
                      <a:gdLst>
                        <a:gd name="connsiteX0" fmla="*/ 0 w 88106"/>
                        <a:gd name="connsiteY0" fmla="*/ 0 h 414337"/>
                        <a:gd name="connsiteX1" fmla="*/ 88106 w 88106"/>
                        <a:gd name="connsiteY1" fmla="*/ 0 h 414337"/>
                        <a:gd name="connsiteX2" fmla="*/ 88106 w 88106"/>
                        <a:gd name="connsiteY2" fmla="*/ 414337 h 414337"/>
                        <a:gd name="connsiteX3" fmla="*/ 0 w 88106"/>
                        <a:gd name="connsiteY3" fmla="*/ 414337 h 414337"/>
                        <a:gd name="connsiteX4" fmla="*/ 0 w 88106"/>
                        <a:gd name="connsiteY4" fmla="*/ 0 h 414337"/>
                        <a:gd name="connsiteX0" fmla="*/ 0 w 119062"/>
                        <a:gd name="connsiteY0" fmla="*/ 0 h 416718"/>
                        <a:gd name="connsiteX1" fmla="*/ 119062 w 119062"/>
                        <a:gd name="connsiteY1" fmla="*/ 2381 h 416718"/>
                        <a:gd name="connsiteX2" fmla="*/ 119062 w 119062"/>
                        <a:gd name="connsiteY2" fmla="*/ 416718 h 416718"/>
                        <a:gd name="connsiteX3" fmla="*/ 30956 w 119062"/>
                        <a:gd name="connsiteY3" fmla="*/ 416718 h 416718"/>
                        <a:gd name="connsiteX4" fmla="*/ 0 w 119062"/>
                        <a:gd name="connsiteY4" fmla="*/ 0 h 416718"/>
                        <a:gd name="connsiteX0" fmla="*/ 0 w 119062"/>
                        <a:gd name="connsiteY0" fmla="*/ 0 h 416718"/>
                        <a:gd name="connsiteX1" fmla="*/ 119062 w 119062"/>
                        <a:gd name="connsiteY1" fmla="*/ 2381 h 416718"/>
                        <a:gd name="connsiteX2" fmla="*/ 119062 w 119062"/>
                        <a:gd name="connsiteY2" fmla="*/ 416718 h 416718"/>
                        <a:gd name="connsiteX3" fmla="*/ 0 w 119062"/>
                        <a:gd name="connsiteY3" fmla="*/ 0 h 416718"/>
                        <a:gd name="connsiteX0" fmla="*/ 0 w 119062"/>
                        <a:gd name="connsiteY0" fmla="*/ 0 h 354805"/>
                        <a:gd name="connsiteX1" fmla="*/ 119062 w 119062"/>
                        <a:gd name="connsiteY1" fmla="*/ 2381 h 354805"/>
                        <a:gd name="connsiteX2" fmla="*/ 54768 w 119062"/>
                        <a:gd name="connsiteY2" fmla="*/ 354805 h 354805"/>
                        <a:gd name="connsiteX3" fmla="*/ 0 w 119062"/>
                        <a:gd name="connsiteY3" fmla="*/ 0 h 354805"/>
                        <a:gd name="connsiteX0" fmla="*/ 0 w 54768"/>
                        <a:gd name="connsiteY0" fmla="*/ 0 h 354805"/>
                        <a:gd name="connsiteX1" fmla="*/ 54768 w 54768"/>
                        <a:gd name="connsiteY1" fmla="*/ 354805 h 354805"/>
                        <a:gd name="connsiteX2" fmla="*/ 0 w 54768"/>
                        <a:gd name="connsiteY2" fmla="*/ 0 h 354805"/>
                        <a:gd name="connsiteX0" fmla="*/ 27496 w 82264"/>
                        <a:gd name="connsiteY0" fmla="*/ 0 h 354805"/>
                        <a:gd name="connsiteX1" fmla="*/ 82264 w 82264"/>
                        <a:gd name="connsiteY1" fmla="*/ 354805 h 354805"/>
                        <a:gd name="connsiteX2" fmla="*/ 27496 w 82264"/>
                        <a:gd name="connsiteY2" fmla="*/ 0 h 354805"/>
                        <a:gd name="connsiteX0" fmla="*/ 27496 w 96956"/>
                        <a:gd name="connsiteY0" fmla="*/ 0 h 354805"/>
                        <a:gd name="connsiteX1" fmla="*/ 82264 w 96956"/>
                        <a:gd name="connsiteY1" fmla="*/ 354805 h 354805"/>
                        <a:gd name="connsiteX2" fmla="*/ 27496 w 96956"/>
                        <a:gd name="connsiteY2" fmla="*/ 0 h 354805"/>
                        <a:gd name="connsiteX0" fmla="*/ 28262 w 95882"/>
                        <a:gd name="connsiteY0" fmla="*/ 0 h 357186"/>
                        <a:gd name="connsiteX1" fmla="*/ 78268 w 95882"/>
                        <a:gd name="connsiteY1" fmla="*/ 357186 h 357186"/>
                        <a:gd name="connsiteX2" fmla="*/ 28262 w 95882"/>
                        <a:gd name="connsiteY2" fmla="*/ 0 h 357186"/>
                        <a:gd name="connsiteX0" fmla="*/ 28262 w 121470"/>
                        <a:gd name="connsiteY0" fmla="*/ 0 h 357186"/>
                        <a:gd name="connsiteX1" fmla="*/ 78268 w 121470"/>
                        <a:gd name="connsiteY1" fmla="*/ 357186 h 357186"/>
                        <a:gd name="connsiteX2" fmla="*/ 28262 w 121470"/>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4539"/>
                        <a:gd name="connsiteY0" fmla="*/ 0 h 350042"/>
                        <a:gd name="connsiteX1" fmla="*/ 52387 w 94539"/>
                        <a:gd name="connsiteY1" fmla="*/ 350042 h 350042"/>
                        <a:gd name="connsiteX2" fmla="*/ 0 w 94539"/>
                        <a:gd name="connsiteY2" fmla="*/ 0 h 350042"/>
                        <a:gd name="connsiteX0" fmla="*/ 0 w 94539"/>
                        <a:gd name="connsiteY0" fmla="*/ 0 h 350042"/>
                        <a:gd name="connsiteX1" fmla="*/ 52387 w 94539"/>
                        <a:gd name="connsiteY1" fmla="*/ 350042 h 350042"/>
                        <a:gd name="connsiteX2" fmla="*/ 0 w 94539"/>
                        <a:gd name="connsiteY2" fmla="*/ 0 h 350042"/>
                        <a:gd name="connsiteX0" fmla="*/ 0 w 91922"/>
                        <a:gd name="connsiteY0" fmla="*/ 0 h 350646"/>
                        <a:gd name="connsiteX1" fmla="*/ 47662 w 91922"/>
                        <a:gd name="connsiteY1" fmla="*/ 350646 h 350646"/>
                        <a:gd name="connsiteX2" fmla="*/ 0 w 91922"/>
                        <a:gd name="connsiteY2" fmla="*/ 0 h 350646"/>
                      </a:gdLst>
                      <a:ahLst/>
                      <a:cxnLst>
                        <a:cxn ang="0">
                          <a:pos x="connsiteX0" y="connsiteY0"/>
                        </a:cxn>
                        <a:cxn ang="0">
                          <a:pos x="connsiteX1" y="connsiteY1"/>
                        </a:cxn>
                        <a:cxn ang="0">
                          <a:pos x="connsiteX2" y="connsiteY2"/>
                        </a:cxn>
                      </a:cxnLst>
                      <a:rect l="l" t="t" r="r" b="b"/>
                      <a:pathLst>
                        <a:path w="91922" h="350646">
                          <a:moveTo>
                            <a:pt x="0" y="0"/>
                          </a:moveTo>
                          <a:cubicBezTo>
                            <a:pt x="127794" y="94455"/>
                            <a:pt x="100844" y="310959"/>
                            <a:pt x="47662" y="350646"/>
                          </a:cubicBezTo>
                          <a:cubicBezTo>
                            <a:pt x="41312" y="215709"/>
                            <a:pt x="49212" y="134936"/>
                            <a:pt x="0" y="0"/>
                          </a:cubicBezTo>
                          <a:close/>
                        </a:path>
                      </a:pathLst>
                    </a:custGeom>
                    <a:solidFill>
                      <a:srgbClr val="F8CB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16" name="Group 15"/>
                    <p:cNvGrpSpPr/>
                    <p:nvPr/>
                  </p:nvGrpSpPr>
                  <p:grpSpPr>
                    <a:xfrm>
                      <a:off x="4154367" y="1262535"/>
                      <a:ext cx="452564" cy="576663"/>
                      <a:chOff x="2984340" y="-2401001"/>
                      <a:chExt cx="1121399" cy="1428903"/>
                    </a:xfrm>
                  </p:grpSpPr>
                  <p:sp>
                    <p:nvSpPr>
                      <p:cNvPr id="14" name="Rectangle 13"/>
                      <p:cNvSpPr/>
                      <p:nvPr/>
                    </p:nvSpPr>
                    <p:spPr>
                      <a:xfrm>
                        <a:off x="2984340" y="-2211066"/>
                        <a:ext cx="1121399" cy="1238968"/>
                      </a:xfrm>
                      <a:custGeom>
                        <a:avLst/>
                        <a:gdLst>
                          <a:gd name="connsiteX0" fmla="*/ 0 w 1439652"/>
                          <a:gd name="connsiteY0" fmla="*/ 0 h 1352888"/>
                          <a:gd name="connsiteX1" fmla="*/ 1439652 w 1439652"/>
                          <a:gd name="connsiteY1" fmla="*/ 0 h 1352888"/>
                          <a:gd name="connsiteX2" fmla="*/ 1439652 w 1439652"/>
                          <a:gd name="connsiteY2" fmla="*/ 1352888 h 1352888"/>
                          <a:gd name="connsiteX3" fmla="*/ 0 w 1439652"/>
                          <a:gd name="connsiteY3" fmla="*/ 1352888 h 1352888"/>
                          <a:gd name="connsiteX4" fmla="*/ 0 w 1439652"/>
                          <a:gd name="connsiteY4" fmla="*/ 0 h 1352888"/>
                          <a:gd name="connsiteX0" fmla="*/ 0 w 1439652"/>
                          <a:gd name="connsiteY0" fmla="*/ 0 h 1352888"/>
                          <a:gd name="connsiteX1" fmla="*/ 1439652 w 1439652"/>
                          <a:gd name="connsiteY1" fmla="*/ 0 h 1352888"/>
                          <a:gd name="connsiteX2" fmla="*/ 1439652 w 1439652"/>
                          <a:gd name="connsiteY2" fmla="*/ 1352888 h 1352888"/>
                          <a:gd name="connsiteX3" fmla="*/ 710215 w 1439652"/>
                          <a:gd name="connsiteY3" fmla="*/ 1349961 h 1352888"/>
                          <a:gd name="connsiteX4" fmla="*/ 0 w 1439652"/>
                          <a:gd name="connsiteY4" fmla="*/ 1352888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0 w 1439652"/>
                          <a:gd name="connsiteY4" fmla="*/ 1352888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109391 w 1439652"/>
                          <a:gd name="connsiteY4" fmla="*/ 794711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109391 w 1439652"/>
                          <a:gd name="connsiteY4" fmla="*/ 794711 h 1352888"/>
                          <a:gd name="connsiteX5" fmla="*/ 0 w 1439652"/>
                          <a:gd name="connsiteY5" fmla="*/ 0 h 1352888"/>
                          <a:gd name="connsiteX0" fmla="*/ 0 w 1439652"/>
                          <a:gd name="connsiteY0" fmla="*/ 0 h 1363864"/>
                          <a:gd name="connsiteX1" fmla="*/ 1439652 w 1439652"/>
                          <a:gd name="connsiteY1" fmla="*/ 0 h 1363864"/>
                          <a:gd name="connsiteX2" fmla="*/ 1439652 w 1439652"/>
                          <a:gd name="connsiteY2" fmla="*/ 1352888 h 1363864"/>
                          <a:gd name="connsiteX3" fmla="*/ 724240 w 1439652"/>
                          <a:gd name="connsiteY3" fmla="*/ 1316302 h 1363864"/>
                          <a:gd name="connsiteX4" fmla="*/ 109391 w 1439652"/>
                          <a:gd name="connsiteY4" fmla="*/ 794711 h 1363864"/>
                          <a:gd name="connsiteX5" fmla="*/ 0 w 1439652"/>
                          <a:gd name="connsiteY5" fmla="*/ 0 h 1363864"/>
                          <a:gd name="connsiteX0" fmla="*/ 0 w 1439652"/>
                          <a:gd name="connsiteY0" fmla="*/ 0 h 1373603"/>
                          <a:gd name="connsiteX1" fmla="*/ 1439652 w 1439652"/>
                          <a:gd name="connsiteY1" fmla="*/ 0 h 1373603"/>
                          <a:gd name="connsiteX2" fmla="*/ 1439652 w 1439652"/>
                          <a:gd name="connsiteY2" fmla="*/ 1352888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34893 w 1439652"/>
                          <a:gd name="connsiteY2" fmla="*/ 80032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34893 w 1439652"/>
                          <a:gd name="connsiteY2" fmla="*/ 80032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13659 w 1335379"/>
                          <a:gd name="connsiteY0" fmla="*/ 140245 h 1373603"/>
                          <a:gd name="connsiteX1" fmla="*/ 1335379 w 1335379"/>
                          <a:gd name="connsiteY1" fmla="*/ 0 h 1373603"/>
                          <a:gd name="connsiteX2" fmla="*/ 1119400 w 1335379"/>
                          <a:gd name="connsiteY2" fmla="*/ 780687 h 1373603"/>
                          <a:gd name="connsiteX3" fmla="*/ 619967 w 1335379"/>
                          <a:gd name="connsiteY3" fmla="*/ 1316302 h 1373603"/>
                          <a:gd name="connsiteX4" fmla="*/ 5118 w 1335379"/>
                          <a:gd name="connsiteY4" fmla="*/ 794711 h 1373603"/>
                          <a:gd name="connsiteX5" fmla="*/ 313659 w 1335379"/>
                          <a:gd name="connsiteY5" fmla="*/ 140245 h 1373603"/>
                          <a:gd name="connsiteX0" fmla="*/ 313659 w 1119400"/>
                          <a:gd name="connsiteY0" fmla="*/ 5610 h 1238968"/>
                          <a:gd name="connsiteX1" fmla="*/ 777203 w 1119400"/>
                          <a:gd name="connsiteY1" fmla="*/ 0 h 1238968"/>
                          <a:gd name="connsiteX2" fmla="*/ 1119400 w 1119400"/>
                          <a:gd name="connsiteY2" fmla="*/ 646052 h 1238968"/>
                          <a:gd name="connsiteX3" fmla="*/ 619967 w 1119400"/>
                          <a:gd name="connsiteY3" fmla="*/ 1181667 h 1238968"/>
                          <a:gd name="connsiteX4" fmla="*/ 5118 w 1119400"/>
                          <a:gd name="connsiteY4" fmla="*/ 660076 h 1238968"/>
                          <a:gd name="connsiteX5" fmla="*/ 313659 w 1119400"/>
                          <a:gd name="connsiteY5" fmla="*/ 5610 h 1238968"/>
                          <a:gd name="connsiteX0" fmla="*/ 313659 w 1119400"/>
                          <a:gd name="connsiteY0" fmla="*/ 5610 h 1238968"/>
                          <a:gd name="connsiteX1" fmla="*/ 777203 w 1119400"/>
                          <a:gd name="connsiteY1" fmla="*/ 0 h 1238968"/>
                          <a:gd name="connsiteX2" fmla="*/ 1119400 w 1119400"/>
                          <a:gd name="connsiteY2" fmla="*/ 646052 h 1238968"/>
                          <a:gd name="connsiteX3" fmla="*/ 619967 w 1119400"/>
                          <a:gd name="connsiteY3" fmla="*/ 1181667 h 1238968"/>
                          <a:gd name="connsiteX4" fmla="*/ 5118 w 1119400"/>
                          <a:gd name="connsiteY4" fmla="*/ 660076 h 1238968"/>
                          <a:gd name="connsiteX5" fmla="*/ 313659 w 1119400"/>
                          <a:gd name="connsiteY5" fmla="*/ 5610 h 1238968"/>
                          <a:gd name="connsiteX0" fmla="*/ 313659 w 1127678"/>
                          <a:gd name="connsiteY0" fmla="*/ 5610 h 1238968"/>
                          <a:gd name="connsiteX1" fmla="*/ 777203 w 1127678"/>
                          <a:gd name="connsiteY1" fmla="*/ 0 h 1238968"/>
                          <a:gd name="connsiteX2" fmla="*/ 1119400 w 1127678"/>
                          <a:gd name="connsiteY2" fmla="*/ 646052 h 1238968"/>
                          <a:gd name="connsiteX3" fmla="*/ 619967 w 1127678"/>
                          <a:gd name="connsiteY3" fmla="*/ 1181667 h 1238968"/>
                          <a:gd name="connsiteX4" fmla="*/ 5118 w 1127678"/>
                          <a:gd name="connsiteY4" fmla="*/ 660076 h 1238968"/>
                          <a:gd name="connsiteX5" fmla="*/ 313659 w 1127678"/>
                          <a:gd name="connsiteY5" fmla="*/ 5610 h 1238968"/>
                          <a:gd name="connsiteX0" fmla="*/ 313659 w 1123274"/>
                          <a:gd name="connsiteY0" fmla="*/ 5610 h 1238968"/>
                          <a:gd name="connsiteX1" fmla="*/ 777203 w 1123274"/>
                          <a:gd name="connsiteY1" fmla="*/ 0 h 1238968"/>
                          <a:gd name="connsiteX2" fmla="*/ 1119400 w 1123274"/>
                          <a:gd name="connsiteY2" fmla="*/ 646052 h 1238968"/>
                          <a:gd name="connsiteX3" fmla="*/ 619967 w 1123274"/>
                          <a:gd name="connsiteY3" fmla="*/ 1181667 h 1238968"/>
                          <a:gd name="connsiteX4" fmla="*/ 5118 w 1123274"/>
                          <a:gd name="connsiteY4" fmla="*/ 660076 h 1238968"/>
                          <a:gd name="connsiteX5" fmla="*/ 313659 w 1123274"/>
                          <a:gd name="connsiteY5" fmla="*/ 5610 h 1238968"/>
                          <a:gd name="connsiteX0" fmla="*/ 313659 w 1119978"/>
                          <a:gd name="connsiteY0" fmla="*/ 5610 h 1238968"/>
                          <a:gd name="connsiteX1" fmla="*/ 777203 w 1119978"/>
                          <a:gd name="connsiteY1" fmla="*/ 0 h 1238968"/>
                          <a:gd name="connsiteX2" fmla="*/ 1119400 w 1119978"/>
                          <a:gd name="connsiteY2" fmla="*/ 646052 h 1238968"/>
                          <a:gd name="connsiteX3" fmla="*/ 619967 w 1119978"/>
                          <a:gd name="connsiteY3" fmla="*/ 1181667 h 1238968"/>
                          <a:gd name="connsiteX4" fmla="*/ 5118 w 1119978"/>
                          <a:gd name="connsiteY4" fmla="*/ 660076 h 1238968"/>
                          <a:gd name="connsiteX5" fmla="*/ 313659 w 1119978"/>
                          <a:gd name="connsiteY5" fmla="*/ 5610 h 1238968"/>
                          <a:gd name="connsiteX0" fmla="*/ 313659 w 1120225"/>
                          <a:gd name="connsiteY0" fmla="*/ 5610 h 1238968"/>
                          <a:gd name="connsiteX1" fmla="*/ 777203 w 1120225"/>
                          <a:gd name="connsiteY1" fmla="*/ 0 h 1238968"/>
                          <a:gd name="connsiteX2" fmla="*/ 1119400 w 1120225"/>
                          <a:gd name="connsiteY2" fmla="*/ 646052 h 1238968"/>
                          <a:gd name="connsiteX3" fmla="*/ 619967 w 1120225"/>
                          <a:gd name="connsiteY3" fmla="*/ 1181667 h 1238968"/>
                          <a:gd name="connsiteX4" fmla="*/ 5118 w 1120225"/>
                          <a:gd name="connsiteY4" fmla="*/ 660076 h 1238968"/>
                          <a:gd name="connsiteX5" fmla="*/ 313659 w 1120225"/>
                          <a:gd name="connsiteY5" fmla="*/ 5610 h 1238968"/>
                          <a:gd name="connsiteX0" fmla="*/ 313659 w 1121399"/>
                          <a:gd name="connsiteY0" fmla="*/ 5610 h 1238968"/>
                          <a:gd name="connsiteX1" fmla="*/ 777203 w 1121399"/>
                          <a:gd name="connsiteY1" fmla="*/ 0 h 1238968"/>
                          <a:gd name="connsiteX2" fmla="*/ 1119400 w 1121399"/>
                          <a:gd name="connsiteY2" fmla="*/ 646052 h 1238968"/>
                          <a:gd name="connsiteX3" fmla="*/ 619967 w 1121399"/>
                          <a:gd name="connsiteY3" fmla="*/ 1181667 h 1238968"/>
                          <a:gd name="connsiteX4" fmla="*/ 5118 w 1121399"/>
                          <a:gd name="connsiteY4" fmla="*/ 660076 h 1238968"/>
                          <a:gd name="connsiteX5" fmla="*/ 313659 w 1121399"/>
                          <a:gd name="connsiteY5" fmla="*/ 5610 h 123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399" h="1238968">
                            <a:moveTo>
                              <a:pt x="313659" y="5610"/>
                            </a:moveTo>
                            <a:lnTo>
                              <a:pt x="777203" y="0"/>
                            </a:lnTo>
                            <a:cubicBezTo>
                              <a:pt x="1009075" y="111569"/>
                              <a:pt x="1131555" y="354969"/>
                              <a:pt x="1119400" y="646052"/>
                            </a:cubicBezTo>
                            <a:cubicBezTo>
                              <a:pt x="1148331" y="1000364"/>
                              <a:pt x="857503" y="1349068"/>
                              <a:pt x="619967" y="1181667"/>
                            </a:cubicBezTo>
                            <a:cubicBezTo>
                              <a:pt x="386968" y="1372441"/>
                              <a:pt x="30554" y="1058333"/>
                              <a:pt x="5118" y="660076"/>
                            </a:cubicBezTo>
                            <a:cubicBezTo>
                              <a:pt x="-29475" y="310090"/>
                              <a:pt x="115445" y="105959"/>
                              <a:pt x="313659" y="5610"/>
                            </a:cubicBezTo>
                            <a:close/>
                          </a:path>
                        </a:pathLst>
                      </a:custGeom>
                      <a:solidFill>
                        <a:srgbClr val="5A45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5" name="Oval 14"/>
                      <p:cNvSpPr/>
                      <p:nvPr/>
                    </p:nvSpPr>
                    <p:spPr>
                      <a:xfrm>
                        <a:off x="3306987" y="-2401001"/>
                        <a:ext cx="448785" cy="450820"/>
                      </a:xfrm>
                      <a:prstGeom prst="ellipse">
                        <a:avLst/>
                      </a:prstGeom>
                      <a:solidFill>
                        <a:srgbClr val="4434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grpSp>
          </p:grpSp>
          <p:grpSp>
            <p:nvGrpSpPr>
              <p:cNvPr id="136" name="Group 135"/>
              <p:cNvGrpSpPr/>
              <p:nvPr/>
            </p:nvGrpSpPr>
            <p:grpSpPr>
              <a:xfrm>
                <a:off x="2619816" y="3877735"/>
                <a:ext cx="1421838" cy="1687228"/>
                <a:chOff x="2736646" y="3974882"/>
                <a:chExt cx="1421838" cy="1687228"/>
              </a:xfrm>
            </p:grpSpPr>
            <p:grpSp>
              <p:nvGrpSpPr>
                <p:cNvPr id="135" name="Group 134"/>
                <p:cNvGrpSpPr/>
                <p:nvPr/>
              </p:nvGrpSpPr>
              <p:grpSpPr>
                <a:xfrm>
                  <a:off x="2736646" y="4402953"/>
                  <a:ext cx="1126408" cy="1259157"/>
                  <a:chOff x="2736646" y="4402953"/>
                  <a:chExt cx="1126408" cy="1259157"/>
                </a:xfrm>
              </p:grpSpPr>
              <p:sp>
                <p:nvSpPr>
                  <p:cNvPr id="70" name="Rectangle 4"/>
                  <p:cNvSpPr/>
                  <p:nvPr/>
                </p:nvSpPr>
                <p:spPr>
                  <a:xfrm rot="10176135">
                    <a:off x="2736646" y="4402953"/>
                    <a:ext cx="272435" cy="253947"/>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60" h="563100">
                        <a:moveTo>
                          <a:pt x="9895" y="369357"/>
                        </a:moveTo>
                        <a:lnTo>
                          <a:pt x="367082" y="59795"/>
                        </a:lnTo>
                        <a:cubicBezTo>
                          <a:pt x="555994" y="-121972"/>
                          <a:pt x="806820" y="155838"/>
                          <a:pt x="593302" y="293157"/>
                        </a:cubicBezTo>
                        <a:lnTo>
                          <a:pt x="207539" y="557475"/>
                        </a:lnTo>
                        <a:cubicBezTo>
                          <a:pt x="60695" y="594781"/>
                          <a:pt x="-31379" y="436826"/>
                          <a:pt x="9895" y="369357"/>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1" name="Rectangle 4"/>
                  <p:cNvSpPr/>
                  <p:nvPr/>
                </p:nvSpPr>
                <p:spPr>
                  <a:xfrm rot="13571737">
                    <a:off x="3635380" y="5058728"/>
                    <a:ext cx="117288" cy="338060"/>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 name="connsiteX0" fmla="*/ 9895 w 653398"/>
                      <a:gd name="connsiteY0" fmla="*/ 380720 h 574463"/>
                      <a:gd name="connsiteX1" fmla="*/ 208338 w 653398"/>
                      <a:gd name="connsiteY1" fmla="*/ 58036 h 574463"/>
                      <a:gd name="connsiteX2" fmla="*/ 593302 w 653398"/>
                      <a:gd name="connsiteY2" fmla="*/ 304520 h 574463"/>
                      <a:gd name="connsiteX3" fmla="*/ 207539 w 653398"/>
                      <a:gd name="connsiteY3" fmla="*/ 568838 h 574463"/>
                      <a:gd name="connsiteX4" fmla="*/ 9895 w 653398"/>
                      <a:gd name="connsiteY4" fmla="*/ 380720 h 574463"/>
                      <a:gd name="connsiteX0" fmla="*/ 9895 w 469030"/>
                      <a:gd name="connsiteY0" fmla="*/ 438413 h 632156"/>
                      <a:gd name="connsiteX1" fmla="*/ 208338 w 469030"/>
                      <a:gd name="connsiteY1" fmla="*/ 115729 h 632156"/>
                      <a:gd name="connsiteX2" fmla="*/ 375028 w 469030"/>
                      <a:gd name="connsiteY2" fmla="*/ 126033 h 632156"/>
                      <a:gd name="connsiteX3" fmla="*/ 207539 w 469030"/>
                      <a:gd name="connsiteY3" fmla="*/ 626531 h 632156"/>
                      <a:gd name="connsiteX4" fmla="*/ 9895 w 469030"/>
                      <a:gd name="connsiteY4" fmla="*/ 438413 h 632156"/>
                      <a:gd name="connsiteX0" fmla="*/ 9895 w 460536"/>
                      <a:gd name="connsiteY0" fmla="*/ 428706 h 622449"/>
                      <a:gd name="connsiteX1" fmla="*/ 168652 w 460536"/>
                      <a:gd name="connsiteY1" fmla="*/ 123517 h 622449"/>
                      <a:gd name="connsiteX2" fmla="*/ 375028 w 460536"/>
                      <a:gd name="connsiteY2" fmla="*/ 116326 h 622449"/>
                      <a:gd name="connsiteX3" fmla="*/ 207539 w 460536"/>
                      <a:gd name="connsiteY3" fmla="*/ 616824 h 622449"/>
                      <a:gd name="connsiteX4" fmla="*/ 9895 w 460536"/>
                      <a:gd name="connsiteY4" fmla="*/ 428706 h 622449"/>
                      <a:gd name="connsiteX0" fmla="*/ 9895 w 435604"/>
                      <a:gd name="connsiteY0" fmla="*/ 432148 h 625891"/>
                      <a:gd name="connsiteX1" fmla="*/ 168652 w 435604"/>
                      <a:gd name="connsiteY1" fmla="*/ 126959 h 625891"/>
                      <a:gd name="connsiteX2" fmla="*/ 375028 w 435604"/>
                      <a:gd name="connsiteY2" fmla="*/ 119768 h 625891"/>
                      <a:gd name="connsiteX3" fmla="*/ 207539 w 435604"/>
                      <a:gd name="connsiteY3" fmla="*/ 620266 h 625891"/>
                      <a:gd name="connsiteX4" fmla="*/ 9895 w 435604"/>
                      <a:gd name="connsiteY4" fmla="*/ 432148 h 625891"/>
                      <a:gd name="connsiteX0" fmla="*/ 9895 w 438372"/>
                      <a:gd name="connsiteY0" fmla="*/ 432148 h 625891"/>
                      <a:gd name="connsiteX1" fmla="*/ 193455 w 438372"/>
                      <a:gd name="connsiteY1" fmla="*/ 126959 h 625891"/>
                      <a:gd name="connsiteX2" fmla="*/ 375028 w 438372"/>
                      <a:gd name="connsiteY2" fmla="*/ 119768 h 625891"/>
                      <a:gd name="connsiteX3" fmla="*/ 207539 w 438372"/>
                      <a:gd name="connsiteY3" fmla="*/ 620266 h 625891"/>
                      <a:gd name="connsiteX4" fmla="*/ 9895 w 438372"/>
                      <a:gd name="connsiteY4" fmla="*/ 432148 h 625891"/>
                      <a:gd name="connsiteX0" fmla="*/ 9895 w 433896"/>
                      <a:gd name="connsiteY0" fmla="*/ 432148 h 625891"/>
                      <a:gd name="connsiteX1" fmla="*/ 193455 w 433896"/>
                      <a:gd name="connsiteY1" fmla="*/ 126959 h 625891"/>
                      <a:gd name="connsiteX2" fmla="*/ 375028 w 433896"/>
                      <a:gd name="connsiteY2" fmla="*/ 119768 h 625891"/>
                      <a:gd name="connsiteX3" fmla="*/ 207539 w 433896"/>
                      <a:gd name="connsiteY3" fmla="*/ 620266 h 625891"/>
                      <a:gd name="connsiteX4" fmla="*/ 9895 w 433896"/>
                      <a:gd name="connsiteY4" fmla="*/ 432148 h 625891"/>
                      <a:gd name="connsiteX0" fmla="*/ 9895 w 394030"/>
                      <a:gd name="connsiteY0" fmla="*/ 448129 h 641872"/>
                      <a:gd name="connsiteX1" fmla="*/ 193455 w 394030"/>
                      <a:gd name="connsiteY1" fmla="*/ 142940 h 641872"/>
                      <a:gd name="connsiteX2" fmla="*/ 375028 w 394030"/>
                      <a:gd name="connsiteY2" fmla="*/ 135749 h 641872"/>
                      <a:gd name="connsiteX3" fmla="*/ 207539 w 394030"/>
                      <a:gd name="connsiteY3" fmla="*/ 636247 h 641872"/>
                      <a:gd name="connsiteX4" fmla="*/ 9895 w 394030"/>
                      <a:gd name="connsiteY4" fmla="*/ 448129 h 641872"/>
                      <a:gd name="connsiteX0" fmla="*/ 9895 w 446259"/>
                      <a:gd name="connsiteY0" fmla="*/ 441678 h 635421"/>
                      <a:gd name="connsiteX1" fmla="*/ 193455 w 446259"/>
                      <a:gd name="connsiteY1" fmla="*/ 136489 h 635421"/>
                      <a:gd name="connsiteX2" fmla="*/ 429596 w 446259"/>
                      <a:gd name="connsiteY2" fmla="*/ 142419 h 635421"/>
                      <a:gd name="connsiteX3" fmla="*/ 207539 w 446259"/>
                      <a:gd name="connsiteY3" fmla="*/ 629796 h 635421"/>
                      <a:gd name="connsiteX4" fmla="*/ 9895 w 446259"/>
                      <a:gd name="connsiteY4" fmla="*/ 441678 h 635421"/>
                      <a:gd name="connsiteX0" fmla="*/ 9895 w 447400"/>
                      <a:gd name="connsiteY0" fmla="*/ 438324 h 632067"/>
                      <a:gd name="connsiteX1" fmla="*/ 193455 w 447400"/>
                      <a:gd name="connsiteY1" fmla="*/ 133135 h 632067"/>
                      <a:gd name="connsiteX2" fmla="*/ 429596 w 447400"/>
                      <a:gd name="connsiteY2" fmla="*/ 139065 h 632067"/>
                      <a:gd name="connsiteX3" fmla="*/ 207539 w 447400"/>
                      <a:gd name="connsiteY3" fmla="*/ 626442 h 632067"/>
                      <a:gd name="connsiteX4" fmla="*/ 9895 w 447400"/>
                      <a:gd name="connsiteY4" fmla="*/ 438324 h 632067"/>
                      <a:gd name="connsiteX0" fmla="*/ 32636 w 351082"/>
                      <a:gd name="connsiteY0" fmla="*/ 622020 h 663918"/>
                      <a:gd name="connsiteX1" fmla="*/ 97137 w 351082"/>
                      <a:gd name="connsiteY1" fmla="*/ 133135 h 663918"/>
                      <a:gd name="connsiteX2" fmla="*/ 333278 w 351082"/>
                      <a:gd name="connsiteY2" fmla="*/ 139065 h 663918"/>
                      <a:gd name="connsiteX3" fmla="*/ 111221 w 351082"/>
                      <a:gd name="connsiteY3" fmla="*/ 626442 h 663918"/>
                      <a:gd name="connsiteX4" fmla="*/ 32636 w 351082"/>
                      <a:gd name="connsiteY4" fmla="*/ 622020 h 663918"/>
                      <a:gd name="connsiteX0" fmla="*/ 5357 w 323803"/>
                      <a:gd name="connsiteY0" fmla="*/ 622020 h 654715"/>
                      <a:gd name="connsiteX1" fmla="*/ 69858 w 323803"/>
                      <a:gd name="connsiteY1" fmla="*/ 133135 h 654715"/>
                      <a:gd name="connsiteX2" fmla="*/ 305999 w 323803"/>
                      <a:gd name="connsiteY2" fmla="*/ 139065 h 654715"/>
                      <a:gd name="connsiteX3" fmla="*/ 317099 w 323803"/>
                      <a:gd name="connsiteY3" fmla="*/ 600200 h 654715"/>
                      <a:gd name="connsiteX4" fmla="*/ 5357 w 323803"/>
                      <a:gd name="connsiteY4" fmla="*/ 622020 h 654715"/>
                      <a:gd name="connsiteX0" fmla="*/ 30192 w 254383"/>
                      <a:gd name="connsiteY0" fmla="*/ 595777 h 637675"/>
                      <a:gd name="connsiteX1" fmla="*/ 438 w 254383"/>
                      <a:gd name="connsiteY1" fmla="*/ 133135 h 637675"/>
                      <a:gd name="connsiteX2" fmla="*/ 236579 w 254383"/>
                      <a:gd name="connsiteY2" fmla="*/ 139065 h 637675"/>
                      <a:gd name="connsiteX3" fmla="*/ 247679 w 254383"/>
                      <a:gd name="connsiteY3" fmla="*/ 600200 h 637675"/>
                      <a:gd name="connsiteX4" fmla="*/ 30192 w 254383"/>
                      <a:gd name="connsiteY4" fmla="*/ 595777 h 637675"/>
                      <a:gd name="connsiteX0" fmla="*/ 30192 w 267522"/>
                      <a:gd name="connsiteY0" fmla="*/ 595777 h 628472"/>
                      <a:gd name="connsiteX1" fmla="*/ 438 w 267522"/>
                      <a:gd name="connsiteY1" fmla="*/ 133135 h 628472"/>
                      <a:gd name="connsiteX2" fmla="*/ 236579 w 267522"/>
                      <a:gd name="connsiteY2" fmla="*/ 139065 h 628472"/>
                      <a:gd name="connsiteX3" fmla="*/ 267522 w 267522"/>
                      <a:gd name="connsiteY3" fmla="*/ 573957 h 628472"/>
                      <a:gd name="connsiteX4" fmla="*/ 30192 w 267522"/>
                      <a:gd name="connsiteY4" fmla="*/ 595777 h 628472"/>
                      <a:gd name="connsiteX0" fmla="*/ 30192 w 267522"/>
                      <a:gd name="connsiteY0" fmla="*/ 595777 h 662203"/>
                      <a:gd name="connsiteX1" fmla="*/ 438 w 267522"/>
                      <a:gd name="connsiteY1" fmla="*/ 133135 h 662203"/>
                      <a:gd name="connsiteX2" fmla="*/ 236579 w 267522"/>
                      <a:gd name="connsiteY2" fmla="*/ 139065 h 662203"/>
                      <a:gd name="connsiteX3" fmla="*/ 267522 w 267522"/>
                      <a:gd name="connsiteY3" fmla="*/ 573957 h 662203"/>
                      <a:gd name="connsiteX4" fmla="*/ 30192 w 267522"/>
                      <a:gd name="connsiteY4" fmla="*/ 595777 h 662203"/>
                      <a:gd name="connsiteX0" fmla="*/ 30192 w 267522"/>
                      <a:gd name="connsiteY0" fmla="*/ 595777 h 662203"/>
                      <a:gd name="connsiteX1" fmla="*/ 438 w 267522"/>
                      <a:gd name="connsiteY1" fmla="*/ 133135 h 662203"/>
                      <a:gd name="connsiteX2" fmla="*/ 236579 w 267522"/>
                      <a:gd name="connsiteY2" fmla="*/ 139065 h 662203"/>
                      <a:gd name="connsiteX3" fmla="*/ 267522 w 267522"/>
                      <a:gd name="connsiteY3" fmla="*/ 573957 h 662203"/>
                      <a:gd name="connsiteX4" fmla="*/ 30192 w 267522"/>
                      <a:gd name="connsiteY4" fmla="*/ 595777 h 662203"/>
                      <a:gd name="connsiteX0" fmla="*/ 30192 w 267522"/>
                      <a:gd name="connsiteY0" fmla="*/ 595777 h 695849"/>
                      <a:gd name="connsiteX1" fmla="*/ 438 w 267522"/>
                      <a:gd name="connsiteY1" fmla="*/ 133135 h 695849"/>
                      <a:gd name="connsiteX2" fmla="*/ 236579 w 267522"/>
                      <a:gd name="connsiteY2" fmla="*/ 139065 h 695849"/>
                      <a:gd name="connsiteX3" fmla="*/ 267522 w 267522"/>
                      <a:gd name="connsiteY3" fmla="*/ 573957 h 695849"/>
                      <a:gd name="connsiteX4" fmla="*/ 30192 w 267522"/>
                      <a:gd name="connsiteY4" fmla="*/ 595777 h 695849"/>
                      <a:gd name="connsiteX0" fmla="*/ 30192 w 267522"/>
                      <a:gd name="connsiteY0" fmla="*/ 595777 h 695849"/>
                      <a:gd name="connsiteX1" fmla="*/ 438 w 267522"/>
                      <a:gd name="connsiteY1" fmla="*/ 133135 h 695849"/>
                      <a:gd name="connsiteX2" fmla="*/ 236579 w 267522"/>
                      <a:gd name="connsiteY2" fmla="*/ 139065 h 695849"/>
                      <a:gd name="connsiteX3" fmla="*/ 267522 w 267522"/>
                      <a:gd name="connsiteY3" fmla="*/ 573957 h 695849"/>
                      <a:gd name="connsiteX4" fmla="*/ 30192 w 267522"/>
                      <a:gd name="connsiteY4" fmla="*/ 595777 h 695849"/>
                      <a:gd name="connsiteX0" fmla="*/ 35152 w 267522"/>
                      <a:gd name="connsiteY0" fmla="*/ 600151 h 698393"/>
                      <a:gd name="connsiteX1" fmla="*/ 438 w 267522"/>
                      <a:gd name="connsiteY1" fmla="*/ 133135 h 698393"/>
                      <a:gd name="connsiteX2" fmla="*/ 236579 w 267522"/>
                      <a:gd name="connsiteY2" fmla="*/ 139065 h 698393"/>
                      <a:gd name="connsiteX3" fmla="*/ 267522 w 267522"/>
                      <a:gd name="connsiteY3" fmla="*/ 573957 h 698393"/>
                      <a:gd name="connsiteX4" fmla="*/ 35152 w 267522"/>
                      <a:gd name="connsiteY4" fmla="*/ 600151 h 698393"/>
                      <a:gd name="connsiteX0" fmla="*/ 45061 w 277431"/>
                      <a:gd name="connsiteY0" fmla="*/ 600151 h 698393"/>
                      <a:gd name="connsiteX1" fmla="*/ 426 w 277431"/>
                      <a:gd name="connsiteY1" fmla="*/ 133135 h 698393"/>
                      <a:gd name="connsiteX2" fmla="*/ 246488 w 277431"/>
                      <a:gd name="connsiteY2" fmla="*/ 139065 h 698393"/>
                      <a:gd name="connsiteX3" fmla="*/ 277431 w 277431"/>
                      <a:gd name="connsiteY3" fmla="*/ 573957 h 698393"/>
                      <a:gd name="connsiteX4" fmla="*/ 45061 w 277431"/>
                      <a:gd name="connsiteY4" fmla="*/ 600151 h 698393"/>
                      <a:gd name="connsiteX0" fmla="*/ 45150 w 277520"/>
                      <a:gd name="connsiteY0" fmla="*/ 605029 h 703271"/>
                      <a:gd name="connsiteX1" fmla="*/ 515 w 277520"/>
                      <a:gd name="connsiteY1" fmla="*/ 138013 h 703271"/>
                      <a:gd name="connsiteX2" fmla="*/ 246577 w 277520"/>
                      <a:gd name="connsiteY2" fmla="*/ 143943 h 703271"/>
                      <a:gd name="connsiteX3" fmla="*/ 277520 w 277520"/>
                      <a:gd name="connsiteY3" fmla="*/ 578835 h 703271"/>
                      <a:gd name="connsiteX4" fmla="*/ 45150 w 277520"/>
                      <a:gd name="connsiteY4" fmla="*/ 605029 h 703271"/>
                      <a:gd name="connsiteX0" fmla="*/ 45127 w 277497"/>
                      <a:gd name="connsiteY0" fmla="*/ 609484 h 707726"/>
                      <a:gd name="connsiteX1" fmla="*/ 492 w 277497"/>
                      <a:gd name="connsiteY1" fmla="*/ 142468 h 707726"/>
                      <a:gd name="connsiteX2" fmla="*/ 261436 w 277497"/>
                      <a:gd name="connsiteY2" fmla="*/ 139651 h 707726"/>
                      <a:gd name="connsiteX3" fmla="*/ 277497 w 277497"/>
                      <a:gd name="connsiteY3" fmla="*/ 583290 h 707726"/>
                      <a:gd name="connsiteX4" fmla="*/ 45127 w 277497"/>
                      <a:gd name="connsiteY4" fmla="*/ 609484 h 707726"/>
                      <a:gd name="connsiteX0" fmla="*/ 35205 w 277497"/>
                      <a:gd name="connsiteY0" fmla="*/ 605110 h 705182"/>
                      <a:gd name="connsiteX1" fmla="*/ 492 w 277497"/>
                      <a:gd name="connsiteY1" fmla="*/ 142468 h 705182"/>
                      <a:gd name="connsiteX2" fmla="*/ 261436 w 277497"/>
                      <a:gd name="connsiteY2" fmla="*/ 139651 h 705182"/>
                      <a:gd name="connsiteX3" fmla="*/ 277497 w 277497"/>
                      <a:gd name="connsiteY3" fmla="*/ 583290 h 705182"/>
                      <a:gd name="connsiteX4" fmla="*/ 35205 w 277497"/>
                      <a:gd name="connsiteY4" fmla="*/ 605110 h 705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97" h="705182">
                        <a:moveTo>
                          <a:pt x="35205" y="605110"/>
                        </a:moveTo>
                        <a:lnTo>
                          <a:pt x="492" y="142468"/>
                        </a:lnTo>
                        <a:cubicBezTo>
                          <a:pt x="-13987" y="-39298"/>
                          <a:pt x="296367" y="-54526"/>
                          <a:pt x="261436" y="139651"/>
                        </a:cubicBezTo>
                        <a:lnTo>
                          <a:pt x="277497" y="583290"/>
                        </a:lnTo>
                        <a:cubicBezTo>
                          <a:pt x="274515" y="721192"/>
                          <a:pt x="38578" y="760053"/>
                          <a:pt x="35205" y="605110"/>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2" name="Rectangle 18"/>
                  <p:cNvSpPr/>
                  <p:nvPr/>
                </p:nvSpPr>
                <p:spPr>
                  <a:xfrm rot="13571737">
                    <a:off x="2533601" y="4974578"/>
                    <a:ext cx="1066181" cy="308884"/>
                  </a:xfrm>
                  <a:custGeom>
                    <a:avLst/>
                    <a:gdLst>
                      <a:gd name="connsiteX0" fmla="*/ 0 w 2372684"/>
                      <a:gd name="connsiteY0" fmla="*/ 0 h 655932"/>
                      <a:gd name="connsiteX1" fmla="*/ 2372684 w 2372684"/>
                      <a:gd name="connsiteY1" fmla="*/ 0 h 655932"/>
                      <a:gd name="connsiteX2" fmla="*/ 2372684 w 2372684"/>
                      <a:gd name="connsiteY2" fmla="*/ 655932 h 655932"/>
                      <a:gd name="connsiteX3" fmla="*/ 0 w 2372684"/>
                      <a:gd name="connsiteY3" fmla="*/ 655932 h 655932"/>
                      <a:gd name="connsiteX4" fmla="*/ 0 w 2372684"/>
                      <a:gd name="connsiteY4" fmla="*/ 0 h 655932"/>
                      <a:gd name="connsiteX0" fmla="*/ 0 w 2466203"/>
                      <a:gd name="connsiteY0" fmla="*/ 280555 h 655932"/>
                      <a:gd name="connsiteX1" fmla="*/ 2466203 w 2466203"/>
                      <a:gd name="connsiteY1" fmla="*/ 0 h 655932"/>
                      <a:gd name="connsiteX2" fmla="*/ 2466203 w 2466203"/>
                      <a:gd name="connsiteY2" fmla="*/ 655932 h 655932"/>
                      <a:gd name="connsiteX3" fmla="*/ 93519 w 2466203"/>
                      <a:gd name="connsiteY3" fmla="*/ 655932 h 655932"/>
                      <a:gd name="connsiteX4" fmla="*/ 0 w 2466203"/>
                      <a:gd name="connsiteY4" fmla="*/ 280555 h 655932"/>
                      <a:gd name="connsiteX0" fmla="*/ 0 w 2466203"/>
                      <a:gd name="connsiteY0" fmla="*/ 228601 h 603978"/>
                      <a:gd name="connsiteX1" fmla="*/ 2336317 w 2466203"/>
                      <a:gd name="connsiteY1" fmla="*/ 0 h 603978"/>
                      <a:gd name="connsiteX2" fmla="*/ 2466203 w 2466203"/>
                      <a:gd name="connsiteY2" fmla="*/ 603978 h 603978"/>
                      <a:gd name="connsiteX3" fmla="*/ 93519 w 2466203"/>
                      <a:gd name="connsiteY3" fmla="*/ 603978 h 603978"/>
                      <a:gd name="connsiteX4" fmla="*/ 0 w 2466203"/>
                      <a:gd name="connsiteY4" fmla="*/ 228601 h 603978"/>
                      <a:gd name="connsiteX0" fmla="*/ 0 w 2466203"/>
                      <a:gd name="connsiteY0" fmla="*/ 253640 h 629017"/>
                      <a:gd name="connsiteX1" fmla="*/ 2336317 w 2466203"/>
                      <a:gd name="connsiteY1" fmla="*/ 25039 h 629017"/>
                      <a:gd name="connsiteX2" fmla="*/ 2466203 w 2466203"/>
                      <a:gd name="connsiteY2" fmla="*/ 629017 h 629017"/>
                      <a:gd name="connsiteX3" fmla="*/ 93519 w 2466203"/>
                      <a:gd name="connsiteY3" fmla="*/ 629017 h 629017"/>
                      <a:gd name="connsiteX4" fmla="*/ 0 w 2466203"/>
                      <a:gd name="connsiteY4" fmla="*/ 253640 h 629017"/>
                      <a:gd name="connsiteX0" fmla="*/ 0 w 2461007"/>
                      <a:gd name="connsiteY0" fmla="*/ 272983 h 627578"/>
                      <a:gd name="connsiteX1" fmla="*/ 2331121 w 2461007"/>
                      <a:gd name="connsiteY1" fmla="*/ 23600 h 627578"/>
                      <a:gd name="connsiteX2" fmla="*/ 2461007 w 2461007"/>
                      <a:gd name="connsiteY2" fmla="*/ 627578 h 627578"/>
                      <a:gd name="connsiteX3" fmla="*/ 88323 w 2461007"/>
                      <a:gd name="connsiteY3" fmla="*/ 627578 h 627578"/>
                      <a:gd name="connsiteX4" fmla="*/ 0 w 2461007"/>
                      <a:gd name="connsiteY4" fmla="*/ 272983 h 627578"/>
                      <a:gd name="connsiteX0" fmla="*/ 0 w 2461007"/>
                      <a:gd name="connsiteY0" fmla="*/ 294915 h 649510"/>
                      <a:gd name="connsiteX1" fmla="*/ 2331121 w 2461007"/>
                      <a:gd name="connsiteY1" fmla="*/ 45532 h 649510"/>
                      <a:gd name="connsiteX2" fmla="*/ 2461007 w 2461007"/>
                      <a:gd name="connsiteY2" fmla="*/ 649510 h 649510"/>
                      <a:gd name="connsiteX3" fmla="*/ 88323 w 2461007"/>
                      <a:gd name="connsiteY3" fmla="*/ 649510 h 649510"/>
                      <a:gd name="connsiteX4" fmla="*/ 0 w 2461007"/>
                      <a:gd name="connsiteY4" fmla="*/ 294915 h 649510"/>
                      <a:gd name="connsiteX0" fmla="*/ 0 w 2461007"/>
                      <a:gd name="connsiteY0" fmla="*/ 308581 h 663176"/>
                      <a:gd name="connsiteX1" fmla="*/ 2331121 w 2461007"/>
                      <a:gd name="connsiteY1" fmla="*/ 59198 h 663176"/>
                      <a:gd name="connsiteX2" fmla="*/ 2461007 w 2461007"/>
                      <a:gd name="connsiteY2" fmla="*/ 663176 h 663176"/>
                      <a:gd name="connsiteX3" fmla="*/ 88323 w 2461007"/>
                      <a:gd name="connsiteY3" fmla="*/ 663176 h 663176"/>
                      <a:gd name="connsiteX4" fmla="*/ 0 w 2461007"/>
                      <a:gd name="connsiteY4" fmla="*/ 308581 h 663176"/>
                      <a:gd name="connsiteX0" fmla="*/ 0 w 2461007"/>
                      <a:gd name="connsiteY0" fmla="*/ 308581 h 663176"/>
                      <a:gd name="connsiteX1" fmla="*/ 2331121 w 2461007"/>
                      <a:gd name="connsiteY1" fmla="*/ 59198 h 663176"/>
                      <a:gd name="connsiteX2" fmla="*/ 2461007 w 2461007"/>
                      <a:gd name="connsiteY2" fmla="*/ 663176 h 663176"/>
                      <a:gd name="connsiteX3" fmla="*/ 88323 w 2461007"/>
                      <a:gd name="connsiteY3" fmla="*/ 663176 h 663176"/>
                      <a:gd name="connsiteX4" fmla="*/ 0 w 2461007"/>
                      <a:gd name="connsiteY4" fmla="*/ 308581 h 663176"/>
                      <a:gd name="connsiteX0" fmla="*/ 0 w 2461007"/>
                      <a:gd name="connsiteY0" fmla="*/ 317722 h 672317"/>
                      <a:gd name="connsiteX1" fmla="*/ 2331121 w 2461007"/>
                      <a:gd name="connsiteY1" fmla="*/ 68339 h 672317"/>
                      <a:gd name="connsiteX2" fmla="*/ 2461007 w 2461007"/>
                      <a:gd name="connsiteY2" fmla="*/ 672317 h 672317"/>
                      <a:gd name="connsiteX3" fmla="*/ 88323 w 2461007"/>
                      <a:gd name="connsiteY3" fmla="*/ 672317 h 672317"/>
                      <a:gd name="connsiteX4" fmla="*/ 0 w 2461007"/>
                      <a:gd name="connsiteY4" fmla="*/ 317722 h 672317"/>
                      <a:gd name="connsiteX0" fmla="*/ 0 w 2461007"/>
                      <a:gd name="connsiteY0" fmla="*/ 309589 h 664184"/>
                      <a:gd name="connsiteX1" fmla="*/ 2331121 w 2461007"/>
                      <a:gd name="connsiteY1" fmla="*/ 70597 h 664184"/>
                      <a:gd name="connsiteX2" fmla="*/ 2461007 w 2461007"/>
                      <a:gd name="connsiteY2" fmla="*/ 664184 h 664184"/>
                      <a:gd name="connsiteX3" fmla="*/ 88323 w 2461007"/>
                      <a:gd name="connsiteY3" fmla="*/ 664184 h 664184"/>
                      <a:gd name="connsiteX4" fmla="*/ 0 w 2461007"/>
                      <a:gd name="connsiteY4" fmla="*/ 309589 h 664184"/>
                      <a:gd name="connsiteX0" fmla="*/ 0 w 2331121"/>
                      <a:gd name="connsiteY0" fmla="*/ 309589 h 664184"/>
                      <a:gd name="connsiteX1" fmla="*/ 2331121 w 2331121"/>
                      <a:gd name="connsiteY1" fmla="*/ 70597 h 664184"/>
                      <a:gd name="connsiteX2" fmla="*/ 2320729 w 2331121"/>
                      <a:gd name="connsiteY2" fmla="*/ 440779 h 664184"/>
                      <a:gd name="connsiteX3" fmla="*/ 88323 w 2331121"/>
                      <a:gd name="connsiteY3" fmla="*/ 664184 h 664184"/>
                      <a:gd name="connsiteX4" fmla="*/ 0 w 2331121"/>
                      <a:gd name="connsiteY4" fmla="*/ 309589 h 664184"/>
                      <a:gd name="connsiteX0" fmla="*/ 0 w 2331121"/>
                      <a:gd name="connsiteY0" fmla="*/ 309589 h 664184"/>
                      <a:gd name="connsiteX1" fmla="*/ 2331121 w 2331121"/>
                      <a:gd name="connsiteY1" fmla="*/ 70597 h 664184"/>
                      <a:gd name="connsiteX2" fmla="*/ 2325924 w 2331121"/>
                      <a:gd name="connsiteY2" fmla="*/ 461561 h 664184"/>
                      <a:gd name="connsiteX3" fmla="*/ 88323 w 2331121"/>
                      <a:gd name="connsiteY3" fmla="*/ 664184 h 664184"/>
                      <a:gd name="connsiteX4" fmla="*/ 0 w 2331121"/>
                      <a:gd name="connsiteY4" fmla="*/ 309589 h 664184"/>
                      <a:gd name="connsiteX0" fmla="*/ 0 w 2420030"/>
                      <a:gd name="connsiteY0" fmla="*/ 309589 h 664184"/>
                      <a:gd name="connsiteX1" fmla="*/ 2331121 w 2420030"/>
                      <a:gd name="connsiteY1" fmla="*/ 70597 h 664184"/>
                      <a:gd name="connsiteX2" fmla="*/ 2325924 w 2420030"/>
                      <a:gd name="connsiteY2" fmla="*/ 461561 h 664184"/>
                      <a:gd name="connsiteX3" fmla="*/ 88323 w 2420030"/>
                      <a:gd name="connsiteY3" fmla="*/ 664184 h 664184"/>
                      <a:gd name="connsiteX4" fmla="*/ 0 w 2420030"/>
                      <a:gd name="connsiteY4" fmla="*/ 309589 h 664184"/>
                      <a:gd name="connsiteX0" fmla="*/ 0 w 2517060"/>
                      <a:gd name="connsiteY0" fmla="*/ 309589 h 664184"/>
                      <a:gd name="connsiteX1" fmla="*/ 2331121 w 2517060"/>
                      <a:gd name="connsiteY1" fmla="*/ 70597 h 664184"/>
                      <a:gd name="connsiteX2" fmla="*/ 2325924 w 2517060"/>
                      <a:gd name="connsiteY2" fmla="*/ 461561 h 664184"/>
                      <a:gd name="connsiteX3" fmla="*/ 88323 w 2517060"/>
                      <a:gd name="connsiteY3" fmla="*/ 664184 h 664184"/>
                      <a:gd name="connsiteX4" fmla="*/ 0 w 2517060"/>
                      <a:gd name="connsiteY4" fmla="*/ 309589 h 664184"/>
                      <a:gd name="connsiteX0" fmla="*/ 0 w 2531551"/>
                      <a:gd name="connsiteY0" fmla="*/ 309589 h 664184"/>
                      <a:gd name="connsiteX1" fmla="*/ 2331121 w 2531551"/>
                      <a:gd name="connsiteY1" fmla="*/ 70597 h 664184"/>
                      <a:gd name="connsiteX2" fmla="*/ 2325924 w 2531551"/>
                      <a:gd name="connsiteY2" fmla="*/ 461561 h 664184"/>
                      <a:gd name="connsiteX3" fmla="*/ 88323 w 2531551"/>
                      <a:gd name="connsiteY3" fmla="*/ 664184 h 664184"/>
                      <a:gd name="connsiteX4" fmla="*/ 0 w 2531551"/>
                      <a:gd name="connsiteY4" fmla="*/ 309589 h 664184"/>
                      <a:gd name="connsiteX0" fmla="*/ 0 w 2531551"/>
                      <a:gd name="connsiteY0" fmla="*/ 309589 h 664184"/>
                      <a:gd name="connsiteX1" fmla="*/ 2331121 w 2531551"/>
                      <a:gd name="connsiteY1" fmla="*/ 70597 h 664184"/>
                      <a:gd name="connsiteX2" fmla="*/ 2325924 w 2531551"/>
                      <a:gd name="connsiteY2" fmla="*/ 461561 h 664184"/>
                      <a:gd name="connsiteX3" fmla="*/ 88323 w 2531551"/>
                      <a:gd name="connsiteY3" fmla="*/ 664184 h 664184"/>
                      <a:gd name="connsiteX4" fmla="*/ 0 w 2531551"/>
                      <a:gd name="connsiteY4" fmla="*/ 309589 h 664184"/>
                      <a:gd name="connsiteX0" fmla="*/ 0 w 2523403"/>
                      <a:gd name="connsiteY0" fmla="*/ 317722 h 672317"/>
                      <a:gd name="connsiteX1" fmla="*/ 2315535 w 2523403"/>
                      <a:gd name="connsiteY1" fmla="*/ 68339 h 672317"/>
                      <a:gd name="connsiteX2" fmla="*/ 2325924 w 2523403"/>
                      <a:gd name="connsiteY2" fmla="*/ 469694 h 672317"/>
                      <a:gd name="connsiteX3" fmla="*/ 88323 w 2523403"/>
                      <a:gd name="connsiteY3" fmla="*/ 672317 h 672317"/>
                      <a:gd name="connsiteX4" fmla="*/ 0 w 2523403"/>
                      <a:gd name="connsiteY4" fmla="*/ 317722 h 672317"/>
                      <a:gd name="connsiteX0" fmla="*/ 0 w 2523403"/>
                      <a:gd name="connsiteY0" fmla="*/ 306301 h 660896"/>
                      <a:gd name="connsiteX1" fmla="*/ 2315535 w 2523403"/>
                      <a:gd name="connsiteY1" fmla="*/ 56918 h 660896"/>
                      <a:gd name="connsiteX2" fmla="*/ 2325924 w 2523403"/>
                      <a:gd name="connsiteY2" fmla="*/ 458273 h 660896"/>
                      <a:gd name="connsiteX3" fmla="*/ 88323 w 2523403"/>
                      <a:gd name="connsiteY3" fmla="*/ 660896 h 660896"/>
                      <a:gd name="connsiteX4" fmla="*/ 0 w 2523403"/>
                      <a:gd name="connsiteY4" fmla="*/ 306301 h 660896"/>
                      <a:gd name="connsiteX0" fmla="*/ 0 w 2523403"/>
                      <a:gd name="connsiteY0" fmla="*/ 318816 h 673411"/>
                      <a:gd name="connsiteX1" fmla="*/ 2315535 w 2523403"/>
                      <a:gd name="connsiteY1" fmla="*/ 53847 h 673411"/>
                      <a:gd name="connsiteX2" fmla="*/ 2325924 w 2523403"/>
                      <a:gd name="connsiteY2" fmla="*/ 470788 h 673411"/>
                      <a:gd name="connsiteX3" fmla="*/ 88323 w 2523403"/>
                      <a:gd name="connsiteY3" fmla="*/ 673411 h 673411"/>
                      <a:gd name="connsiteX4" fmla="*/ 0 w 2523403"/>
                      <a:gd name="connsiteY4" fmla="*/ 318816 h 673411"/>
                      <a:gd name="connsiteX0" fmla="*/ 0 w 2520762"/>
                      <a:gd name="connsiteY0" fmla="*/ 314615 h 669210"/>
                      <a:gd name="connsiteX1" fmla="*/ 2310340 w 2520762"/>
                      <a:gd name="connsiteY1" fmla="*/ 54841 h 669210"/>
                      <a:gd name="connsiteX2" fmla="*/ 2325924 w 2520762"/>
                      <a:gd name="connsiteY2" fmla="*/ 466587 h 669210"/>
                      <a:gd name="connsiteX3" fmla="*/ 88323 w 2520762"/>
                      <a:gd name="connsiteY3" fmla="*/ 669210 h 669210"/>
                      <a:gd name="connsiteX4" fmla="*/ 0 w 2520762"/>
                      <a:gd name="connsiteY4"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88323 w 2526684"/>
                      <a:gd name="connsiteY3" fmla="*/ 669210 h 669210"/>
                      <a:gd name="connsiteX4" fmla="*/ 0 w 2526684"/>
                      <a:gd name="connsiteY4"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31071 w 2526684"/>
                      <a:gd name="connsiteY3" fmla="*/ 512042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1182925 w 2526684"/>
                      <a:gd name="connsiteY4" fmla="*/ 548410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60088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80870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65284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22451"/>
                      <a:gd name="connsiteX1" fmla="*/ 2310340 w 2526684"/>
                      <a:gd name="connsiteY1" fmla="*/ 54841 h 622451"/>
                      <a:gd name="connsiteX2" fmla="*/ 2325924 w 2526684"/>
                      <a:gd name="connsiteY2" fmla="*/ 466587 h 622451"/>
                      <a:gd name="connsiteX3" fmla="*/ 1910289 w 2526684"/>
                      <a:gd name="connsiteY3" fmla="*/ 465284 h 622451"/>
                      <a:gd name="connsiteX4" fmla="*/ 2097325 w 2526684"/>
                      <a:gd name="connsiteY4" fmla="*/ 569191 h 622451"/>
                      <a:gd name="connsiteX5" fmla="*/ 88323 w 2526684"/>
                      <a:gd name="connsiteY5" fmla="*/ 622451 h 622451"/>
                      <a:gd name="connsiteX6" fmla="*/ 0 w 2526684"/>
                      <a:gd name="connsiteY6" fmla="*/ 314615 h 622451"/>
                      <a:gd name="connsiteX0" fmla="*/ 0 w 2526684"/>
                      <a:gd name="connsiteY0" fmla="*/ 314615 h 658819"/>
                      <a:gd name="connsiteX1" fmla="*/ 2310340 w 2526684"/>
                      <a:gd name="connsiteY1" fmla="*/ 54841 h 658819"/>
                      <a:gd name="connsiteX2" fmla="*/ 2325924 w 2526684"/>
                      <a:gd name="connsiteY2" fmla="*/ 466587 h 658819"/>
                      <a:gd name="connsiteX3" fmla="*/ 1910289 w 2526684"/>
                      <a:gd name="connsiteY3" fmla="*/ 465284 h 658819"/>
                      <a:gd name="connsiteX4" fmla="*/ 2097325 w 2526684"/>
                      <a:gd name="connsiteY4" fmla="*/ 569191 h 658819"/>
                      <a:gd name="connsiteX5" fmla="*/ 83128 w 2526684"/>
                      <a:gd name="connsiteY5" fmla="*/ 658819 h 658819"/>
                      <a:gd name="connsiteX6" fmla="*/ 0 w 2526684"/>
                      <a:gd name="connsiteY6" fmla="*/ 314615 h 658819"/>
                      <a:gd name="connsiteX0" fmla="*/ 0 w 2526684"/>
                      <a:gd name="connsiteY0" fmla="*/ 314615 h 658819"/>
                      <a:gd name="connsiteX1" fmla="*/ 2310340 w 2526684"/>
                      <a:gd name="connsiteY1" fmla="*/ 54841 h 658819"/>
                      <a:gd name="connsiteX2" fmla="*/ 2325924 w 2526684"/>
                      <a:gd name="connsiteY2" fmla="*/ 466587 h 658819"/>
                      <a:gd name="connsiteX3" fmla="*/ 1910289 w 2526684"/>
                      <a:gd name="connsiteY3" fmla="*/ 465284 h 658819"/>
                      <a:gd name="connsiteX4" fmla="*/ 2097325 w 2526684"/>
                      <a:gd name="connsiteY4" fmla="*/ 569191 h 658819"/>
                      <a:gd name="connsiteX5" fmla="*/ 83128 w 2526684"/>
                      <a:gd name="connsiteY5" fmla="*/ 658819 h 658819"/>
                      <a:gd name="connsiteX6" fmla="*/ 0 w 2526684"/>
                      <a:gd name="connsiteY6" fmla="*/ 314615 h 658819"/>
                      <a:gd name="connsiteX0" fmla="*/ 85480 w 2612164"/>
                      <a:gd name="connsiteY0" fmla="*/ 314615 h 658819"/>
                      <a:gd name="connsiteX1" fmla="*/ 2395820 w 2612164"/>
                      <a:gd name="connsiteY1" fmla="*/ 54841 h 658819"/>
                      <a:gd name="connsiteX2" fmla="*/ 2411404 w 2612164"/>
                      <a:gd name="connsiteY2" fmla="*/ 466587 h 658819"/>
                      <a:gd name="connsiteX3" fmla="*/ 1995769 w 2612164"/>
                      <a:gd name="connsiteY3" fmla="*/ 465284 h 658819"/>
                      <a:gd name="connsiteX4" fmla="*/ 2182805 w 2612164"/>
                      <a:gd name="connsiteY4" fmla="*/ 569191 h 658819"/>
                      <a:gd name="connsiteX5" fmla="*/ 168608 w 2612164"/>
                      <a:gd name="connsiteY5" fmla="*/ 658819 h 658819"/>
                      <a:gd name="connsiteX6" fmla="*/ 85480 w 2612164"/>
                      <a:gd name="connsiteY6" fmla="*/ 314615 h 658819"/>
                      <a:gd name="connsiteX0" fmla="*/ 85480 w 2612164"/>
                      <a:gd name="connsiteY0" fmla="*/ 314615 h 658819"/>
                      <a:gd name="connsiteX1" fmla="*/ 2395820 w 2612164"/>
                      <a:gd name="connsiteY1" fmla="*/ 54841 h 658819"/>
                      <a:gd name="connsiteX2" fmla="*/ 2411404 w 2612164"/>
                      <a:gd name="connsiteY2" fmla="*/ 466587 h 658819"/>
                      <a:gd name="connsiteX3" fmla="*/ 1995769 w 2612164"/>
                      <a:gd name="connsiteY3" fmla="*/ 465284 h 658819"/>
                      <a:gd name="connsiteX4" fmla="*/ 2182805 w 2612164"/>
                      <a:gd name="connsiteY4" fmla="*/ 569191 h 658819"/>
                      <a:gd name="connsiteX5" fmla="*/ 168608 w 2612164"/>
                      <a:gd name="connsiteY5" fmla="*/ 658819 h 658819"/>
                      <a:gd name="connsiteX6" fmla="*/ 85480 w 2612164"/>
                      <a:gd name="connsiteY6"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165112 w 2608668"/>
                      <a:gd name="connsiteY5" fmla="*/ 658819 h 658819"/>
                      <a:gd name="connsiteX6" fmla="*/ 81984 w 2608668"/>
                      <a:gd name="connsiteY6"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714191 w 2608668"/>
                      <a:gd name="connsiteY5" fmla="*/ 631538 h 658819"/>
                      <a:gd name="connsiteX6" fmla="*/ 165112 w 2608668"/>
                      <a:gd name="connsiteY6" fmla="*/ 658819 h 658819"/>
                      <a:gd name="connsiteX7" fmla="*/ 81984 w 2608668"/>
                      <a:gd name="connsiteY7"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667432 w 2608668"/>
                      <a:gd name="connsiteY5" fmla="*/ 595169 h 658819"/>
                      <a:gd name="connsiteX6" fmla="*/ 165112 w 2608668"/>
                      <a:gd name="connsiteY6" fmla="*/ 658819 h 658819"/>
                      <a:gd name="connsiteX7" fmla="*/ 81984 w 2608668"/>
                      <a:gd name="connsiteY7"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667432 w 2608668"/>
                      <a:gd name="connsiteY5" fmla="*/ 595169 h 658819"/>
                      <a:gd name="connsiteX6" fmla="*/ 165112 w 2608668"/>
                      <a:gd name="connsiteY6" fmla="*/ 658819 h 658819"/>
                      <a:gd name="connsiteX7" fmla="*/ 81984 w 2608668"/>
                      <a:gd name="connsiteY7" fmla="*/ 314615 h 658819"/>
                      <a:gd name="connsiteX0" fmla="*/ 81984 w 2608668"/>
                      <a:gd name="connsiteY0" fmla="*/ 314615 h 659614"/>
                      <a:gd name="connsiteX1" fmla="*/ 2392324 w 2608668"/>
                      <a:gd name="connsiteY1" fmla="*/ 54841 h 659614"/>
                      <a:gd name="connsiteX2" fmla="*/ 2407908 w 2608668"/>
                      <a:gd name="connsiteY2" fmla="*/ 466587 h 659614"/>
                      <a:gd name="connsiteX3" fmla="*/ 1992273 w 2608668"/>
                      <a:gd name="connsiteY3" fmla="*/ 465284 h 659614"/>
                      <a:gd name="connsiteX4" fmla="*/ 2179309 w 2608668"/>
                      <a:gd name="connsiteY4" fmla="*/ 569191 h 659614"/>
                      <a:gd name="connsiteX5" fmla="*/ 667432 w 2608668"/>
                      <a:gd name="connsiteY5" fmla="*/ 595169 h 659614"/>
                      <a:gd name="connsiteX6" fmla="*/ 165112 w 2608668"/>
                      <a:gd name="connsiteY6" fmla="*/ 658819 h 659614"/>
                      <a:gd name="connsiteX7" fmla="*/ 81984 w 2608668"/>
                      <a:gd name="connsiteY7" fmla="*/ 314615 h 659614"/>
                      <a:gd name="connsiteX0" fmla="*/ 81984 w 2608668"/>
                      <a:gd name="connsiteY0" fmla="*/ 314615 h 659232"/>
                      <a:gd name="connsiteX1" fmla="*/ 2392324 w 2608668"/>
                      <a:gd name="connsiteY1" fmla="*/ 54841 h 659232"/>
                      <a:gd name="connsiteX2" fmla="*/ 2407908 w 2608668"/>
                      <a:gd name="connsiteY2" fmla="*/ 466587 h 659232"/>
                      <a:gd name="connsiteX3" fmla="*/ 1992273 w 2608668"/>
                      <a:gd name="connsiteY3" fmla="*/ 465284 h 659232"/>
                      <a:gd name="connsiteX4" fmla="*/ 2179309 w 2608668"/>
                      <a:gd name="connsiteY4" fmla="*/ 569191 h 659232"/>
                      <a:gd name="connsiteX5" fmla="*/ 662236 w 2608668"/>
                      <a:gd name="connsiteY5" fmla="*/ 574387 h 659232"/>
                      <a:gd name="connsiteX6" fmla="*/ 165112 w 2608668"/>
                      <a:gd name="connsiteY6" fmla="*/ 658819 h 659232"/>
                      <a:gd name="connsiteX7" fmla="*/ 81984 w 2608668"/>
                      <a:gd name="connsiteY7" fmla="*/ 314615 h 659232"/>
                      <a:gd name="connsiteX0" fmla="*/ 81984 w 2608668"/>
                      <a:gd name="connsiteY0" fmla="*/ 314615 h 668872"/>
                      <a:gd name="connsiteX1" fmla="*/ 2392324 w 2608668"/>
                      <a:gd name="connsiteY1" fmla="*/ 54841 h 668872"/>
                      <a:gd name="connsiteX2" fmla="*/ 2407908 w 2608668"/>
                      <a:gd name="connsiteY2" fmla="*/ 466587 h 668872"/>
                      <a:gd name="connsiteX3" fmla="*/ 1992273 w 2608668"/>
                      <a:gd name="connsiteY3" fmla="*/ 465284 h 668872"/>
                      <a:gd name="connsiteX4" fmla="*/ 2179309 w 2608668"/>
                      <a:gd name="connsiteY4" fmla="*/ 569191 h 668872"/>
                      <a:gd name="connsiteX5" fmla="*/ 662236 w 2608668"/>
                      <a:gd name="connsiteY5" fmla="*/ 574387 h 668872"/>
                      <a:gd name="connsiteX6" fmla="*/ 165112 w 2608668"/>
                      <a:gd name="connsiteY6" fmla="*/ 658819 h 668872"/>
                      <a:gd name="connsiteX7" fmla="*/ 81984 w 2608668"/>
                      <a:gd name="connsiteY7" fmla="*/ 314615 h 668872"/>
                      <a:gd name="connsiteX0" fmla="*/ 81984 w 2608668"/>
                      <a:gd name="connsiteY0" fmla="*/ 314615 h 668872"/>
                      <a:gd name="connsiteX1" fmla="*/ 2392324 w 2608668"/>
                      <a:gd name="connsiteY1" fmla="*/ 54841 h 668872"/>
                      <a:gd name="connsiteX2" fmla="*/ 2407908 w 2608668"/>
                      <a:gd name="connsiteY2" fmla="*/ 466587 h 668872"/>
                      <a:gd name="connsiteX3" fmla="*/ 1992273 w 2608668"/>
                      <a:gd name="connsiteY3" fmla="*/ 465284 h 668872"/>
                      <a:gd name="connsiteX4" fmla="*/ 2179309 w 2608668"/>
                      <a:gd name="connsiteY4" fmla="*/ 569191 h 668872"/>
                      <a:gd name="connsiteX5" fmla="*/ 854469 w 2608668"/>
                      <a:gd name="connsiteY5" fmla="*/ 563996 h 668872"/>
                      <a:gd name="connsiteX6" fmla="*/ 662236 w 2608668"/>
                      <a:gd name="connsiteY6" fmla="*/ 574387 h 668872"/>
                      <a:gd name="connsiteX7" fmla="*/ 165112 w 2608668"/>
                      <a:gd name="connsiteY7" fmla="*/ 658819 h 668872"/>
                      <a:gd name="connsiteX8" fmla="*/ 81984 w 2608668"/>
                      <a:gd name="connsiteY8" fmla="*/ 314615 h 668872"/>
                      <a:gd name="connsiteX0" fmla="*/ 81984 w 2608668"/>
                      <a:gd name="connsiteY0" fmla="*/ 314615 h 719860"/>
                      <a:gd name="connsiteX1" fmla="*/ 2392324 w 2608668"/>
                      <a:gd name="connsiteY1" fmla="*/ 54841 h 719860"/>
                      <a:gd name="connsiteX2" fmla="*/ 2407908 w 2608668"/>
                      <a:gd name="connsiteY2" fmla="*/ 466587 h 719860"/>
                      <a:gd name="connsiteX3" fmla="*/ 1992273 w 2608668"/>
                      <a:gd name="connsiteY3" fmla="*/ 465284 h 719860"/>
                      <a:gd name="connsiteX4" fmla="*/ 2179309 w 2608668"/>
                      <a:gd name="connsiteY4" fmla="*/ 569191 h 719860"/>
                      <a:gd name="connsiteX5" fmla="*/ 480396 w 2608668"/>
                      <a:gd name="connsiteY5" fmla="*/ 719860 h 719860"/>
                      <a:gd name="connsiteX6" fmla="*/ 662236 w 2608668"/>
                      <a:gd name="connsiteY6" fmla="*/ 574387 h 719860"/>
                      <a:gd name="connsiteX7" fmla="*/ 165112 w 2608668"/>
                      <a:gd name="connsiteY7" fmla="*/ 658819 h 719860"/>
                      <a:gd name="connsiteX8" fmla="*/ 81984 w 2608668"/>
                      <a:gd name="connsiteY8" fmla="*/ 314615 h 719860"/>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5041 w 2600062"/>
                      <a:gd name="connsiteY0" fmla="*/ 243466 h 765378"/>
                      <a:gd name="connsiteX1" fmla="*/ 2383718 w 2600062"/>
                      <a:gd name="connsiteY1" fmla="*/ 79577 h 765378"/>
                      <a:gd name="connsiteX2" fmla="*/ 2399302 w 2600062"/>
                      <a:gd name="connsiteY2" fmla="*/ 491323 h 765378"/>
                      <a:gd name="connsiteX3" fmla="*/ 1983667 w 2600062"/>
                      <a:gd name="connsiteY3" fmla="*/ 490020 h 765378"/>
                      <a:gd name="connsiteX4" fmla="*/ 2170703 w 2600062"/>
                      <a:gd name="connsiteY4" fmla="*/ 593927 h 765378"/>
                      <a:gd name="connsiteX5" fmla="*/ 451008 w 2600062"/>
                      <a:gd name="connsiteY5" fmla="*/ 765378 h 765378"/>
                      <a:gd name="connsiteX6" fmla="*/ 653630 w 2600062"/>
                      <a:gd name="connsiteY6" fmla="*/ 599123 h 765378"/>
                      <a:gd name="connsiteX7" fmla="*/ 156506 w 2600062"/>
                      <a:gd name="connsiteY7" fmla="*/ 683555 h 765378"/>
                      <a:gd name="connsiteX8" fmla="*/ 85041 w 2600062"/>
                      <a:gd name="connsiteY8" fmla="*/ 243466 h 765378"/>
                      <a:gd name="connsiteX0" fmla="*/ 92291 w 2607312"/>
                      <a:gd name="connsiteY0" fmla="*/ 243466 h 765378"/>
                      <a:gd name="connsiteX1" fmla="*/ 2390968 w 2607312"/>
                      <a:gd name="connsiteY1" fmla="*/ 79577 h 765378"/>
                      <a:gd name="connsiteX2" fmla="*/ 2406552 w 2607312"/>
                      <a:gd name="connsiteY2" fmla="*/ 491323 h 765378"/>
                      <a:gd name="connsiteX3" fmla="*/ 1990917 w 2607312"/>
                      <a:gd name="connsiteY3" fmla="*/ 490020 h 765378"/>
                      <a:gd name="connsiteX4" fmla="*/ 2177953 w 2607312"/>
                      <a:gd name="connsiteY4" fmla="*/ 593927 h 765378"/>
                      <a:gd name="connsiteX5" fmla="*/ 458258 w 2607312"/>
                      <a:gd name="connsiteY5" fmla="*/ 765378 h 765378"/>
                      <a:gd name="connsiteX6" fmla="*/ 660880 w 2607312"/>
                      <a:gd name="connsiteY6" fmla="*/ 599123 h 765378"/>
                      <a:gd name="connsiteX7" fmla="*/ 138809 w 2607312"/>
                      <a:gd name="connsiteY7" fmla="*/ 579325 h 765378"/>
                      <a:gd name="connsiteX8" fmla="*/ 92291 w 2607312"/>
                      <a:gd name="connsiteY8" fmla="*/ 243466 h 765378"/>
                      <a:gd name="connsiteX0" fmla="*/ 92291 w 2607312"/>
                      <a:gd name="connsiteY0" fmla="*/ 243466 h 765378"/>
                      <a:gd name="connsiteX1" fmla="*/ 2390968 w 2607312"/>
                      <a:gd name="connsiteY1" fmla="*/ 79577 h 765378"/>
                      <a:gd name="connsiteX2" fmla="*/ 2406552 w 2607312"/>
                      <a:gd name="connsiteY2" fmla="*/ 491323 h 765378"/>
                      <a:gd name="connsiteX3" fmla="*/ 1990917 w 2607312"/>
                      <a:gd name="connsiteY3" fmla="*/ 490020 h 765378"/>
                      <a:gd name="connsiteX4" fmla="*/ 2177953 w 2607312"/>
                      <a:gd name="connsiteY4" fmla="*/ 593927 h 765378"/>
                      <a:gd name="connsiteX5" fmla="*/ 458258 w 2607312"/>
                      <a:gd name="connsiteY5" fmla="*/ 765378 h 765378"/>
                      <a:gd name="connsiteX6" fmla="*/ 664957 w 2607312"/>
                      <a:gd name="connsiteY6" fmla="*/ 576266 h 765378"/>
                      <a:gd name="connsiteX7" fmla="*/ 138809 w 2607312"/>
                      <a:gd name="connsiteY7" fmla="*/ 579325 h 765378"/>
                      <a:gd name="connsiteX8" fmla="*/ 92291 w 2607312"/>
                      <a:gd name="connsiteY8" fmla="*/ 243466 h 765378"/>
                      <a:gd name="connsiteX0" fmla="*/ 84303 w 2599324"/>
                      <a:gd name="connsiteY0" fmla="*/ 243466 h 765378"/>
                      <a:gd name="connsiteX1" fmla="*/ 2382980 w 2599324"/>
                      <a:gd name="connsiteY1" fmla="*/ 79577 h 765378"/>
                      <a:gd name="connsiteX2" fmla="*/ 2398564 w 2599324"/>
                      <a:gd name="connsiteY2" fmla="*/ 491323 h 765378"/>
                      <a:gd name="connsiteX3" fmla="*/ 1982929 w 2599324"/>
                      <a:gd name="connsiteY3" fmla="*/ 490020 h 765378"/>
                      <a:gd name="connsiteX4" fmla="*/ 2169965 w 2599324"/>
                      <a:gd name="connsiteY4" fmla="*/ 593927 h 765378"/>
                      <a:gd name="connsiteX5" fmla="*/ 450270 w 2599324"/>
                      <a:gd name="connsiteY5" fmla="*/ 765378 h 765378"/>
                      <a:gd name="connsiteX6" fmla="*/ 656969 w 2599324"/>
                      <a:gd name="connsiteY6" fmla="*/ 576266 h 765378"/>
                      <a:gd name="connsiteX7" fmla="*/ 158515 w 2599324"/>
                      <a:gd name="connsiteY7" fmla="*/ 596965 h 765378"/>
                      <a:gd name="connsiteX8" fmla="*/ 84303 w 2599324"/>
                      <a:gd name="connsiteY8" fmla="*/ 243466 h 765378"/>
                      <a:gd name="connsiteX0" fmla="*/ 84303 w 2599324"/>
                      <a:gd name="connsiteY0" fmla="*/ 243466 h 765378"/>
                      <a:gd name="connsiteX1" fmla="*/ 2382980 w 2599324"/>
                      <a:gd name="connsiteY1" fmla="*/ 79577 h 765378"/>
                      <a:gd name="connsiteX2" fmla="*/ 2398564 w 2599324"/>
                      <a:gd name="connsiteY2" fmla="*/ 491323 h 765378"/>
                      <a:gd name="connsiteX3" fmla="*/ 1982929 w 2599324"/>
                      <a:gd name="connsiteY3" fmla="*/ 490020 h 765378"/>
                      <a:gd name="connsiteX4" fmla="*/ 2169965 w 2599324"/>
                      <a:gd name="connsiteY4" fmla="*/ 593927 h 765378"/>
                      <a:gd name="connsiteX5" fmla="*/ 450270 w 2599324"/>
                      <a:gd name="connsiteY5" fmla="*/ 765378 h 765378"/>
                      <a:gd name="connsiteX6" fmla="*/ 656969 w 2599324"/>
                      <a:gd name="connsiteY6" fmla="*/ 576266 h 765378"/>
                      <a:gd name="connsiteX7" fmla="*/ 158515 w 2599324"/>
                      <a:gd name="connsiteY7" fmla="*/ 596965 h 765378"/>
                      <a:gd name="connsiteX8" fmla="*/ 84303 w 2599324"/>
                      <a:gd name="connsiteY8" fmla="*/ 243466 h 765378"/>
                      <a:gd name="connsiteX0" fmla="*/ 84151 w 2599172"/>
                      <a:gd name="connsiteY0" fmla="*/ 243466 h 765378"/>
                      <a:gd name="connsiteX1" fmla="*/ 2382828 w 2599172"/>
                      <a:gd name="connsiteY1" fmla="*/ 79577 h 765378"/>
                      <a:gd name="connsiteX2" fmla="*/ 2398412 w 2599172"/>
                      <a:gd name="connsiteY2" fmla="*/ 491323 h 765378"/>
                      <a:gd name="connsiteX3" fmla="*/ 1982777 w 2599172"/>
                      <a:gd name="connsiteY3" fmla="*/ 490020 h 765378"/>
                      <a:gd name="connsiteX4" fmla="*/ 2169813 w 2599172"/>
                      <a:gd name="connsiteY4" fmla="*/ 593927 h 765378"/>
                      <a:gd name="connsiteX5" fmla="*/ 450118 w 2599172"/>
                      <a:gd name="connsiteY5" fmla="*/ 765378 h 765378"/>
                      <a:gd name="connsiteX6" fmla="*/ 656817 w 2599172"/>
                      <a:gd name="connsiteY6" fmla="*/ 576266 h 765378"/>
                      <a:gd name="connsiteX7" fmla="*/ 158934 w 2599172"/>
                      <a:gd name="connsiteY7" fmla="*/ 624279 h 765378"/>
                      <a:gd name="connsiteX8" fmla="*/ 84151 w 2599172"/>
                      <a:gd name="connsiteY8" fmla="*/ 243466 h 765378"/>
                      <a:gd name="connsiteX0" fmla="*/ 126846 w 2641867"/>
                      <a:gd name="connsiteY0" fmla="*/ 243466 h 765378"/>
                      <a:gd name="connsiteX1" fmla="*/ 2425523 w 2641867"/>
                      <a:gd name="connsiteY1" fmla="*/ 79577 h 765378"/>
                      <a:gd name="connsiteX2" fmla="*/ 2441107 w 2641867"/>
                      <a:gd name="connsiteY2" fmla="*/ 491323 h 765378"/>
                      <a:gd name="connsiteX3" fmla="*/ 2025472 w 2641867"/>
                      <a:gd name="connsiteY3" fmla="*/ 490020 h 765378"/>
                      <a:gd name="connsiteX4" fmla="*/ 2212508 w 2641867"/>
                      <a:gd name="connsiteY4" fmla="*/ 593927 h 765378"/>
                      <a:gd name="connsiteX5" fmla="*/ 492813 w 2641867"/>
                      <a:gd name="connsiteY5" fmla="*/ 765378 h 765378"/>
                      <a:gd name="connsiteX6" fmla="*/ 699512 w 2641867"/>
                      <a:gd name="connsiteY6" fmla="*/ 576266 h 765378"/>
                      <a:gd name="connsiteX7" fmla="*/ 201629 w 2641867"/>
                      <a:gd name="connsiteY7" fmla="*/ 624279 h 765378"/>
                      <a:gd name="connsiteX8" fmla="*/ 126846 w 2641867"/>
                      <a:gd name="connsiteY8" fmla="*/ 243466 h 765378"/>
                      <a:gd name="connsiteX0" fmla="*/ 126846 w 2641867"/>
                      <a:gd name="connsiteY0" fmla="*/ 243466 h 765378"/>
                      <a:gd name="connsiteX1" fmla="*/ 2425523 w 2641867"/>
                      <a:gd name="connsiteY1" fmla="*/ 79577 h 765378"/>
                      <a:gd name="connsiteX2" fmla="*/ 2441107 w 2641867"/>
                      <a:gd name="connsiteY2" fmla="*/ 491323 h 765378"/>
                      <a:gd name="connsiteX3" fmla="*/ 2025472 w 2641867"/>
                      <a:gd name="connsiteY3" fmla="*/ 490020 h 765378"/>
                      <a:gd name="connsiteX4" fmla="*/ 2220185 w 2641867"/>
                      <a:gd name="connsiteY4" fmla="*/ 681492 h 765378"/>
                      <a:gd name="connsiteX5" fmla="*/ 492813 w 2641867"/>
                      <a:gd name="connsiteY5" fmla="*/ 765378 h 765378"/>
                      <a:gd name="connsiteX6" fmla="*/ 699512 w 2641867"/>
                      <a:gd name="connsiteY6" fmla="*/ 576266 h 765378"/>
                      <a:gd name="connsiteX7" fmla="*/ 201629 w 2641867"/>
                      <a:gd name="connsiteY7" fmla="*/ 624279 h 765378"/>
                      <a:gd name="connsiteX8" fmla="*/ 126846 w 2641867"/>
                      <a:gd name="connsiteY8" fmla="*/ 243466 h 7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867" h="765378">
                        <a:moveTo>
                          <a:pt x="126846" y="243466"/>
                        </a:moveTo>
                        <a:cubicBezTo>
                          <a:pt x="552328" y="-35357"/>
                          <a:pt x="1984456" y="-52041"/>
                          <a:pt x="2425523" y="79577"/>
                        </a:cubicBezTo>
                        <a:cubicBezTo>
                          <a:pt x="2730322" y="137161"/>
                          <a:pt x="2692220" y="418151"/>
                          <a:pt x="2441107" y="491323"/>
                        </a:cubicBezTo>
                        <a:lnTo>
                          <a:pt x="2025472" y="490020"/>
                        </a:lnTo>
                        <a:lnTo>
                          <a:pt x="2220185" y="681492"/>
                        </a:lnTo>
                        <a:lnTo>
                          <a:pt x="492813" y="765378"/>
                        </a:lnTo>
                        <a:cubicBezTo>
                          <a:pt x="560354" y="694374"/>
                          <a:pt x="631971" y="631684"/>
                          <a:pt x="699512" y="576266"/>
                        </a:cubicBezTo>
                        <a:cubicBezTo>
                          <a:pt x="506095" y="628655"/>
                          <a:pt x="329749" y="641621"/>
                          <a:pt x="201629" y="624279"/>
                        </a:cubicBezTo>
                        <a:cubicBezTo>
                          <a:pt x="95989" y="613453"/>
                          <a:pt x="-149339" y="420560"/>
                          <a:pt x="126846" y="243466"/>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34" name="Group 133"/>
                <p:cNvGrpSpPr/>
                <p:nvPr/>
              </p:nvGrpSpPr>
              <p:grpSpPr>
                <a:xfrm>
                  <a:off x="2940159" y="3974882"/>
                  <a:ext cx="1218325" cy="1281240"/>
                  <a:chOff x="2940159" y="3974882"/>
                  <a:chExt cx="1218325" cy="1281240"/>
                </a:xfrm>
              </p:grpSpPr>
              <p:grpSp>
                <p:nvGrpSpPr>
                  <p:cNvPr id="121" name="Group 120"/>
                  <p:cNvGrpSpPr/>
                  <p:nvPr/>
                </p:nvGrpSpPr>
                <p:grpSpPr>
                  <a:xfrm>
                    <a:off x="2940159" y="3974882"/>
                    <a:ext cx="1218325" cy="1281240"/>
                    <a:chOff x="2940159" y="3974882"/>
                    <a:chExt cx="1218325" cy="1281240"/>
                  </a:xfrm>
                </p:grpSpPr>
                <p:sp>
                  <p:nvSpPr>
                    <p:cNvPr id="67" name="Rectangle 2"/>
                    <p:cNvSpPr/>
                    <p:nvPr/>
                  </p:nvSpPr>
                  <p:spPr>
                    <a:xfrm rot="8682729" flipV="1">
                      <a:off x="3903170" y="4337625"/>
                      <a:ext cx="255314"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 name="connsiteX0" fmla="*/ 541518 w 8636226"/>
                        <a:gd name="connsiteY0" fmla="*/ 4050353 h 9224165"/>
                        <a:gd name="connsiteX1" fmla="*/ 1163309 w 8636226"/>
                        <a:gd name="connsiteY1" fmla="*/ 3368184 h 9224165"/>
                        <a:gd name="connsiteX2" fmla="*/ 2967723 w 8636226"/>
                        <a:gd name="connsiteY2" fmla="*/ 5196984 h 9224165"/>
                        <a:gd name="connsiteX3" fmla="*/ 108411 w 8636226"/>
                        <a:gd name="connsiteY3" fmla="*/ 2221554 h 9224165"/>
                        <a:gd name="connsiteX4" fmla="*/ 1008296 w 8636226"/>
                        <a:gd name="connsiteY4" fmla="*/ 1510355 h 9224165"/>
                        <a:gd name="connsiteX5" fmla="*/ 3432182 w 8636226"/>
                        <a:gd name="connsiteY5" fmla="*/ 3948755 h 9224165"/>
                        <a:gd name="connsiteX6" fmla="*/ 718011 w 8636226"/>
                        <a:gd name="connsiteY6" fmla="*/ 1191041 h 9224165"/>
                        <a:gd name="connsiteX7" fmla="*/ 1719497 w 8636226"/>
                        <a:gd name="connsiteY7" fmla="*/ 494356 h 9224165"/>
                        <a:gd name="connsiteX8" fmla="*/ 4085326 w 8636226"/>
                        <a:gd name="connsiteY8" fmla="*/ 2976299 h 9224165"/>
                        <a:gd name="connsiteX9" fmla="*/ 2133444 w 8636226"/>
                        <a:gd name="connsiteY9" fmla="*/ 867083 h 9224165"/>
                        <a:gd name="connsiteX10" fmla="*/ 3170925 w 8636226"/>
                        <a:gd name="connsiteY10" fmla="*/ 276642 h 9224165"/>
                        <a:gd name="connsiteX11" fmla="*/ 6538239 w 8636226"/>
                        <a:gd name="connsiteY11" fmla="*/ 3731040 h 9224165"/>
                        <a:gd name="connsiteX12" fmla="*/ 6090619 w 8636226"/>
                        <a:gd name="connsiteY12" fmla="*/ 2238393 h 9224165"/>
                        <a:gd name="connsiteX13" fmla="*/ 6639839 w 8636226"/>
                        <a:gd name="connsiteY13" fmla="*/ 1031385 h 9224165"/>
                        <a:gd name="connsiteX14" fmla="*/ 7757440 w 8636226"/>
                        <a:gd name="connsiteY14" fmla="*/ 2976297 h 9224165"/>
                        <a:gd name="connsiteX15" fmla="*/ 7989669 w 8636226"/>
                        <a:gd name="connsiteY15" fmla="*/ 4340640 h 9224165"/>
                        <a:gd name="connsiteX16" fmla="*/ 8636220 w 8636226"/>
                        <a:gd name="connsiteY16" fmla="*/ 6034120 h 9224165"/>
                        <a:gd name="connsiteX17" fmla="*/ 6266896 w 8636226"/>
                        <a:gd name="connsiteY17" fmla="*/ 9224162 h 9224165"/>
                        <a:gd name="connsiteX18" fmla="*/ 5057784 w 8636226"/>
                        <a:gd name="connsiteY18" fmla="*/ 8462696 h 9224165"/>
                        <a:gd name="connsiteX19" fmla="*/ 541518 w 8636226"/>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52649"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594837" y="6050116"/>
                            <a:pt x="8752654" y="6193162"/>
                          </a:cubicBezTo>
                          <a:cubicBezTo>
                            <a:pt x="7977375" y="7437758"/>
                            <a:pt x="7007393" y="7933774"/>
                            <a:pt x="6266896" y="9224162"/>
                          </a:cubicBezTo>
                          <a:cubicBezTo>
                            <a:pt x="6129010" y="9197551"/>
                            <a:pt x="5181156" y="8530430"/>
                            <a:pt x="5057784" y="8462696"/>
                          </a:cubicBezTo>
                          <a:cubicBezTo>
                            <a:pt x="4397384" y="8046620"/>
                            <a:pt x="768618" y="4236716"/>
                            <a:pt x="541518" y="4050353"/>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9" name="Rectangle 2"/>
                    <p:cNvSpPr/>
                    <p:nvPr/>
                  </p:nvSpPr>
                  <p:spPr>
                    <a:xfrm rot="17964795" flipH="1" flipV="1">
                      <a:off x="3693376" y="3986333"/>
                      <a:ext cx="255664"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 name="connsiteX0" fmla="*/ 541518 w 8636226"/>
                        <a:gd name="connsiteY0" fmla="*/ 4050353 h 9224165"/>
                        <a:gd name="connsiteX1" fmla="*/ 1163309 w 8636226"/>
                        <a:gd name="connsiteY1" fmla="*/ 3368184 h 9224165"/>
                        <a:gd name="connsiteX2" fmla="*/ 2967723 w 8636226"/>
                        <a:gd name="connsiteY2" fmla="*/ 5196984 h 9224165"/>
                        <a:gd name="connsiteX3" fmla="*/ 108411 w 8636226"/>
                        <a:gd name="connsiteY3" fmla="*/ 2221554 h 9224165"/>
                        <a:gd name="connsiteX4" fmla="*/ 1008296 w 8636226"/>
                        <a:gd name="connsiteY4" fmla="*/ 1510355 h 9224165"/>
                        <a:gd name="connsiteX5" fmla="*/ 3432182 w 8636226"/>
                        <a:gd name="connsiteY5" fmla="*/ 3948755 h 9224165"/>
                        <a:gd name="connsiteX6" fmla="*/ 718011 w 8636226"/>
                        <a:gd name="connsiteY6" fmla="*/ 1191041 h 9224165"/>
                        <a:gd name="connsiteX7" fmla="*/ 1719497 w 8636226"/>
                        <a:gd name="connsiteY7" fmla="*/ 494356 h 9224165"/>
                        <a:gd name="connsiteX8" fmla="*/ 4085326 w 8636226"/>
                        <a:gd name="connsiteY8" fmla="*/ 2976299 h 9224165"/>
                        <a:gd name="connsiteX9" fmla="*/ 2133444 w 8636226"/>
                        <a:gd name="connsiteY9" fmla="*/ 867083 h 9224165"/>
                        <a:gd name="connsiteX10" fmla="*/ 3170925 w 8636226"/>
                        <a:gd name="connsiteY10" fmla="*/ 276642 h 9224165"/>
                        <a:gd name="connsiteX11" fmla="*/ 6538239 w 8636226"/>
                        <a:gd name="connsiteY11" fmla="*/ 3731040 h 9224165"/>
                        <a:gd name="connsiteX12" fmla="*/ 6090619 w 8636226"/>
                        <a:gd name="connsiteY12" fmla="*/ 2238393 h 9224165"/>
                        <a:gd name="connsiteX13" fmla="*/ 6639839 w 8636226"/>
                        <a:gd name="connsiteY13" fmla="*/ 1031385 h 9224165"/>
                        <a:gd name="connsiteX14" fmla="*/ 7757440 w 8636226"/>
                        <a:gd name="connsiteY14" fmla="*/ 2976297 h 9224165"/>
                        <a:gd name="connsiteX15" fmla="*/ 7989669 w 8636226"/>
                        <a:gd name="connsiteY15" fmla="*/ 4340640 h 9224165"/>
                        <a:gd name="connsiteX16" fmla="*/ 8636220 w 8636226"/>
                        <a:gd name="connsiteY16" fmla="*/ 6034120 h 9224165"/>
                        <a:gd name="connsiteX17" fmla="*/ 6266896 w 8636226"/>
                        <a:gd name="connsiteY17" fmla="*/ 9224162 h 9224165"/>
                        <a:gd name="connsiteX18" fmla="*/ 5057784 w 8636226"/>
                        <a:gd name="connsiteY18" fmla="*/ 8462696 h 9224165"/>
                        <a:gd name="connsiteX19" fmla="*/ 541518 w 8636226"/>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 name="connsiteX0" fmla="*/ 541518 w 8758653"/>
                        <a:gd name="connsiteY0" fmla="*/ 4050353 h 9224165"/>
                        <a:gd name="connsiteX1" fmla="*/ 1163309 w 8758653"/>
                        <a:gd name="connsiteY1" fmla="*/ 3368184 h 9224165"/>
                        <a:gd name="connsiteX2" fmla="*/ 2967723 w 8758653"/>
                        <a:gd name="connsiteY2" fmla="*/ 5196984 h 9224165"/>
                        <a:gd name="connsiteX3" fmla="*/ 108411 w 8758653"/>
                        <a:gd name="connsiteY3" fmla="*/ 2221554 h 9224165"/>
                        <a:gd name="connsiteX4" fmla="*/ 1008296 w 8758653"/>
                        <a:gd name="connsiteY4" fmla="*/ 1510355 h 9224165"/>
                        <a:gd name="connsiteX5" fmla="*/ 3432182 w 8758653"/>
                        <a:gd name="connsiteY5" fmla="*/ 3948755 h 9224165"/>
                        <a:gd name="connsiteX6" fmla="*/ 718011 w 8758653"/>
                        <a:gd name="connsiteY6" fmla="*/ 1191041 h 9224165"/>
                        <a:gd name="connsiteX7" fmla="*/ 1719497 w 8758653"/>
                        <a:gd name="connsiteY7" fmla="*/ 494356 h 9224165"/>
                        <a:gd name="connsiteX8" fmla="*/ 4085326 w 8758653"/>
                        <a:gd name="connsiteY8" fmla="*/ 2976299 h 9224165"/>
                        <a:gd name="connsiteX9" fmla="*/ 2133444 w 8758653"/>
                        <a:gd name="connsiteY9" fmla="*/ 867083 h 9224165"/>
                        <a:gd name="connsiteX10" fmla="*/ 3170925 w 8758653"/>
                        <a:gd name="connsiteY10" fmla="*/ 276642 h 9224165"/>
                        <a:gd name="connsiteX11" fmla="*/ 6538239 w 8758653"/>
                        <a:gd name="connsiteY11" fmla="*/ 3731040 h 9224165"/>
                        <a:gd name="connsiteX12" fmla="*/ 6090619 w 8758653"/>
                        <a:gd name="connsiteY12" fmla="*/ 2238393 h 9224165"/>
                        <a:gd name="connsiteX13" fmla="*/ 6639839 w 8758653"/>
                        <a:gd name="connsiteY13" fmla="*/ 1031385 h 9224165"/>
                        <a:gd name="connsiteX14" fmla="*/ 7757440 w 8758653"/>
                        <a:gd name="connsiteY14" fmla="*/ 2976297 h 9224165"/>
                        <a:gd name="connsiteX15" fmla="*/ 7989669 w 8758653"/>
                        <a:gd name="connsiteY15" fmla="*/ 4340640 h 9224165"/>
                        <a:gd name="connsiteX16" fmla="*/ 8758649 w 8758653"/>
                        <a:gd name="connsiteY16" fmla="*/ 6332734 h 9224165"/>
                        <a:gd name="connsiteX17" fmla="*/ 6266896 w 8758653"/>
                        <a:gd name="connsiteY17" fmla="*/ 9224162 h 9224165"/>
                        <a:gd name="connsiteX18" fmla="*/ 5057784 w 8758653"/>
                        <a:gd name="connsiteY18" fmla="*/ 8462696 h 9224165"/>
                        <a:gd name="connsiteX19" fmla="*/ 541518 w 8758653"/>
                        <a:gd name="connsiteY19" fmla="*/ 4050353 h 9224165"/>
                        <a:gd name="connsiteX0" fmla="*/ 541518 w 8817757"/>
                        <a:gd name="connsiteY0" fmla="*/ 4050353 h 9224165"/>
                        <a:gd name="connsiteX1" fmla="*/ 1163309 w 8817757"/>
                        <a:gd name="connsiteY1" fmla="*/ 3368184 h 9224165"/>
                        <a:gd name="connsiteX2" fmla="*/ 2967723 w 8817757"/>
                        <a:gd name="connsiteY2" fmla="*/ 5196984 h 9224165"/>
                        <a:gd name="connsiteX3" fmla="*/ 108411 w 8817757"/>
                        <a:gd name="connsiteY3" fmla="*/ 2221554 h 9224165"/>
                        <a:gd name="connsiteX4" fmla="*/ 1008296 w 8817757"/>
                        <a:gd name="connsiteY4" fmla="*/ 1510355 h 9224165"/>
                        <a:gd name="connsiteX5" fmla="*/ 3432182 w 8817757"/>
                        <a:gd name="connsiteY5" fmla="*/ 3948755 h 9224165"/>
                        <a:gd name="connsiteX6" fmla="*/ 718011 w 8817757"/>
                        <a:gd name="connsiteY6" fmla="*/ 1191041 h 9224165"/>
                        <a:gd name="connsiteX7" fmla="*/ 1719497 w 8817757"/>
                        <a:gd name="connsiteY7" fmla="*/ 494356 h 9224165"/>
                        <a:gd name="connsiteX8" fmla="*/ 4085326 w 8817757"/>
                        <a:gd name="connsiteY8" fmla="*/ 2976299 h 9224165"/>
                        <a:gd name="connsiteX9" fmla="*/ 2133444 w 8817757"/>
                        <a:gd name="connsiteY9" fmla="*/ 867083 h 9224165"/>
                        <a:gd name="connsiteX10" fmla="*/ 3170925 w 8817757"/>
                        <a:gd name="connsiteY10" fmla="*/ 276642 h 9224165"/>
                        <a:gd name="connsiteX11" fmla="*/ 6538239 w 8817757"/>
                        <a:gd name="connsiteY11" fmla="*/ 3731040 h 9224165"/>
                        <a:gd name="connsiteX12" fmla="*/ 6090619 w 8817757"/>
                        <a:gd name="connsiteY12" fmla="*/ 2238393 h 9224165"/>
                        <a:gd name="connsiteX13" fmla="*/ 6639839 w 8817757"/>
                        <a:gd name="connsiteY13" fmla="*/ 1031385 h 9224165"/>
                        <a:gd name="connsiteX14" fmla="*/ 7757440 w 8817757"/>
                        <a:gd name="connsiteY14" fmla="*/ 2976297 h 9224165"/>
                        <a:gd name="connsiteX15" fmla="*/ 7989669 w 8817757"/>
                        <a:gd name="connsiteY15" fmla="*/ 4340640 h 9224165"/>
                        <a:gd name="connsiteX16" fmla="*/ 8817753 w 8817757"/>
                        <a:gd name="connsiteY16" fmla="*/ 6581188 h 9224165"/>
                        <a:gd name="connsiteX17" fmla="*/ 6266896 w 8817757"/>
                        <a:gd name="connsiteY17" fmla="*/ 9224162 h 9224165"/>
                        <a:gd name="connsiteX18" fmla="*/ 5057784 w 8817757"/>
                        <a:gd name="connsiteY18" fmla="*/ 8462696 h 9224165"/>
                        <a:gd name="connsiteX19" fmla="*/ 541518 w 8817757"/>
                        <a:gd name="connsiteY19" fmla="*/ 4050353 h 9224165"/>
                        <a:gd name="connsiteX0" fmla="*/ 541518 w 8764658"/>
                        <a:gd name="connsiteY0" fmla="*/ 4050353 h 9224165"/>
                        <a:gd name="connsiteX1" fmla="*/ 1163309 w 8764658"/>
                        <a:gd name="connsiteY1" fmla="*/ 3368184 h 9224165"/>
                        <a:gd name="connsiteX2" fmla="*/ 2967723 w 8764658"/>
                        <a:gd name="connsiteY2" fmla="*/ 5196984 h 9224165"/>
                        <a:gd name="connsiteX3" fmla="*/ 108411 w 8764658"/>
                        <a:gd name="connsiteY3" fmla="*/ 2221554 h 9224165"/>
                        <a:gd name="connsiteX4" fmla="*/ 1008296 w 8764658"/>
                        <a:gd name="connsiteY4" fmla="*/ 1510355 h 9224165"/>
                        <a:gd name="connsiteX5" fmla="*/ 3432182 w 8764658"/>
                        <a:gd name="connsiteY5" fmla="*/ 3948755 h 9224165"/>
                        <a:gd name="connsiteX6" fmla="*/ 718011 w 8764658"/>
                        <a:gd name="connsiteY6" fmla="*/ 1191041 h 9224165"/>
                        <a:gd name="connsiteX7" fmla="*/ 1719497 w 8764658"/>
                        <a:gd name="connsiteY7" fmla="*/ 494356 h 9224165"/>
                        <a:gd name="connsiteX8" fmla="*/ 4085326 w 8764658"/>
                        <a:gd name="connsiteY8" fmla="*/ 2976299 h 9224165"/>
                        <a:gd name="connsiteX9" fmla="*/ 2133444 w 8764658"/>
                        <a:gd name="connsiteY9" fmla="*/ 867083 h 9224165"/>
                        <a:gd name="connsiteX10" fmla="*/ 3170925 w 8764658"/>
                        <a:gd name="connsiteY10" fmla="*/ 276642 h 9224165"/>
                        <a:gd name="connsiteX11" fmla="*/ 6538239 w 8764658"/>
                        <a:gd name="connsiteY11" fmla="*/ 3731040 h 9224165"/>
                        <a:gd name="connsiteX12" fmla="*/ 6090619 w 8764658"/>
                        <a:gd name="connsiteY12" fmla="*/ 2238393 h 9224165"/>
                        <a:gd name="connsiteX13" fmla="*/ 6639839 w 8764658"/>
                        <a:gd name="connsiteY13" fmla="*/ 1031385 h 9224165"/>
                        <a:gd name="connsiteX14" fmla="*/ 7757440 w 8764658"/>
                        <a:gd name="connsiteY14" fmla="*/ 2976297 h 9224165"/>
                        <a:gd name="connsiteX15" fmla="*/ 7989669 w 8764658"/>
                        <a:gd name="connsiteY15" fmla="*/ 4340640 h 9224165"/>
                        <a:gd name="connsiteX16" fmla="*/ 8764662 w 8764658"/>
                        <a:gd name="connsiteY16" fmla="*/ 6472307 h 9224165"/>
                        <a:gd name="connsiteX17" fmla="*/ 6266896 w 8764658"/>
                        <a:gd name="connsiteY17" fmla="*/ 9224162 h 9224165"/>
                        <a:gd name="connsiteX18" fmla="*/ 5057784 w 8764658"/>
                        <a:gd name="connsiteY18" fmla="*/ 8462696 h 9224165"/>
                        <a:gd name="connsiteX19" fmla="*/ 541518 w 8764658"/>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64658"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606845" y="6329261"/>
                            <a:pt x="8764662" y="6472307"/>
                          </a:cubicBezTo>
                          <a:cubicBezTo>
                            <a:pt x="7989383" y="7716903"/>
                            <a:pt x="7170303" y="8195142"/>
                            <a:pt x="6266896" y="9224162"/>
                          </a:cubicBezTo>
                          <a:cubicBezTo>
                            <a:pt x="6129010" y="9197551"/>
                            <a:pt x="5181156" y="8530430"/>
                            <a:pt x="5057784" y="8462696"/>
                          </a:cubicBezTo>
                          <a:cubicBezTo>
                            <a:pt x="4397384" y="8046620"/>
                            <a:pt x="768618" y="4236716"/>
                            <a:pt x="541518" y="4050353"/>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5" name="Rectangle 12"/>
                    <p:cNvSpPr/>
                    <p:nvPr/>
                  </p:nvSpPr>
                  <p:spPr>
                    <a:xfrm rot="13571737">
                      <a:off x="2918287" y="4137318"/>
                      <a:ext cx="1140676" cy="1096932"/>
                    </a:xfrm>
                    <a:custGeom>
                      <a:avLst/>
                      <a:gdLst>
                        <a:gd name="connsiteX0" fmla="*/ 0 w 2869809"/>
                        <a:gd name="connsiteY0" fmla="*/ 0 h 2791482"/>
                        <a:gd name="connsiteX1" fmla="*/ 2869809 w 2869809"/>
                        <a:gd name="connsiteY1" fmla="*/ 0 h 2791482"/>
                        <a:gd name="connsiteX2" fmla="*/ 2869809 w 2869809"/>
                        <a:gd name="connsiteY2" fmla="*/ 2791482 h 2791482"/>
                        <a:gd name="connsiteX3" fmla="*/ 0 w 2869809"/>
                        <a:gd name="connsiteY3" fmla="*/ 2791482 h 2791482"/>
                        <a:gd name="connsiteX4" fmla="*/ 0 w 2869809"/>
                        <a:gd name="connsiteY4" fmla="*/ 0 h 2791482"/>
                        <a:gd name="connsiteX0" fmla="*/ 14068 w 2869809"/>
                        <a:gd name="connsiteY0" fmla="*/ 386861 h 2791482"/>
                        <a:gd name="connsiteX1" fmla="*/ 2869809 w 2869809"/>
                        <a:gd name="connsiteY1" fmla="*/ 0 h 2791482"/>
                        <a:gd name="connsiteX2" fmla="*/ 2869809 w 2869809"/>
                        <a:gd name="connsiteY2" fmla="*/ 2791482 h 2791482"/>
                        <a:gd name="connsiteX3" fmla="*/ 0 w 2869809"/>
                        <a:gd name="connsiteY3" fmla="*/ 2791482 h 2791482"/>
                        <a:gd name="connsiteX4" fmla="*/ 14068 w 2869809"/>
                        <a:gd name="connsiteY4" fmla="*/ 386861 h 2791482"/>
                        <a:gd name="connsiteX0" fmla="*/ 14068 w 2869809"/>
                        <a:gd name="connsiteY0" fmla="*/ 316522 h 2721143"/>
                        <a:gd name="connsiteX1" fmla="*/ 2461846 w 2869809"/>
                        <a:gd name="connsiteY1" fmla="*/ 0 h 2721143"/>
                        <a:gd name="connsiteX2" fmla="*/ 2869809 w 2869809"/>
                        <a:gd name="connsiteY2" fmla="*/ 2721143 h 2721143"/>
                        <a:gd name="connsiteX3" fmla="*/ 0 w 2869809"/>
                        <a:gd name="connsiteY3" fmla="*/ 2721143 h 2721143"/>
                        <a:gd name="connsiteX4" fmla="*/ 14068 w 2869809"/>
                        <a:gd name="connsiteY4" fmla="*/ 316522 h 2721143"/>
                        <a:gd name="connsiteX0" fmla="*/ 35169 w 2869809"/>
                        <a:gd name="connsiteY0" fmla="*/ 337623 h 2721143"/>
                        <a:gd name="connsiteX1" fmla="*/ 2461846 w 2869809"/>
                        <a:gd name="connsiteY1" fmla="*/ 0 h 2721143"/>
                        <a:gd name="connsiteX2" fmla="*/ 2869809 w 2869809"/>
                        <a:gd name="connsiteY2" fmla="*/ 2721143 h 2721143"/>
                        <a:gd name="connsiteX3" fmla="*/ 0 w 2869809"/>
                        <a:gd name="connsiteY3" fmla="*/ 2721143 h 2721143"/>
                        <a:gd name="connsiteX4" fmla="*/ 35169 w 2869809"/>
                        <a:gd name="connsiteY4" fmla="*/ 337623 h 2721143"/>
                        <a:gd name="connsiteX0" fmla="*/ 21101 w 2869809"/>
                        <a:gd name="connsiteY0" fmla="*/ 302454 h 2721143"/>
                        <a:gd name="connsiteX1" fmla="*/ 2461846 w 2869809"/>
                        <a:gd name="connsiteY1" fmla="*/ 0 h 2721143"/>
                        <a:gd name="connsiteX2" fmla="*/ 2869809 w 2869809"/>
                        <a:gd name="connsiteY2" fmla="*/ 2721143 h 2721143"/>
                        <a:gd name="connsiteX3" fmla="*/ 0 w 2869809"/>
                        <a:gd name="connsiteY3" fmla="*/ 2721143 h 2721143"/>
                        <a:gd name="connsiteX4" fmla="*/ 21101 w 2869809"/>
                        <a:gd name="connsiteY4" fmla="*/ 302454 h 2721143"/>
                        <a:gd name="connsiteX0" fmla="*/ 21101 w 2869809"/>
                        <a:gd name="connsiteY0" fmla="*/ 326022 h 2744711"/>
                        <a:gd name="connsiteX1" fmla="*/ 2461846 w 2869809"/>
                        <a:gd name="connsiteY1" fmla="*/ 23568 h 2744711"/>
                        <a:gd name="connsiteX2" fmla="*/ 2869809 w 2869809"/>
                        <a:gd name="connsiteY2" fmla="*/ 2744711 h 2744711"/>
                        <a:gd name="connsiteX3" fmla="*/ 0 w 2869809"/>
                        <a:gd name="connsiteY3" fmla="*/ 2744711 h 2744711"/>
                        <a:gd name="connsiteX4" fmla="*/ 21101 w 2869809"/>
                        <a:gd name="connsiteY4" fmla="*/ 326022 h 2744711"/>
                        <a:gd name="connsiteX0" fmla="*/ 21101 w 2869809"/>
                        <a:gd name="connsiteY0" fmla="*/ 515823 h 2934512"/>
                        <a:gd name="connsiteX1" fmla="*/ 2461846 w 2869809"/>
                        <a:gd name="connsiteY1" fmla="*/ 213369 h 2934512"/>
                        <a:gd name="connsiteX2" fmla="*/ 2869809 w 2869809"/>
                        <a:gd name="connsiteY2" fmla="*/ 2934512 h 2934512"/>
                        <a:gd name="connsiteX3" fmla="*/ 0 w 2869809"/>
                        <a:gd name="connsiteY3" fmla="*/ 2934512 h 2934512"/>
                        <a:gd name="connsiteX4" fmla="*/ 21101 w 2869809"/>
                        <a:gd name="connsiteY4" fmla="*/ 515823 h 2934512"/>
                        <a:gd name="connsiteX0" fmla="*/ 21101 w 2869809"/>
                        <a:gd name="connsiteY0" fmla="*/ 515823 h 2934512"/>
                        <a:gd name="connsiteX1" fmla="*/ 2461846 w 2869809"/>
                        <a:gd name="connsiteY1" fmla="*/ 213369 h 2934512"/>
                        <a:gd name="connsiteX2" fmla="*/ 2609557 w 2869809"/>
                        <a:gd name="connsiteY2" fmla="*/ 1284952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757267"/>
                        <a:gd name="connsiteY0" fmla="*/ 511198 h 2929887"/>
                        <a:gd name="connsiteX1" fmla="*/ 2447779 w 2757267"/>
                        <a:gd name="connsiteY1" fmla="*/ 215777 h 2929887"/>
                        <a:gd name="connsiteX2" fmla="*/ 2644726 w 2757267"/>
                        <a:gd name="connsiteY2" fmla="*/ 809059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13991 w 2757267"/>
                        <a:gd name="connsiteY4" fmla="*/ 2547435 h 2929887"/>
                        <a:gd name="connsiteX5" fmla="*/ 0 w 2757267"/>
                        <a:gd name="connsiteY5" fmla="*/ 2929887 h 2929887"/>
                        <a:gd name="connsiteX6" fmla="*/ 21101 w 2757267"/>
                        <a:gd name="connsiteY6"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0 w 2757267"/>
                        <a:gd name="connsiteY5" fmla="*/ 2929887 h 2929887"/>
                        <a:gd name="connsiteX6" fmla="*/ 21101 w 2757267"/>
                        <a:gd name="connsiteY6"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1412160 w 2757267"/>
                        <a:gd name="connsiteY5" fmla="*/ 267941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288853 w 2757267"/>
                        <a:gd name="connsiteY5" fmla="*/ 1837283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317134 w 2757267"/>
                        <a:gd name="connsiteY5" fmla="*/ 10580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182017 w 2757267"/>
                        <a:gd name="connsiteY5" fmla="*/ 7532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2017 w 2757267"/>
                        <a:gd name="connsiteY5" fmla="*/ 7532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358741 w 2757267"/>
                        <a:gd name="connsiteY6" fmla="*/ 158275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859120 w 2757267"/>
                        <a:gd name="connsiteY7" fmla="*/ 1997538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74279 w 2757267"/>
                        <a:gd name="connsiteY7" fmla="*/ 1463352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478906 w 2757267"/>
                        <a:gd name="connsiteY8" fmla="*/ 1733587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507186 w 2757267"/>
                        <a:gd name="connsiteY9" fmla="*/ 1083138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88885 w 2757267"/>
                        <a:gd name="connsiteY8" fmla="*/ 882032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126972 w 2757267"/>
                        <a:gd name="connsiteY10" fmla="*/ 2440598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4023 w 2757267"/>
                        <a:gd name="connsiteY10" fmla="*/ 2525440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4023 w 2757267"/>
                        <a:gd name="connsiteY10" fmla="*/ 2525440 h 2929887"/>
                        <a:gd name="connsiteX11" fmla="*/ 0 w 2757267"/>
                        <a:gd name="connsiteY11" fmla="*/ 2929887 h 2929887"/>
                        <a:gd name="connsiteX12" fmla="*/ 21101 w 2757267"/>
                        <a:gd name="connsiteY12" fmla="*/ 511198 h 2929887"/>
                        <a:gd name="connsiteX0" fmla="*/ 79 w 2736245"/>
                        <a:gd name="connsiteY0" fmla="*/ 511198 h 2653367"/>
                        <a:gd name="connsiteX1" fmla="*/ 2426757 w 2736245"/>
                        <a:gd name="connsiteY1" fmla="*/ 215777 h 2653367"/>
                        <a:gd name="connsiteX2" fmla="*/ 2637772 w 2736245"/>
                        <a:gd name="connsiteY2" fmla="*/ 816093 h 2653367"/>
                        <a:gd name="connsiteX3" fmla="*/ 2736245 w 2736245"/>
                        <a:gd name="connsiteY3" fmla="*/ 2479720 h 2653367"/>
                        <a:gd name="connsiteX4" fmla="*/ 2314965 w 2736245"/>
                        <a:gd name="connsiteY4" fmla="*/ 2512869 h 2653367"/>
                        <a:gd name="connsiteX5" fmla="*/ 2167279 w 2736245"/>
                        <a:gd name="connsiteY5" fmla="*/ 768911 h 2653367"/>
                        <a:gd name="connsiteX6" fmla="*/ 1859336 w 2736245"/>
                        <a:gd name="connsiteY6" fmla="*/ 910313 h 2653367"/>
                        <a:gd name="connsiteX7" fmla="*/ 768968 w 2736245"/>
                        <a:gd name="connsiteY7" fmla="*/ 963731 h 2653367"/>
                        <a:gd name="connsiteX8" fmla="*/ 583574 w 2736245"/>
                        <a:gd name="connsiteY8" fmla="*/ 891459 h 2653367"/>
                        <a:gd name="connsiteX9" fmla="*/ 464168 w 2736245"/>
                        <a:gd name="connsiteY9" fmla="*/ 1058000 h 2653367"/>
                        <a:gd name="connsiteX10" fmla="*/ 593001 w 2736245"/>
                        <a:gd name="connsiteY10" fmla="*/ 2525440 h 2653367"/>
                        <a:gd name="connsiteX11" fmla="*/ 198937 w 2736245"/>
                        <a:gd name="connsiteY11" fmla="*/ 2653367 h 2653367"/>
                        <a:gd name="connsiteX12" fmla="*/ 79 w 2736245"/>
                        <a:gd name="connsiteY12" fmla="*/ 511198 h 2653367"/>
                        <a:gd name="connsiteX0" fmla="*/ 81 w 2729962"/>
                        <a:gd name="connsiteY0" fmla="*/ 515330 h 2651214"/>
                        <a:gd name="connsiteX1" fmla="*/ 2420474 w 2729962"/>
                        <a:gd name="connsiteY1" fmla="*/ 213624 h 2651214"/>
                        <a:gd name="connsiteX2" fmla="*/ 2631489 w 2729962"/>
                        <a:gd name="connsiteY2" fmla="*/ 813940 h 2651214"/>
                        <a:gd name="connsiteX3" fmla="*/ 2729962 w 2729962"/>
                        <a:gd name="connsiteY3" fmla="*/ 2477567 h 2651214"/>
                        <a:gd name="connsiteX4" fmla="*/ 2308682 w 2729962"/>
                        <a:gd name="connsiteY4" fmla="*/ 2510716 h 2651214"/>
                        <a:gd name="connsiteX5" fmla="*/ 2160996 w 2729962"/>
                        <a:gd name="connsiteY5" fmla="*/ 766758 h 2651214"/>
                        <a:gd name="connsiteX6" fmla="*/ 1853053 w 2729962"/>
                        <a:gd name="connsiteY6" fmla="*/ 908160 h 2651214"/>
                        <a:gd name="connsiteX7" fmla="*/ 762685 w 2729962"/>
                        <a:gd name="connsiteY7" fmla="*/ 961578 h 2651214"/>
                        <a:gd name="connsiteX8" fmla="*/ 577291 w 2729962"/>
                        <a:gd name="connsiteY8" fmla="*/ 889306 h 2651214"/>
                        <a:gd name="connsiteX9" fmla="*/ 457885 w 2729962"/>
                        <a:gd name="connsiteY9" fmla="*/ 1055847 h 2651214"/>
                        <a:gd name="connsiteX10" fmla="*/ 586718 w 2729962"/>
                        <a:gd name="connsiteY10" fmla="*/ 2523287 h 2651214"/>
                        <a:gd name="connsiteX11" fmla="*/ 192654 w 2729962"/>
                        <a:gd name="connsiteY11" fmla="*/ 2651214 h 2651214"/>
                        <a:gd name="connsiteX12" fmla="*/ 81 w 2729962"/>
                        <a:gd name="connsiteY12" fmla="*/ 515330 h 2651214"/>
                        <a:gd name="connsiteX0" fmla="*/ 81 w 2729962"/>
                        <a:gd name="connsiteY0" fmla="*/ 508397 h 2644281"/>
                        <a:gd name="connsiteX1" fmla="*/ 2420474 w 2729962"/>
                        <a:gd name="connsiteY1" fmla="*/ 206691 h 2644281"/>
                        <a:gd name="connsiteX2" fmla="*/ 2631489 w 2729962"/>
                        <a:gd name="connsiteY2" fmla="*/ 807007 h 2644281"/>
                        <a:gd name="connsiteX3" fmla="*/ 2729962 w 2729962"/>
                        <a:gd name="connsiteY3" fmla="*/ 2470634 h 2644281"/>
                        <a:gd name="connsiteX4" fmla="*/ 2308682 w 2729962"/>
                        <a:gd name="connsiteY4" fmla="*/ 2503783 h 2644281"/>
                        <a:gd name="connsiteX5" fmla="*/ 2160996 w 2729962"/>
                        <a:gd name="connsiteY5" fmla="*/ 759825 h 2644281"/>
                        <a:gd name="connsiteX6" fmla="*/ 1853053 w 2729962"/>
                        <a:gd name="connsiteY6" fmla="*/ 901227 h 2644281"/>
                        <a:gd name="connsiteX7" fmla="*/ 762685 w 2729962"/>
                        <a:gd name="connsiteY7" fmla="*/ 954645 h 2644281"/>
                        <a:gd name="connsiteX8" fmla="*/ 577291 w 2729962"/>
                        <a:gd name="connsiteY8" fmla="*/ 882373 h 2644281"/>
                        <a:gd name="connsiteX9" fmla="*/ 457885 w 2729962"/>
                        <a:gd name="connsiteY9" fmla="*/ 1048914 h 2644281"/>
                        <a:gd name="connsiteX10" fmla="*/ 586718 w 2729962"/>
                        <a:gd name="connsiteY10" fmla="*/ 2516354 h 2644281"/>
                        <a:gd name="connsiteX11" fmla="*/ 192654 w 2729962"/>
                        <a:gd name="connsiteY11" fmla="*/ 2644281 h 2644281"/>
                        <a:gd name="connsiteX12" fmla="*/ 81 w 2729962"/>
                        <a:gd name="connsiteY12" fmla="*/ 508397 h 2644281"/>
                        <a:gd name="connsiteX0" fmla="*/ 81 w 2729962"/>
                        <a:gd name="connsiteY0" fmla="*/ 518023 h 2653907"/>
                        <a:gd name="connsiteX1" fmla="*/ 2420474 w 2729962"/>
                        <a:gd name="connsiteY1" fmla="*/ 216317 h 2653907"/>
                        <a:gd name="connsiteX2" fmla="*/ 2631489 w 2729962"/>
                        <a:gd name="connsiteY2" fmla="*/ 816633 h 2653907"/>
                        <a:gd name="connsiteX3" fmla="*/ 2729962 w 2729962"/>
                        <a:gd name="connsiteY3" fmla="*/ 2480260 h 2653907"/>
                        <a:gd name="connsiteX4" fmla="*/ 2308682 w 2729962"/>
                        <a:gd name="connsiteY4" fmla="*/ 2513409 h 2653907"/>
                        <a:gd name="connsiteX5" fmla="*/ 2160996 w 2729962"/>
                        <a:gd name="connsiteY5" fmla="*/ 769451 h 2653907"/>
                        <a:gd name="connsiteX6" fmla="*/ 1853053 w 2729962"/>
                        <a:gd name="connsiteY6" fmla="*/ 910853 h 2653907"/>
                        <a:gd name="connsiteX7" fmla="*/ 762685 w 2729962"/>
                        <a:gd name="connsiteY7" fmla="*/ 964271 h 2653907"/>
                        <a:gd name="connsiteX8" fmla="*/ 577291 w 2729962"/>
                        <a:gd name="connsiteY8" fmla="*/ 891999 h 2653907"/>
                        <a:gd name="connsiteX9" fmla="*/ 457885 w 2729962"/>
                        <a:gd name="connsiteY9" fmla="*/ 1058540 h 2653907"/>
                        <a:gd name="connsiteX10" fmla="*/ 586718 w 2729962"/>
                        <a:gd name="connsiteY10" fmla="*/ 2525980 h 2653907"/>
                        <a:gd name="connsiteX11" fmla="*/ 192654 w 2729962"/>
                        <a:gd name="connsiteY11" fmla="*/ 2653907 h 2653907"/>
                        <a:gd name="connsiteX12" fmla="*/ 81 w 2729962"/>
                        <a:gd name="connsiteY12" fmla="*/ 518023 h 2653907"/>
                        <a:gd name="connsiteX0" fmla="*/ 81 w 2729962"/>
                        <a:gd name="connsiteY0" fmla="*/ 522153 h 2658037"/>
                        <a:gd name="connsiteX1" fmla="*/ 2420474 w 2729962"/>
                        <a:gd name="connsiteY1" fmla="*/ 220447 h 2658037"/>
                        <a:gd name="connsiteX2" fmla="*/ 2631489 w 2729962"/>
                        <a:gd name="connsiteY2" fmla="*/ 820763 h 2658037"/>
                        <a:gd name="connsiteX3" fmla="*/ 2729962 w 2729962"/>
                        <a:gd name="connsiteY3" fmla="*/ 2484390 h 2658037"/>
                        <a:gd name="connsiteX4" fmla="*/ 2308682 w 2729962"/>
                        <a:gd name="connsiteY4" fmla="*/ 2517539 h 2658037"/>
                        <a:gd name="connsiteX5" fmla="*/ 2160996 w 2729962"/>
                        <a:gd name="connsiteY5" fmla="*/ 773581 h 2658037"/>
                        <a:gd name="connsiteX6" fmla="*/ 1853053 w 2729962"/>
                        <a:gd name="connsiteY6" fmla="*/ 914983 h 2658037"/>
                        <a:gd name="connsiteX7" fmla="*/ 762685 w 2729962"/>
                        <a:gd name="connsiteY7" fmla="*/ 968401 h 2658037"/>
                        <a:gd name="connsiteX8" fmla="*/ 577291 w 2729962"/>
                        <a:gd name="connsiteY8" fmla="*/ 896129 h 2658037"/>
                        <a:gd name="connsiteX9" fmla="*/ 457885 w 2729962"/>
                        <a:gd name="connsiteY9" fmla="*/ 1062670 h 2658037"/>
                        <a:gd name="connsiteX10" fmla="*/ 586718 w 2729962"/>
                        <a:gd name="connsiteY10" fmla="*/ 2530110 h 2658037"/>
                        <a:gd name="connsiteX11" fmla="*/ 192654 w 2729962"/>
                        <a:gd name="connsiteY11" fmla="*/ 2658037 h 2658037"/>
                        <a:gd name="connsiteX12" fmla="*/ 81 w 2729962"/>
                        <a:gd name="connsiteY12" fmla="*/ 522153 h 2658037"/>
                        <a:gd name="connsiteX0" fmla="*/ 172207 w 2902088"/>
                        <a:gd name="connsiteY0" fmla="*/ 522153 h 2658037"/>
                        <a:gd name="connsiteX1" fmla="*/ 2592600 w 2902088"/>
                        <a:gd name="connsiteY1" fmla="*/ 220447 h 2658037"/>
                        <a:gd name="connsiteX2" fmla="*/ 2803615 w 2902088"/>
                        <a:gd name="connsiteY2" fmla="*/ 820763 h 2658037"/>
                        <a:gd name="connsiteX3" fmla="*/ 2902088 w 2902088"/>
                        <a:gd name="connsiteY3" fmla="*/ 2484390 h 2658037"/>
                        <a:gd name="connsiteX4" fmla="*/ 2480808 w 2902088"/>
                        <a:gd name="connsiteY4" fmla="*/ 2517539 h 2658037"/>
                        <a:gd name="connsiteX5" fmla="*/ 2333122 w 2902088"/>
                        <a:gd name="connsiteY5" fmla="*/ 773581 h 2658037"/>
                        <a:gd name="connsiteX6" fmla="*/ 2025179 w 2902088"/>
                        <a:gd name="connsiteY6" fmla="*/ 914983 h 2658037"/>
                        <a:gd name="connsiteX7" fmla="*/ 934811 w 2902088"/>
                        <a:gd name="connsiteY7" fmla="*/ 968401 h 2658037"/>
                        <a:gd name="connsiteX8" fmla="*/ 749417 w 2902088"/>
                        <a:gd name="connsiteY8" fmla="*/ 896129 h 2658037"/>
                        <a:gd name="connsiteX9" fmla="*/ 630011 w 2902088"/>
                        <a:gd name="connsiteY9" fmla="*/ 1062670 h 2658037"/>
                        <a:gd name="connsiteX10" fmla="*/ 758844 w 2902088"/>
                        <a:gd name="connsiteY10" fmla="*/ 2530110 h 2658037"/>
                        <a:gd name="connsiteX11" fmla="*/ 364780 w 2902088"/>
                        <a:gd name="connsiteY11" fmla="*/ 2658037 h 2658037"/>
                        <a:gd name="connsiteX12" fmla="*/ 215231 w 2902088"/>
                        <a:gd name="connsiteY12" fmla="*/ 1213498 h 2658037"/>
                        <a:gd name="connsiteX13" fmla="*/ 172207 w 2902088"/>
                        <a:gd name="connsiteY13" fmla="*/ 522153 h 2658037"/>
                        <a:gd name="connsiteX0" fmla="*/ 196812 w 2926693"/>
                        <a:gd name="connsiteY0" fmla="*/ 522153 h 2658037"/>
                        <a:gd name="connsiteX1" fmla="*/ 2617205 w 2926693"/>
                        <a:gd name="connsiteY1" fmla="*/ 220447 h 2658037"/>
                        <a:gd name="connsiteX2" fmla="*/ 2828220 w 2926693"/>
                        <a:gd name="connsiteY2" fmla="*/ 820763 h 2658037"/>
                        <a:gd name="connsiteX3" fmla="*/ 2926693 w 2926693"/>
                        <a:gd name="connsiteY3" fmla="*/ 2484390 h 2658037"/>
                        <a:gd name="connsiteX4" fmla="*/ 2505413 w 2926693"/>
                        <a:gd name="connsiteY4" fmla="*/ 2517539 h 2658037"/>
                        <a:gd name="connsiteX5" fmla="*/ 2357727 w 2926693"/>
                        <a:gd name="connsiteY5" fmla="*/ 773581 h 2658037"/>
                        <a:gd name="connsiteX6" fmla="*/ 2049784 w 2926693"/>
                        <a:gd name="connsiteY6" fmla="*/ 914983 h 2658037"/>
                        <a:gd name="connsiteX7" fmla="*/ 959416 w 2926693"/>
                        <a:gd name="connsiteY7" fmla="*/ 968401 h 2658037"/>
                        <a:gd name="connsiteX8" fmla="*/ 774022 w 2926693"/>
                        <a:gd name="connsiteY8" fmla="*/ 896129 h 2658037"/>
                        <a:gd name="connsiteX9" fmla="*/ 654616 w 2926693"/>
                        <a:gd name="connsiteY9" fmla="*/ 1062670 h 2658037"/>
                        <a:gd name="connsiteX10" fmla="*/ 783449 w 2926693"/>
                        <a:gd name="connsiteY10" fmla="*/ 2530110 h 2658037"/>
                        <a:gd name="connsiteX11" fmla="*/ 389385 w 2926693"/>
                        <a:gd name="connsiteY11" fmla="*/ 2658037 h 2658037"/>
                        <a:gd name="connsiteX12" fmla="*/ 151852 w 2926693"/>
                        <a:gd name="connsiteY12" fmla="*/ 1197787 h 2658037"/>
                        <a:gd name="connsiteX13" fmla="*/ 196812 w 2926693"/>
                        <a:gd name="connsiteY13" fmla="*/ 522153 h 2658037"/>
                        <a:gd name="connsiteX0" fmla="*/ 80585 w 2810466"/>
                        <a:gd name="connsiteY0" fmla="*/ 522153 h 2658037"/>
                        <a:gd name="connsiteX1" fmla="*/ 2500978 w 2810466"/>
                        <a:gd name="connsiteY1" fmla="*/ 220447 h 2658037"/>
                        <a:gd name="connsiteX2" fmla="*/ 2711993 w 2810466"/>
                        <a:gd name="connsiteY2" fmla="*/ 820763 h 2658037"/>
                        <a:gd name="connsiteX3" fmla="*/ 2810466 w 2810466"/>
                        <a:gd name="connsiteY3" fmla="*/ 2484390 h 2658037"/>
                        <a:gd name="connsiteX4" fmla="*/ 2389186 w 2810466"/>
                        <a:gd name="connsiteY4" fmla="*/ 2517539 h 2658037"/>
                        <a:gd name="connsiteX5" fmla="*/ 2241500 w 2810466"/>
                        <a:gd name="connsiteY5" fmla="*/ 773581 h 2658037"/>
                        <a:gd name="connsiteX6" fmla="*/ 1933557 w 2810466"/>
                        <a:gd name="connsiteY6" fmla="*/ 914983 h 2658037"/>
                        <a:gd name="connsiteX7" fmla="*/ 843189 w 2810466"/>
                        <a:gd name="connsiteY7" fmla="*/ 968401 h 2658037"/>
                        <a:gd name="connsiteX8" fmla="*/ 657795 w 2810466"/>
                        <a:gd name="connsiteY8" fmla="*/ 896129 h 2658037"/>
                        <a:gd name="connsiteX9" fmla="*/ 538389 w 2810466"/>
                        <a:gd name="connsiteY9" fmla="*/ 1062670 h 2658037"/>
                        <a:gd name="connsiteX10" fmla="*/ 667222 w 2810466"/>
                        <a:gd name="connsiteY10" fmla="*/ 2530110 h 2658037"/>
                        <a:gd name="connsiteX11" fmla="*/ 273158 w 2810466"/>
                        <a:gd name="connsiteY11" fmla="*/ 2658037 h 2658037"/>
                        <a:gd name="connsiteX12" fmla="*/ 35625 w 2810466"/>
                        <a:gd name="connsiteY12" fmla="*/ 1197787 h 2658037"/>
                        <a:gd name="connsiteX13" fmla="*/ 80585 w 2810466"/>
                        <a:gd name="connsiteY13" fmla="*/ 522153 h 2658037"/>
                        <a:gd name="connsiteX0" fmla="*/ 85498 w 2815379"/>
                        <a:gd name="connsiteY0" fmla="*/ 522153 h 2658037"/>
                        <a:gd name="connsiteX1" fmla="*/ 2505891 w 2815379"/>
                        <a:gd name="connsiteY1" fmla="*/ 220447 h 2658037"/>
                        <a:gd name="connsiteX2" fmla="*/ 2716906 w 2815379"/>
                        <a:gd name="connsiteY2" fmla="*/ 820763 h 2658037"/>
                        <a:gd name="connsiteX3" fmla="*/ 2815379 w 2815379"/>
                        <a:gd name="connsiteY3" fmla="*/ 2484390 h 2658037"/>
                        <a:gd name="connsiteX4" fmla="*/ 2394099 w 2815379"/>
                        <a:gd name="connsiteY4" fmla="*/ 2517539 h 2658037"/>
                        <a:gd name="connsiteX5" fmla="*/ 2246413 w 2815379"/>
                        <a:gd name="connsiteY5" fmla="*/ 773581 h 2658037"/>
                        <a:gd name="connsiteX6" fmla="*/ 1938470 w 2815379"/>
                        <a:gd name="connsiteY6" fmla="*/ 914983 h 2658037"/>
                        <a:gd name="connsiteX7" fmla="*/ 848102 w 2815379"/>
                        <a:gd name="connsiteY7" fmla="*/ 968401 h 2658037"/>
                        <a:gd name="connsiteX8" fmla="*/ 662708 w 2815379"/>
                        <a:gd name="connsiteY8" fmla="*/ 896129 h 2658037"/>
                        <a:gd name="connsiteX9" fmla="*/ 543302 w 2815379"/>
                        <a:gd name="connsiteY9" fmla="*/ 1062670 h 2658037"/>
                        <a:gd name="connsiteX10" fmla="*/ 672135 w 2815379"/>
                        <a:gd name="connsiteY10" fmla="*/ 2530110 h 2658037"/>
                        <a:gd name="connsiteX11" fmla="*/ 278071 w 2815379"/>
                        <a:gd name="connsiteY11" fmla="*/ 2658037 h 2658037"/>
                        <a:gd name="connsiteX12" fmla="*/ 31111 w 2815379"/>
                        <a:gd name="connsiteY12" fmla="*/ 1210356 h 2658037"/>
                        <a:gd name="connsiteX13" fmla="*/ 85498 w 2815379"/>
                        <a:gd name="connsiteY13" fmla="*/ 522153 h 2658037"/>
                        <a:gd name="connsiteX0" fmla="*/ 98332 w 2828213"/>
                        <a:gd name="connsiteY0" fmla="*/ 522153 h 2658037"/>
                        <a:gd name="connsiteX1" fmla="*/ 2518725 w 2828213"/>
                        <a:gd name="connsiteY1" fmla="*/ 220447 h 2658037"/>
                        <a:gd name="connsiteX2" fmla="*/ 2729740 w 2828213"/>
                        <a:gd name="connsiteY2" fmla="*/ 820763 h 2658037"/>
                        <a:gd name="connsiteX3" fmla="*/ 2828213 w 2828213"/>
                        <a:gd name="connsiteY3" fmla="*/ 2484390 h 2658037"/>
                        <a:gd name="connsiteX4" fmla="*/ 2406933 w 2828213"/>
                        <a:gd name="connsiteY4" fmla="*/ 2517539 h 2658037"/>
                        <a:gd name="connsiteX5" fmla="*/ 2259247 w 2828213"/>
                        <a:gd name="connsiteY5" fmla="*/ 773581 h 2658037"/>
                        <a:gd name="connsiteX6" fmla="*/ 1951304 w 2828213"/>
                        <a:gd name="connsiteY6" fmla="*/ 914983 h 2658037"/>
                        <a:gd name="connsiteX7" fmla="*/ 860936 w 2828213"/>
                        <a:gd name="connsiteY7" fmla="*/ 968401 h 2658037"/>
                        <a:gd name="connsiteX8" fmla="*/ 675542 w 2828213"/>
                        <a:gd name="connsiteY8" fmla="*/ 896129 h 2658037"/>
                        <a:gd name="connsiteX9" fmla="*/ 556136 w 2828213"/>
                        <a:gd name="connsiteY9" fmla="*/ 1062670 h 2658037"/>
                        <a:gd name="connsiteX10" fmla="*/ 684969 w 2828213"/>
                        <a:gd name="connsiteY10" fmla="*/ 2530110 h 2658037"/>
                        <a:gd name="connsiteX11" fmla="*/ 290905 w 2828213"/>
                        <a:gd name="connsiteY11" fmla="*/ 2658037 h 2658037"/>
                        <a:gd name="connsiteX12" fmla="*/ 43945 w 2828213"/>
                        <a:gd name="connsiteY12" fmla="*/ 1210356 h 2658037"/>
                        <a:gd name="connsiteX13" fmla="*/ 98332 w 2828213"/>
                        <a:gd name="connsiteY13" fmla="*/ 522153 h 2658037"/>
                        <a:gd name="connsiteX0" fmla="*/ 99338 w 2829219"/>
                        <a:gd name="connsiteY0" fmla="*/ 522153 h 2658037"/>
                        <a:gd name="connsiteX1" fmla="*/ 2519731 w 2829219"/>
                        <a:gd name="connsiteY1" fmla="*/ 220447 h 2658037"/>
                        <a:gd name="connsiteX2" fmla="*/ 2730746 w 2829219"/>
                        <a:gd name="connsiteY2" fmla="*/ 820763 h 2658037"/>
                        <a:gd name="connsiteX3" fmla="*/ 2829219 w 2829219"/>
                        <a:gd name="connsiteY3" fmla="*/ 2484390 h 2658037"/>
                        <a:gd name="connsiteX4" fmla="*/ 2407939 w 2829219"/>
                        <a:gd name="connsiteY4" fmla="*/ 2517539 h 2658037"/>
                        <a:gd name="connsiteX5" fmla="*/ 2260253 w 2829219"/>
                        <a:gd name="connsiteY5" fmla="*/ 773581 h 2658037"/>
                        <a:gd name="connsiteX6" fmla="*/ 1952310 w 2829219"/>
                        <a:gd name="connsiteY6" fmla="*/ 914983 h 2658037"/>
                        <a:gd name="connsiteX7" fmla="*/ 861942 w 2829219"/>
                        <a:gd name="connsiteY7" fmla="*/ 968401 h 2658037"/>
                        <a:gd name="connsiteX8" fmla="*/ 676548 w 2829219"/>
                        <a:gd name="connsiteY8" fmla="*/ 896129 h 2658037"/>
                        <a:gd name="connsiteX9" fmla="*/ 557142 w 2829219"/>
                        <a:gd name="connsiteY9" fmla="*/ 1062670 h 2658037"/>
                        <a:gd name="connsiteX10" fmla="*/ 685975 w 2829219"/>
                        <a:gd name="connsiteY10" fmla="*/ 2530110 h 2658037"/>
                        <a:gd name="connsiteX11" fmla="*/ 291911 w 2829219"/>
                        <a:gd name="connsiteY11" fmla="*/ 2658037 h 2658037"/>
                        <a:gd name="connsiteX12" fmla="*/ 44951 w 2829219"/>
                        <a:gd name="connsiteY12" fmla="*/ 1210356 h 2658037"/>
                        <a:gd name="connsiteX13" fmla="*/ 99338 w 2829219"/>
                        <a:gd name="connsiteY13" fmla="*/ 522153 h 2658037"/>
                        <a:gd name="connsiteX0" fmla="*/ 94163 w 2824044"/>
                        <a:gd name="connsiteY0" fmla="*/ 522153 h 2658037"/>
                        <a:gd name="connsiteX1" fmla="*/ 2514556 w 2824044"/>
                        <a:gd name="connsiteY1" fmla="*/ 220447 h 2658037"/>
                        <a:gd name="connsiteX2" fmla="*/ 2725571 w 2824044"/>
                        <a:gd name="connsiteY2" fmla="*/ 820763 h 2658037"/>
                        <a:gd name="connsiteX3" fmla="*/ 2824044 w 2824044"/>
                        <a:gd name="connsiteY3" fmla="*/ 2484390 h 2658037"/>
                        <a:gd name="connsiteX4" fmla="*/ 2402764 w 2824044"/>
                        <a:gd name="connsiteY4" fmla="*/ 2517539 h 2658037"/>
                        <a:gd name="connsiteX5" fmla="*/ 2255078 w 2824044"/>
                        <a:gd name="connsiteY5" fmla="*/ 773581 h 2658037"/>
                        <a:gd name="connsiteX6" fmla="*/ 1947135 w 2824044"/>
                        <a:gd name="connsiteY6" fmla="*/ 914983 h 2658037"/>
                        <a:gd name="connsiteX7" fmla="*/ 856767 w 2824044"/>
                        <a:gd name="connsiteY7" fmla="*/ 968401 h 2658037"/>
                        <a:gd name="connsiteX8" fmla="*/ 671373 w 2824044"/>
                        <a:gd name="connsiteY8" fmla="*/ 896129 h 2658037"/>
                        <a:gd name="connsiteX9" fmla="*/ 551967 w 2824044"/>
                        <a:gd name="connsiteY9" fmla="*/ 1062670 h 2658037"/>
                        <a:gd name="connsiteX10" fmla="*/ 680800 w 2824044"/>
                        <a:gd name="connsiteY10" fmla="*/ 2530110 h 2658037"/>
                        <a:gd name="connsiteX11" fmla="*/ 286736 w 2824044"/>
                        <a:gd name="connsiteY11" fmla="*/ 2658037 h 2658037"/>
                        <a:gd name="connsiteX12" fmla="*/ 39776 w 2824044"/>
                        <a:gd name="connsiteY12" fmla="*/ 1210356 h 2658037"/>
                        <a:gd name="connsiteX13" fmla="*/ 94163 w 2824044"/>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565715 w 2828365"/>
                        <a:gd name="connsiteY10" fmla="*/ 1169506 h 2658037"/>
                        <a:gd name="connsiteX11" fmla="*/ 685121 w 2828365"/>
                        <a:gd name="connsiteY11" fmla="*/ 2530110 h 2658037"/>
                        <a:gd name="connsiteX12" fmla="*/ 291057 w 2828365"/>
                        <a:gd name="connsiteY12" fmla="*/ 2658037 h 2658037"/>
                        <a:gd name="connsiteX13" fmla="*/ 44097 w 2828365"/>
                        <a:gd name="connsiteY13" fmla="*/ 1210356 h 2658037"/>
                        <a:gd name="connsiteX14" fmla="*/ 98484 w 2828365"/>
                        <a:gd name="connsiteY14"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65715 w 2828365"/>
                        <a:gd name="connsiteY9" fmla="*/ 1169506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48861 w 2828365"/>
                        <a:gd name="connsiteY2" fmla="*/ 856802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490980 h 2626864"/>
                        <a:gd name="connsiteX1" fmla="*/ 2437885 w 2828365"/>
                        <a:gd name="connsiteY1" fmla="*/ 236508 h 2626864"/>
                        <a:gd name="connsiteX2" fmla="*/ 2748861 w 2828365"/>
                        <a:gd name="connsiteY2" fmla="*/ 825629 h 2626864"/>
                        <a:gd name="connsiteX3" fmla="*/ 2828365 w 2828365"/>
                        <a:gd name="connsiteY3" fmla="*/ 2453217 h 2626864"/>
                        <a:gd name="connsiteX4" fmla="*/ 2407085 w 2828365"/>
                        <a:gd name="connsiteY4" fmla="*/ 2486366 h 2626864"/>
                        <a:gd name="connsiteX5" fmla="*/ 2259399 w 2828365"/>
                        <a:gd name="connsiteY5" fmla="*/ 742408 h 2626864"/>
                        <a:gd name="connsiteX6" fmla="*/ 1951456 w 2828365"/>
                        <a:gd name="connsiteY6" fmla="*/ 883810 h 2626864"/>
                        <a:gd name="connsiteX7" fmla="*/ 861088 w 2828365"/>
                        <a:gd name="connsiteY7" fmla="*/ 937228 h 2626864"/>
                        <a:gd name="connsiteX8" fmla="*/ 675694 w 2828365"/>
                        <a:gd name="connsiteY8" fmla="*/ 864956 h 2626864"/>
                        <a:gd name="connsiteX9" fmla="*/ 543719 w 2828365"/>
                        <a:gd name="connsiteY9" fmla="*/ 1088057 h 2626864"/>
                        <a:gd name="connsiteX10" fmla="*/ 685121 w 2828365"/>
                        <a:gd name="connsiteY10" fmla="*/ 2498937 h 2626864"/>
                        <a:gd name="connsiteX11" fmla="*/ 291057 w 2828365"/>
                        <a:gd name="connsiteY11" fmla="*/ 2626864 h 2626864"/>
                        <a:gd name="connsiteX12" fmla="*/ 44097 w 2828365"/>
                        <a:gd name="connsiteY12" fmla="*/ 1179183 h 2626864"/>
                        <a:gd name="connsiteX13" fmla="*/ 98484 w 2828365"/>
                        <a:gd name="connsiteY13" fmla="*/ 490980 h 2626864"/>
                        <a:gd name="connsiteX0" fmla="*/ 98484 w 2828365"/>
                        <a:gd name="connsiteY0" fmla="*/ 490980 h 2626864"/>
                        <a:gd name="connsiteX1" fmla="*/ 2437885 w 2828365"/>
                        <a:gd name="connsiteY1" fmla="*/ 236508 h 2626864"/>
                        <a:gd name="connsiteX2" fmla="*/ 2712442 w 2828365"/>
                        <a:gd name="connsiteY2" fmla="*/ 826389 h 2626864"/>
                        <a:gd name="connsiteX3" fmla="*/ 2828365 w 2828365"/>
                        <a:gd name="connsiteY3" fmla="*/ 2453217 h 2626864"/>
                        <a:gd name="connsiteX4" fmla="*/ 2407085 w 2828365"/>
                        <a:gd name="connsiteY4" fmla="*/ 2486366 h 2626864"/>
                        <a:gd name="connsiteX5" fmla="*/ 2259399 w 2828365"/>
                        <a:gd name="connsiteY5" fmla="*/ 742408 h 2626864"/>
                        <a:gd name="connsiteX6" fmla="*/ 1951456 w 2828365"/>
                        <a:gd name="connsiteY6" fmla="*/ 883810 h 2626864"/>
                        <a:gd name="connsiteX7" fmla="*/ 861088 w 2828365"/>
                        <a:gd name="connsiteY7" fmla="*/ 937228 h 2626864"/>
                        <a:gd name="connsiteX8" fmla="*/ 675694 w 2828365"/>
                        <a:gd name="connsiteY8" fmla="*/ 864956 h 2626864"/>
                        <a:gd name="connsiteX9" fmla="*/ 543719 w 2828365"/>
                        <a:gd name="connsiteY9" fmla="*/ 1088057 h 2626864"/>
                        <a:gd name="connsiteX10" fmla="*/ 685121 w 2828365"/>
                        <a:gd name="connsiteY10" fmla="*/ 2498937 h 2626864"/>
                        <a:gd name="connsiteX11" fmla="*/ 291057 w 2828365"/>
                        <a:gd name="connsiteY11" fmla="*/ 2626864 h 2626864"/>
                        <a:gd name="connsiteX12" fmla="*/ 44097 w 2828365"/>
                        <a:gd name="connsiteY12" fmla="*/ 1179183 h 2626864"/>
                        <a:gd name="connsiteX13" fmla="*/ 98484 w 2828365"/>
                        <a:gd name="connsiteY13" fmla="*/ 490980 h 2626864"/>
                        <a:gd name="connsiteX0" fmla="*/ 98484 w 2828365"/>
                        <a:gd name="connsiteY0" fmla="*/ 490980 h 2626864"/>
                        <a:gd name="connsiteX1" fmla="*/ 2437885 w 2828365"/>
                        <a:gd name="connsiteY1" fmla="*/ 236508 h 2626864"/>
                        <a:gd name="connsiteX2" fmla="*/ 2717280 w 2828365"/>
                        <a:gd name="connsiteY2" fmla="*/ 839952 h 2626864"/>
                        <a:gd name="connsiteX3" fmla="*/ 2828365 w 2828365"/>
                        <a:gd name="connsiteY3" fmla="*/ 2453217 h 2626864"/>
                        <a:gd name="connsiteX4" fmla="*/ 2407085 w 2828365"/>
                        <a:gd name="connsiteY4" fmla="*/ 2486366 h 2626864"/>
                        <a:gd name="connsiteX5" fmla="*/ 2259399 w 2828365"/>
                        <a:gd name="connsiteY5" fmla="*/ 742408 h 2626864"/>
                        <a:gd name="connsiteX6" fmla="*/ 1951456 w 2828365"/>
                        <a:gd name="connsiteY6" fmla="*/ 883810 h 2626864"/>
                        <a:gd name="connsiteX7" fmla="*/ 861088 w 2828365"/>
                        <a:gd name="connsiteY7" fmla="*/ 937228 h 2626864"/>
                        <a:gd name="connsiteX8" fmla="*/ 675694 w 2828365"/>
                        <a:gd name="connsiteY8" fmla="*/ 864956 h 2626864"/>
                        <a:gd name="connsiteX9" fmla="*/ 543719 w 2828365"/>
                        <a:gd name="connsiteY9" fmla="*/ 1088057 h 2626864"/>
                        <a:gd name="connsiteX10" fmla="*/ 685121 w 2828365"/>
                        <a:gd name="connsiteY10" fmla="*/ 2498937 h 2626864"/>
                        <a:gd name="connsiteX11" fmla="*/ 291057 w 2828365"/>
                        <a:gd name="connsiteY11" fmla="*/ 2626864 h 2626864"/>
                        <a:gd name="connsiteX12" fmla="*/ 44097 w 2828365"/>
                        <a:gd name="connsiteY12" fmla="*/ 1179183 h 2626864"/>
                        <a:gd name="connsiteX13" fmla="*/ 98484 w 2828365"/>
                        <a:gd name="connsiteY13" fmla="*/ 490980 h 2626864"/>
                        <a:gd name="connsiteX0" fmla="*/ 98484 w 2828365"/>
                        <a:gd name="connsiteY0" fmla="*/ 490980 h 2626864"/>
                        <a:gd name="connsiteX1" fmla="*/ 2437885 w 2828365"/>
                        <a:gd name="connsiteY1" fmla="*/ 236508 h 2626864"/>
                        <a:gd name="connsiteX2" fmla="*/ 2742797 w 2828365"/>
                        <a:gd name="connsiteY2" fmla="*/ 971497 h 2626864"/>
                        <a:gd name="connsiteX3" fmla="*/ 2828365 w 2828365"/>
                        <a:gd name="connsiteY3" fmla="*/ 2453217 h 2626864"/>
                        <a:gd name="connsiteX4" fmla="*/ 2407085 w 2828365"/>
                        <a:gd name="connsiteY4" fmla="*/ 2486366 h 2626864"/>
                        <a:gd name="connsiteX5" fmla="*/ 2259399 w 2828365"/>
                        <a:gd name="connsiteY5" fmla="*/ 742408 h 2626864"/>
                        <a:gd name="connsiteX6" fmla="*/ 1951456 w 2828365"/>
                        <a:gd name="connsiteY6" fmla="*/ 883810 h 2626864"/>
                        <a:gd name="connsiteX7" fmla="*/ 861088 w 2828365"/>
                        <a:gd name="connsiteY7" fmla="*/ 937228 h 2626864"/>
                        <a:gd name="connsiteX8" fmla="*/ 675694 w 2828365"/>
                        <a:gd name="connsiteY8" fmla="*/ 864956 h 2626864"/>
                        <a:gd name="connsiteX9" fmla="*/ 543719 w 2828365"/>
                        <a:gd name="connsiteY9" fmla="*/ 1088057 h 2626864"/>
                        <a:gd name="connsiteX10" fmla="*/ 685121 w 2828365"/>
                        <a:gd name="connsiteY10" fmla="*/ 2498937 h 2626864"/>
                        <a:gd name="connsiteX11" fmla="*/ 291057 w 2828365"/>
                        <a:gd name="connsiteY11" fmla="*/ 2626864 h 2626864"/>
                        <a:gd name="connsiteX12" fmla="*/ 44097 w 2828365"/>
                        <a:gd name="connsiteY12" fmla="*/ 1179183 h 2626864"/>
                        <a:gd name="connsiteX13" fmla="*/ 98484 w 2828365"/>
                        <a:gd name="connsiteY13" fmla="*/ 490980 h 2626864"/>
                        <a:gd name="connsiteX0" fmla="*/ 98484 w 2828365"/>
                        <a:gd name="connsiteY0" fmla="*/ 490980 h 2626864"/>
                        <a:gd name="connsiteX1" fmla="*/ 2437885 w 2828365"/>
                        <a:gd name="connsiteY1" fmla="*/ 236508 h 2626864"/>
                        <a:gd name="connsiteX2" fmla="*/ 2742797 w 2828365"/>
                        <a:gd name="connsiteY2" fmla="*/ 971497 h 2626864"/>
                        <a:gd name="connsiteX3" fmla="*/ 2828365 w 2828365"/>
                        <a:gd name="connsiteY3" fmla="*/ 2453217 h 2626864"/>
                        <a:gd name="connsiteX4" fmla="*/ 2407085 w 2828365"/>
                        <a:gd name="connsiteY4" fmla="*/ 2486366 h 2626864"/>
                        <a:gd name="connsiteX5" fmla="*/ 2259399 w 2828365"/>
                        <a:gd name="connsiteY5" fmla="*/ 742408 h 2626864"/>
                        <a:gd name="connsiteX6" fmla="*/ 1951456 w 2828365"/>
                        <a:gd name="connsiteY6" fmla="*/ 883810 h 2626864"/>
                        <a:gd name="connsiteX7" fmla="*/ 861088 w 2828365"/>
                        <a:gd name="connsiteY7" fmla="*/ 937228 h 2626864"/>
                        <a:gd name="connsiteX8" fmla="*/ 675694 w 2828365"/>
                        <a:gd name="connsiteY8" fmla="*/ 864956 h 2626864"/>
                        <a:gd name="connsiteX9" fmla="*/ 543719 w 2828365"/>
                        <a:gd name="connsiteY9" fmla="*/ 1088057 h 2626864"/>
                        <a:gd name="connsiteX10" fmla="*/ 685121 w 2828365"/>
                        <a:gd name="connsiteY10" fmla="*/ 2498937 h 2626864"/>
                        <a:gd name="connsiteX11" fmla="*/ 291057 w 2828365"/>
                        <a:gd name="connsiteY11" fmla="*/ 2626864 h 2626864"/>
                        <a:gd name="connsiteX12" fmla="*/ 44097 w 2828365"/>
                        <a:gd name="connsiteY12" fmla="*/ 1179183 h 2626864"/>
                        <a:gd name="connsiteX13" fmla="*/ 98484 w 2828365"/>
                        <a:gd name="connsiteY13" fmla="*/ 490980 h 2626864"/>
                        <a:gd name="connsiteX0" fmla="*/ 98484 w 2828365"/>
                        <a:gd name="connsiteY0" fmla="*/ 490980 h 2626864"/>
                        <a:gd name="connsiteX1" fmla="*/ 2437885 w 2828365"/>
                        <a:gd name="connsiteY1" fmla="*/ 236508 h 2626864"/>
                        <a:gd name="connsiteX2" fmla="*/ 2742797 w 2828365"/>
                        <a:gd name="connsiteY2" fmla="*/ 971497 h 2626864"/>
                        <a:gd name="connsiteX3" fmla="*/ 2828365 w 2828365"/>
                        <a:gd name="connsiteY3" fmla="*/ 2453217 h 2626864"/>
                        <a:gd name="connsiteX4" fmla="*/ 2407085 w 2828365"/>
                        <a:gd name="connsiteY4" fmla="*/ 2486366 h 2626864"/>
                        <a:gd name="connsiteX5" fmla="*/ 2259399 w 2828365"/>
                        <a:gd name="connsiteY5" fmla="*/ 742408 h 2626864"/>
                        <a:gd name="connsiteX6" fmla="*/ 1951456 w 2828365"/>
                        <a:gd name="connsiteY6" fmla="*/ 883810 h 2626864"/>
                        <a:gd name="connsiteX7" fmla="*/ 861088 w 2828365"/>
                        <a:gd name="connsiteY7" fmla="*/ 937228 h 2626864"/>
                        <a:gd name="connsiteX8" fmla="*/ 675694 w 2828365"/>
                        <a:gd name="connsiteY8" fmla="*/ 864956 h 2626864"/>
                        <a:gd name="connsiteX9" fmla="*/ 543719 w 2828365"/>
                        <a:gd name="connsiteY9" fmla="*/ 1088057 h 2626864"/>
                        <a:gd name="connsiteX10" fmla="*/ 685121 w 2828365"/>
                        <a:gd name="connsiteY10" fmla="*/ 2498937 h 2626864"/>
                        <a:gd name="connsiteX11" fmla="*/ 291057 w 2828365"/>
                        <a:gd name="connsiteY11" fmla="*/ 2626864 h 2626864"/>
                        <a:gd name="connsiteX12" fmla="*/ 44097 w 2828365"/>
                        <a:gd name="connsiteY12" fmla="*/ 1179183 h 2626864"/>
                        <a:gd name="connsiteX13" fmla="*/ 98484 w 2828365"/>
                        <a:gd name="connsiteY13" fmla="*/ 490980 h 2626864"/>
                        <a:gd name="connsiteX0" fmla="*/ 98484 w 2828365"/>
                        <a:gd name="connsiteY0" fmla="*/ 490980 h 2626864"/>
                        <a:gd name="connsiteX1" fmla="*/ 2437885 w 2828365"/>
                        <a:gd name="connsiteY1" fmla="*/ 236508 h 2626864"/>
                        <a:gd name="connsiteX2" fmla="*/ 2742797 w 2828365"/>
                        <a:gd name="connsiteY2" fmla="*/ 971497 h 2626864"/>
                        <a:gd name="connsiteX3" fmla="*/ 2828365 w 2828365"/>
                        <a:gd name="connsiteY3" fmla="*/ 2453217 h 2626864"/>
                        <a:gd name="connsiteX4" fmla="*/ 2407085 w 2828365"/>
                        <a:gd name="connsiteY4" fmla="*/ 2486366 h 2626864"/>
                        <a:gd name="connsiteX5" fmla="*/ 2259399 w 2828365"/>
                        <a:gd name="connsiteY5" fmla="*/ 742408 h 2626864"/>
                        <a:gd name="connsiteX6" fmla="*/ 1951456 w 2828365"/>
                        <a:gd name="connsiteY6" fmla="*/ 883810 h 2626864"/>
                        <a:gd name="connsiteX7" fmla="*/ 861088 w 2828365"/>
                        <a:gd name="connsiteY7" fmla="*/ 937228 h 2626864"/>
                        <a:gd name="connsiteX8" fmla="*/ 675694 w 2828365"/>
                        <a:gd name="connsiteY8" fmla="*/ 864956 h 2626864"/>
                        <a:gd name="connsiteX9" fmla="*/ 543719 w 2828365"/>
                        <a:gd name="connsiteY9" fmla="*/ 1088057 h 2626864"/>
                        <a:gd name="connsiteX10" fmla="*/ 685121 w 2828365"/>
                        <a:gd name="connsiteY10" fmla="*/ 2498937 h 2626864"/>
                        <a:gd name="connsiteX11" fmla="*/ 291057 w 2828365"/>
                        <a:gd name="connsiteY11" fmla="*/ 2626864 h 2626864"/>
                        <a:gd name="connsiteX12" fmla="*/ 44097 w 2828365"/>
                        <a:gd name="connsiteY12" fmla="*/ 1179183 h 2626864"/>
                        <a:gd name="connsiteX13" fmla="*/ 98484 w 2828365"/>
                        <a:gd name="connsiteY13" fmla="*/ 490980 h 2626864"/>
                        <a:gd name="connsiteX0" fmla="*/ 86951 w 2840069"/>
                        <a:gd name="connsiteY0" fmla="*/ 476831 h 2635002"/>
                        <a:gd name="connsiteX1" fmla="*/ 2449589 w 2840069"/>
                        <a:gd name="connsiteY1" fmla="*/ 244646 h 2635002"/>
                        <a:gd name="connsiteX2" fmla="*/ 2754501 w 2840069"/>
                        <a:gd name="connsiteY2" fmla="*/ 979635 h 2635002"/>
                        <a:gd name="connsiteX3" fmla="*/ 2840069 w 2840069"/>
                        <a:gd name="connsiteY3" fmla="*/ 2461355 h 2635002"/>
                        <a:gd name="connsiteX4" fmla="*/ 2418789 w 2840069"/>
                        <a:gd name="connsiteY4" fmla="*/ 2494504 h 2635002"/>
                        <a:gd name="connsiteX5" fmla="*/ 2271103 w 2840069"/>
                        <a:gd name="connsiteY5" fmla="*/ 750546 h 2635002"/>
                        <a:gd name="connsiteX6" fmla="*/ 1963160 w 2840069"/>
                        <a:gd name="connsiteY6" fmla="*/ 891948 h 2635002"/>
                        <a:gd name="connsiteX7" fmla="*/ 872792 w 2840069"/>
                        <a:gd name="connsiteY7" fmla="*/ 945366 h 2635002"/>
                        <a:gd name="connsiteX8" fmla="*/ 687398 w 2840069"/>
                        <a:gd name="connsiteY8" fmla="*/ 873094 h 2635002"/>
                        <a:gd name="connsiteX9" fmla="*/ 555423 w 2840069"/>
                        <a:gd name="connsiteY9" fmla="*/ 1096195 h 2635002"/>
                        <a:gd name="connsiteX10" fmla="*/ 696825 w 2840069"/>
                        <a:gd name="connsiteY10" fmla="*/ 2507075 h 2635002"/>
                        <a:gd name="connsiteX11" fmla="*/ 302761 w 2840069"/>
                        <a:gd name="connsiteY11" fmla="*/ 2635002 h 2635002"/>
                        <a:gd name="connsiteX12" fmla="*/ 55801 w 2840069"/>
                        <a:gd name="connsiteY12" fmla="*/ 1187321 h 2635002"/>
                        <a:gd name="connsiteX13" fmla="*/ 86951 w 2840069"/>
                        <a:gd name="connsiteY13"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906981 w 2874258"/>
                        <a:gd name="connsiteY7" fmla="*/ 945366 h 2635002"/>
                        <a:gd name="connsiteX8" fmla="*/ 721587 w 2874258"/>
                        <a:gd name="connsiteY8" fmla="*/ 873094 h 2635002"/>
                        <a:gd name="connsiteX9" fmla="*/ 589612 w 2874258"/>
                        <a:gd name="connsiteY9" fmla="*/ 1096195 h 2635002"/>
                        <a:gd name="connsiteX10" fmla="*/ 731014 w 2874258"/>
                        <a:gd name="connsiteY10" fmla="*/ 2507075 h 2635002"/>
                        <a:gd name="connsiteX11" fmla="*/ 336950 w 2874258"/>
                        <a:gd name="connsiteY11" fmla="*/ 2635002 h 2635002"/>
                        <a:gd name="connsiteX12" fmla="*/ 30144 w 2874258"/>
                        <a:gd name="connsiteY12" fmla="*/ 1156689 h 2635002"/>
                        <a:gd name="connsiteX13" fmla="*/ 121140 w 2874258"/>
                        <a:gd name="connsiteY13"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906981 w 2874258"/>
                        <a:gd name="connsiteY7" fmla="*/ 945366 h 2635002"/>
                        <a:gd name="connsiteX8" fmla="*/ 721587 w 2874258"/>
                        <a:gd name="connsiteY8" fmla="*/ 873094 h 2635002"/>
                        <a:gd name="connsiteX9" fmla="*/ 589612 w 2874258"/>
                        <a:gd name="connsiteY9" fmla="*/ 1096195 h 2635002"/>
                        <a:gd name="connsiteX10" fmla="*/ 731014 w 2874258"/>
                        <a:gd name="connsiteY10" fmla="*/ 2507075 h 2635002"/>
                        <a:gd name="connsiteX11" fmla="*/ 336950 w 2874258"/>
                        <a:gd name="connsiteY11" fmla="*/ 2635002 h 2635002"/>
                        <a:gd name="connsiteX12" fmla="*/ 140317 w 2874258"/>
                        <a:gd name="connsiteY12" fmla="*/ 1759636 h 2635002"/>
                        <a:gd name="connsiteX13" fmla="*/ 30144 w 2874258"/>
                        <a:gd name="connsiteY13" fmla="*/ 1156689 h 2635002"/>
                        <a:gd name="connsiteX14" fmla="*/ 121140 w 2874258"/>
                        <a:gd name="connsiteY14"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906981 w 2874258"/>
                        <a:gd name="connsiteY7" fmla="*/ 945366 h 2635002"/>
                        <a:gd name="connsiteX8" fmla="*/ 721587 w 2874258"/>
                        <a:gd name="connsiteY8" fmla="*/ 873094 h 2635002"/>
                        <a:gd name="connsiteX9" fmla="*/ 589612 w 2874258"/>
                        <a:gd name="connsiteY9" fmla="*/ 1096195 h 2635002"/>
                        <a:gd name="connsiteX10" fmla="*/ 731014 w 2874258"/>
                        <a:gd name="connsiteY10" fmla="*/ 2507075 h 2635002"/>
                        <a:gd name="connsiteX11" fmla="*/ 336950 w 2874258"/>
                        <a:gd name="connsiteY11" fmla="*/ 2635002 h 2635002"/>
                        <a:gd name="connsiteX12" fmla="*/ 40165 w 2874258"/>
                        <a:gd name="connsiteY12" fmla="*/ 1761726 h 2635002"/>
                        <a:gd name="connsiteX13" fmla="*/ 30144 w 2874258"/>
                        <a:gd name="connsiteY13" fmla="*/ 1156689 h 2635002"/>
                        <a:gd name="connsiteX14" fmla="*/ 121140 w 2874258"/>
                        <a:gd name="connsiteY14"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906981 w 2874258"/>
                        <a:gd name="connsiteY7" fmla="*/ 945366 h 2635002"/>
                        <a:gd name="connsiteX8" fmla="*/ 721587 w 2874258"/>
                        <a:gd name="connsiteY8" fmla="*/ 873094 h 2635002"/>
                        <a:gd name="connsiteX9" fmla="*/ 488889 w 2874258"/>
                        <a:gd name="connsiteY9" fmla="*/ 1070971 h 2635002"/>
                        <a:gd name="connsiteX10" fmla="*/ 731014 w 2874258"/>
                        <a:gd name="connsiteY10" fmla="*/ 2507075 h 2635002"/>
                        <a:gd name="connsiteX11" fmla="*/ 336950 w 2874258"/>
                        <a:gd name="connsiteY11" fmla="*/ 2635002 h 2635002"/>
                        <a:gd name="connsiteX12" fmla="*/ 40165 w 2874258"/>
                        <a:gd name="connsiteY12" fmla="*/ 1761726 h 2635002"/>
                        <a:gd name="connsiteX13" fmla="*/ 30144 w 2874258"/>
                        <a:gd name="connsiteY13" fmla="*/ 1156689 h 2635002"/>
                        <a:gd name="connsiteX14" fmla="*/ 121140 w 2874258"/>
                        <a:gd name="connsiteY14"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906981 w 2874258"/>
                        <a:gd name="connsiteY7" fmla="*/ 945366 h 2635002"/>
                        <a:gd name="connsiteX8" fmla="*/ 699490 w 2874258"/>
                        <a:gd name="connsiteY8" fmla="*/ 905436 h 2635002"/>
                        <a:gd name="connsiteX9" fmla="*/ 488889 w 2874258"/>
                        <a:gd name="connsiteY9" fmla="*/ 1070971 h 2635002"/>
                        <a:gd name="connsiteX10" fmla="*/ 731014 w 2874258"/>
                        <a:gd name="connsiteY10" fmla="*/ 2507075 h 2635002"/>
                        <a:gd name="connsiteX11" fmla="*/ 336950 w 2874258"/>
                        <a:gd name="connsiteY11" fmla="*/ 2635002 h 2635002"/>
                        <a:gd name="connsiteX12" fmla="*/ 40165 w 2874258"/>
                        <a:gd name="connsiteY12" fmla="*/ 1761726 h 2635002"/>
                        <a:gd name="connsiteX13" fmla="*/ 30144 w 2874258"/>
                        <a:gd name="connsiteY13" fmla="*/ 1156689 h 2635002"/>
                        <a:gd name="connsiteX14" fmla="*/ 121140 w 2874258"/>
                        <a:gd name="connsiteY14"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898446 w 2874258"/>
                        <a:gd name="connsiteY7" fmla="*/ 972870 h 2635002"/>
                        <a:gd name="connsiteX8" fmla="*/ 699490 w 2874258"/>
                        <a:gd name="connsiteY8" fmla="*/ 905436 h 2635002"/>
                        <a:gd name="connsiteX9" fmla="*/ 488889 w 2874258"/>
                        <a:gd name="connsiteY9" fmla="*/ 1070971 h 2635002"/>
                        <a:gd name="connsiteX10" fmla="*/ 731014 w 2874258"/>
                        <a:gd name="connsiteY10" fmla="*/ 2507075 h 2635002"/>
                        <a:gd name="connsiteX11" fmla="*/ 336950 w 2874258"/>
                        <a:gd name="connsiteY11" fmla="*/ 2635002 h 2635002"/>
                        <a:gd name="connsiteX12" fmla="*/ 40165 w 2874258"/>
                        <a:gd name="connsiteY12" fmla="*/ 1761726 h 2635002"/>
                        <a:gd name="connsiteX13" fmla="*/ 30144 w 2874258"/>
                        <a:gd name="connsiteY13" fmla="*/ 1156689 h 2635002"/>
                        <a:gd name="connsiteX14" fmla="*/ 121140 w 2874258"/>
                        <a:gd name="connsiteY14"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898446 w 2874258"/>
                        <a:gd name="connsiteY7" fmla="*/ 972870 h 2635002"/>
                        <a:gd name="connsiteX8" fmla="*/ 699490 w 2874258"/>
                        <a:gd name="connsiteY8" fmla="*/ 905436 h 2635002"/>
                        <a:gd name="connsiteX9" fmla="*/ 488889 w 2874258"/>
                        <a:gd name="connsiteY9" fmla="*/ 1070971 h 2635002"/>
                        <a:gd name="connsiteX10" fmla="*/ 545194 w 2874258"/>
                        <a:gd name="connsiteY10" fmla="*/ 1737523 h 2635002"/>
                        <a:gd name="connsiteX11" fmla="*/ 731014 w 2874258"/>
                        <a:gd name="connsiteY11" fmla="*/ 2507075 h 2635002"/>
                        <a:gd name="connsiteX12" fmla="*/ 336950 w 2874258"/>
                        <a:gd name="connsiteY12" fmla="*/ 2635002 h 2635002"/>
                        <a:gd name="connsiteX13" fmla="*/ 40165 w 2874258"/>
                        <a:gd name="connsiteY13" fmla="*/ 1761726 h 2635002"/>
                        <a:gd name="connsiteX14" fmla="*/ 30144 w 2874258"/>
                        <a:gd name="connsiteY14" fmla="*/ 1156689 h 2635002"/>
                        <a:gd name="connsiteX15" fmla="*/ 121140 w 2874258"/>
                        <a:gd name="connsiteY15"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898446 w 2874258"/>
                        <a:gd name="connsiteY7" fmla="*/ 972870 h 2635002"/>
                        <a:gd name="connsiteX8" fmla="*/ 699490 w 2874258"/>
                        <a:gd name="connsiteY8" fmla="*/ 905436 h 2635002"/>
                        <a:gd name="connsiteX9" fmla="*/ 488889 w 2874258"/>
                        <a:gd name="connsiteY9" fmla="*/ 1070971 h 2635002"/>
                        <a:gd name="connsiteX10" fmla="*/ 481270 w 2874258"/>
                        <a:gd name="connsiteY10" fmla="*/ 1729747 h 2635002"/>
                        <a:gd name="connsiteX11" fmla="*/ 731014 w 2874258"/>
                        <a:gd name="connsiteY11" fmla="*/ 2507075 h 2635002"/>
                        <a:gd name="connsiteX12" fmla="*/ 336950 w 2874258"/>
                        <a:gd name="connsiteY12" fmla="*/ 2635002 h 2635002"/>
                        <a:gd name="connsiteX13" fmla="*/ 40165 w 2874258"/>
                        <a:gd name="connsiteY13" fmla="*/ 1761726 h 2635002"/>
                        <a:gd name="connsiteX14" fmla="*/ 30144 w 2874258"/>
                        <a:gd name="connsiteY14" fmla="*/ 1156689 h 2635002"/>
                        <a:gd name="connsiteX15" fmla="*/ 121140 w 2874258"/>
                        <a:gd name="connsiteY15"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898446 w 2874258"/>
                        <a:gd name="connsiteY7" fmla="*/ 972870 h 2635002"/>
                        <a:gd name="connsiteX8" fmla="*/ 699490 w 2874258"/>
                        <a:gd name="connsiteY8" fmla="*/ 905436 h 2635002"/>
                        <a:gd name="connsiteX9" fmla="*/ 493347 w 2874258"/>
                        <a:gd name="connsiteY9" fmla="*/ 1066324 h 2635002"/>
                        <a:gd name="connsiteX10" fmla="*/ 481270 w 2874258"/>
                        <a:gd name="connsiteY10" fmla="*/ 1729747 h 2635002"/>
                        <a:gd name="connsiteX11" fmla="*/ 731014 w 2874258"/>
                        <a:gd name="connsiteY11" fmla="*/ 2507075 h 2635002"/>
                        <a:gd name="connsiteX12" fmla="*/ 336950 w 2874258"/>
                        <a:gd name="connsiteY12" fmla="*/ 2635002 h 2635002"/>
                        <a:gd name="connsiteX13" fmla="*/ 40165 w 2874258"/>
                        <a:gd name="connsiteY13" fmla="*/ 1761726 h 2635002"/>
                        <a:gd name="connsiteX14" fmla="*/ 30144 w 2874258"/>
                        <a:gd name="connsiteY14" fmla="*/ 1156689 h 2635002"/>
                        <a:gd name="connsiteX15" fmla="*/ 121140 w 2874258"/>
                        <a:gd name="connsiteY15"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898446 w 2874258"/>
                        <a:gd name="connsiteY7" fmla="*/ 972870 h 2635002"/>
                        <a:gd name="connsiteX8" fmla="*/ 699490 w 2874258"/>
                        <a:gd name="connsiteY8" fmla="*/ 905436 h 2635002"/>
                        <a:gd name="connsiteX9" fmla="*/ 493347 w 2874258"/>
                        <a:gd name="connsiteY9" fmla="*/ 1066324 h 2635002"/>
                        <a:gd name="connsiteX10" fmla="*/ 481270 w 2874258"/>
                        <a:gd name="connsiteY10" fmla="*/ 1729747 h 2635002"/>
                        <a:gd name="connsiteX11" fmla="*/ 731014 w 2874258"/>
                        <a:gd name="connsiteY11" fmla="*/ 2507075 h 2635002"/>
                        <a:gd name="connsiteX12" fmla="*/ 336950 w 2874258"/>
                        <a:gd name="connsiteY12" fmla="*/ 2635002 h 2635002"/>
                        <a:gd name="connsiteX13" fmla="*/ 40165 w 2874258"/>
                        <a:gd name="connsiteY13" fmla="*/ 1761726 h 2635002"/>
                        <a:gd name="connsiteX14" fmla="*/ 30144 w 2874258"/>
                        <a:gd name="connsiteY14" fmla="*/ 1156689 h 2635002"/>
                        <a:gd name="connsiteX15" fmla="*/ 121140 w 2874258"/>
                        <a:gd name="connsiteY15"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898446 w 2874258"/>
                        <a:gd name="connsiteY7" fmla="*/ 972870 h 2635002"/>
                        <a:gd name="connsiteX8" fmla="*/ 699490 w 2874258"/>
                        <a:gd name="connsiteY8" fmla="*/ 905436 h 2635002"/>
                        <a:gd name="connsiteX9" fmla="*/ 493347 w 2874258"/>
                        <a:gd name="connsiteY9" fmla="*/ 1066324 h 2635002"/>
                        <a:gd name="connsiteX10" fmla="*/ 481270 w 2874258"/>
                        <a:gd name="connsiteY10" fmla="*/ 1729747 h 2635002"/>
                        <a:gd name="connsiteX11" fmla="*/ 877158 w 2874258"/>
                        <a:gd name="connsiteY11" fmla="*/ 2308187 h 2635002"/>
                        <a:gd name="connsiteX12" fmla="*/ 336950 w 2874258"/>
                        <a:gd name="connsiteY12" fmla="*/ 2635002 h 2635002"/>
                        <a:gd name="connsiteX13" fmla="*/ 40165 w 2874258"/>
                        <a:gd name="connsiteY13" fmla="*/ 1761726 h 2635002"/>
                        <a:gd name="connsiteX14" fmla="*/ 30144 w 2874258"/>
                        <a:gd name="connsiteY14" fmla="*/ 1156689 h 2635002"/>
                        <a:gd name="connsiteX15" fmla="*/ 121140 w 2874258"/>
                        <a:gd name="connsiteY15"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898446 w 2874258"/>
                        <a:gd name="connsiteY7" fmla="*/ 972870 h 2635002"/>
                        <a:gd name="connsiteX8" fmla="*/ 699490 w 2874258"/>
                        <a:gd name="connsiteY8" fmla="*/ 905436 h 2635002"/>
                        <a:gd name="connsiteX9" fmla="*/ 493347 w 2874258"/>
                        <a:gd name="connsiteY9" fmla="*/ 1066324 h 2635002"/>
                        <a:gd name="connsiteX10" fmla="*/ 481270 w 2874258"/>
                        <a:gd name="connsiteY10" fmla="*/ 1729747 h 2635002"/>
                        <a:gd name="connsiteX11" fmla="*/ 877158 w 2874258"/>
                        <a:gd name="connsiteY11" fmla="*/ 2308187 h 2635002"/>
                        <a:gd name="connsiteX12" fmla="*/ 336950 w 2874258"/>
                        <a:gd name="connsiteY12" fmla="*/ 2635002 h 2635002"/>
                        <a:gd name="connsiteX13" fmla="*/ 40165 w 2874258"/>
                        <a:gd name="connsiteY13" fmla="*/ 1761726 h 2635002"/>
                        <a:gd name="connsiteX14" fmla="*/ 30144 w 2874258"/>
                        <a:gd name="connsiteY14" fmla="*/ 1156689 h 2635002"/>
                        <a:gd name="connsiteX15" fmla="*/ 121140 w 2874258"/>
                        <a:gd name="connsiteY15"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898446 w 2874258"/>
                        <a:gd name="connsiteY7" fmla="*/ 972870 h 2635002"/>
                        <a:gd name="connsiteX8" fmla="*/ 699490 w 2874258"/>
                        <a:gd name="connsiteY8" fmla="*/ 905436 h 2635002"/>
                        <a:gd name="connsiteX9" fmla="*/ 493347 w 2874258"/>
                        <a:gd name="connsiteY9" fmla="*/ 1066324 h 2635002"/>
                        <a:gd name="connsiteX10" fmla="*/ 481270 w 2874258"/>
                        <a:gd name="connsiteY10" fmla="*/ 1729747 h 2635002"/>
                        <a:gd name="connsiteX11" fmla="*/ 877158 w 2874258"/>
                        <a:gd name="connsiteY11" fmla="*/ 2308187 h 2635002"/>
                        <a:gd name="connsiteX12" fmla="*/ 336950 w 2874258"/>
                        <a:gd name="connsiteY12" fmla="*/ 2635002 h 2635002"/>
                        <a:gd name="connsiteX13" fmla="*/ 40165 w 2874258"/>
                        <a:gd name="connsiteY13" fmla="*/ 1761726 h 2635002"/>
                        <a:gd name="connsiteX14" fmla="*/ 30144 w 2874258"/>
                        <a:gd name="connsiteY14" fmla="*/ 1156689 h 2635002"/>
                        <a:gd name="connsiteX15" fmla="*/ 121140 w 2874258"/>
                        <a:gd name="connsiteY15" fmla="*/ 476831 h 2635002"/>
                        <a:gd name="connsiteX0" fmla="*/ 121140 w 2874258"/>
                        <a:gd name="connsiteY0" fmla="*/ 476831 h 2548688"/>
                        <a:gd name="connsiteX1" fmla="*/ 2483778 w 2874258"/>
                        <a:gd name="connsiteY1" fmla="*/ 244646 h 2548688"/>
                        <a:gd name="connsiteX2" fmla="*/ 2788690 w 2874258"/>
                        <a:gd name="connsiteY2" fmla="*/ 979635 h 2548688"/>
                        <a:gd name="connsiteX3" fmla="*/ 2874258 w 2874258"/>
                        <a:gd name="connsiteY3" fmla="*/ 2461355 h 2548688"/>
                        <a:gd name="connsiteX4" fmla="*/ 2452978 w 2874258"/>
                        <a:gd name="connsiteY4" fmla="*/ 2494504 h 2548688"/>
                        <a:gd name="connsiteX5" fmla="*/ 2305292 w 2874258"/>
                        <a:gd name="connsiteY5" fmla="*/ 750546 h 2548688"/>
                        <a:gd name="connsiteX6" fmla="*/ 1997349 w 2874258"/>
                        <a:gd name="connsiteY6" fmla="*/ 891948 h 2548688"/>
                        <a:gd name="connsiteX7" fmla="*/ 898446 w 2874258"/>
                        <a:gd name="connsiteY7" fmla="*/ 972870 h 2548688"/>
                        <a:gd name="connsiteX8" fmla="*/ 699490 w 2874258"/>
                        <a:gd name="connsiteY8" fmla="*/ 905436 h 2548688"/>
                        <a:gd name="connsiteX9" fmla="*/ 493347 w 2874258"/>
                        <a:gd name="connsiteY9" fmla="*/ 1066324 h 2548688"/>
                        <a:gd name="connsiteX10" fmla="*/ 481270 w 2874258"/>
                        <a:gd name="connsiteY10" fmla="*/ 1729747 h 2548688"/>
                        <a:gd name="connsiteX11" fmla="*/ 877158 w 2874258"/>
                        <a:gd name="connsiteY11" fmla="*/ 2308187 h 2548688"/>
                        <a:gd name="connsiteX12" fmla="*/ 544649 w 2874258"/>
                        <a:gd name="connsiteY12" fmla="*/ 2548688 h 2548688"/>
                        <a:gd name="connsiteX13" fmla="*/ 40165 w 2874258"/>
                        <a:gd name="connsiteY13" fmla="*/ 1761726 h 2548688"/>
                        <a:gd name="connsiteX14" fmla="*/ 30144 w 2874258"/>
                        <a:gd name="connsiteY14" fmla="*/ 1156689 h 2548688"/>
                        <a:gd name="connsiteX15" fmla="*/ 121140 w 2874258"/>
                        <a:gd name="connsiteY15" fmla="*/ 476831 h 2548688"/>
                        <a:gd name="connsiteX0" fmla="*/ 121140 w 2874258"/>
                        <a:gd name="connsiteY0" fmla="*/ 476831 h 2548688"/>
                        <a:gd name="connsiteX1" fmla="*/ 2483778 w 2874258"/>
                        <a:gd name="connsiteY1" fmla="*/ 244646 h 2548688"/>
                        <a:gd name="connsiteX2" fmla="*/ 2788690 w 2874258"/>
                        <a:gd name="connsiteY2" fmla="*/ 979635 h 2548688"/>
                        <a:gd name="connsiteX3" fmla="*/ 2874258 w 2874258"/>
                        <a:gd name="connsiteY3" fmla="*/ 2461355 h 2548688"/>
                        <a:gd name="connsiteX4" fmla="*/ 2452978 w 2874258"/>
                        <a:gd name="connsiteY4" fmla="*/ 2494504 h 2548688"/>
                        <a:gd name="connsiteX5" fmla="*/ 2305292 w 2874258"/>
                        <a:gd name="connsiteY5" fmla="*/ 750546 h 2548688"/>
                        <a:gd name="connsiteX6" fmla="*/ 1997349 w 2874258"/>
                        <a:gd name="connsiteY6" fmla="*/ 891948 h 2548688"/>
                        <a:gd name="connsiteX7" fmla="*/ 898446 w 2874258"/>
                        <a:gd name="connsiteY7" fmla="*/ 972870 h 2548688"/>
                        <a:gd name="connsiteX8" fmla="*/ 699490 w 2874258"/>
                        <a:gd name="connsiteY8" fmla="*/ 905436 h 2548688"/>
                        <a:gd name="connsiteX9" fmla="*/ 493347 w 2874258"/>
                        <a:gd name="connsiteY9" fmla="*/ 1066324 h 2548688"/>
                        <a:gd name="connsiteX10" fmla="*/ 481270 w 2874258"/>
                        <a:gd name="connsiteY10" fmla="*/ 1729747 h 2548688"/>
                        <a:gd name="connsiteX11" fmla="*/ 877158 w 2874258"/>
                        <a:gd name="connsiteY11" fmla="*/ 2308187 h 2548688"/>
                        <a:gd name="connsiteX12" fmla="*/ 544649 w 2874258"/>
                        <a:gd name="connsiteY12" fmla="*/ 2548688 h 2548688"/>
                        <a:gd name="connsiteX13" fmla="*/ 40165 w 2874258"/>
                        <a:gd name="connsiteY13" fmla="*/ 1761726 h 2548688"/>
                        <a:gd name="connsiteX14" fmla="*/ 30144 w 2874258"/>
                        <a:gd name="connsiteY14" fmla="*/ 1156689 h 2548688"/>
                        <a:gd name="connsiteX15" fmla="*/ 121140 w 2874258"/>
                        <a:gd name="connsiteY15" fmla="*/ 476831 h 254868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305292 w 2874258"/>
                        <a:gd name="connsiteY5" fmla="*/ 750546 h 2549068"/>
                        <a:gd name="connsiteX6" fmla="*/ 1997349 w 2874258"/>
                        <a:gd name="connsiteY6" fmla="*/ 891948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305292 w 2874258"/>
                        <a:gd name="connsiteY5" fmla="*/ 750546 h 2549068"/>
                        <a:gd name="connsiteX6" fmla="*/ 1997349 w 2874258"/>
                        <a:gd name="connsiteY6" fmla="*/ 891948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305292 w 2874258"/>
                        <a:gd name="connsiteY5" fmla="*/ 750546 h 2549068"/>
                        <a:gd name="connsiteX6" fmla="*/ 1997349 w 2874258"/>
                        <a:gd name="connsiteY6" fmla="*/ 891948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326187 w 2874258"/>
                        <a:gd name="connsiteY5" fmla="*/ 824732 h 2549068"/>
                        <a:gd name="connsiteX6" fmla="*/ 1997349 w 2874258"/>
                        <a:gd name="connsiteY6" fmla="*/ 891948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298792 w 2874258"/>
                        <a:gd name="connsiteY5" fmla="*/ 836359 h 2549068"/>
                        <a:gd name="connsiteX6" fmla="*/ 1997349 w 2874258"/>
                        <a:gd name="connsiteY6" fmla="*/ 891948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298792 w 2874258"/>
                        <a:gd name="connsiteY5" fmla="*/ 836359 h 2549068"/>
                        <a:gd name="connsiteX6" fmla="*/ 1997349 w 2874258"/>
                        <a:gd name="connsiteY6" fmla="*/ 891948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298792 w 2874258"/>
                        <a:gd name="connsiteY5" fmla="*/ 836359 h 2549068"/>
                        <a:gd name="connsiteX6" fmla="*/ 1935366 w 2874258"/>
                        <a:gd name="connsiteY6" fmla="*/ 967862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298792 w 2874258"/>
                        <a:gd name="connsiteY5" fmla="*/ 836359 h 2549068"/>
                        <a:gd name="connsiteX6" fmla="*/ 1935366 w 2874258"/>
                        <a:gd name="connsiteY6" fmla="*/ 967862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298792 w 2874258"/>
                        <a:gd name="connsiteY5" fmla="*/ 836359 h 2549068"/>
                        <a:gd name="connsiteX6" fmla="*/ 1935366 w 2874258"/>
                        <a:gd name="connsiteY6" fmla="*/ 967862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370881 w 2874258"/>
                        <a:gd name="connsiteY5" fmla="*/ 1581434 h 2549068"/>
                        <a:gd name="connsiteX6" fmla="*/ 2298792 w 2874258"/>
                        <a:gd name="connsiteY6" fmla="*/ 836359 h 2549068"/>
                        <a:gd name="connsiteX7" fmla="*/ 1935366 w 2874258"/>
                        <a:gd name="connsiteY7" fmla="*/ 967862 h 2549068"/>
                        <a:gd name="connsiteX8" fmla="*/ 898446 w 2874258"/>
                        <a:gd name="connsiteY8" fmla="*/ 972870 h 2549068"/>
                        <a:gd name="connsiteX9" fmla="*/ 699490 w 2874258"/>
                        <a:gd name="connsiteY9" fmla="*/ 905436 h 2549068"/>
                        <a:gd name="connsiteX10" fmla="*/ 493347 w 2874258"/>
                        <a:gd name="connsiteY10" fmla="*/ 1066324 h 2549068"/>
                        <a:gd name="connsiteX11" fmla="*/ 481270 w 2874258"/>
                        <a:gd name="connsiteY11" fmla="*/ 1729747 h 2549068"/>
                        <a:gd name="connsiteX12" fmla="*/ 877158 w 2874258"/>
                        <a:gd name="connsiteY12" fmla="*/ 2308187 h 2549068"/>
                        <a:gd name="connsiteX13" fmla="*/ 526440 w 2874258"/>
                        <a:gd name="connsiteY13" fmla="*/ 2549068 h 2549068"/>
                        <a:gd name="connsiteX14" fmla="*/ 40165 w 2874258"/>
                        <a:gd name="connsiteY14" fmla="*/ 1761726 h 2549068"/>
                        <a:gd name="connsiteX15" fmla="*/ 30144 w 2874258"/>
                        <a:gd name="connsiteY15" fmla="*/ 1156689 h 2549068"/>
                        <a:gd name="connsiteX16" fmla="*/ 121140 w 2874258"/>
                        <a:gd name="connsiteY16"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321271 w 2874258"/>
                        <a:gd name="connsiteY5" fmla="*/ 1587997 h 2549068"/>
                        <a:gd name="connsiteX6" fmla="*/ 2298792 w 2874258"/>
                        <a:gd name="connsiteY6" fmla="*/ 836359 h 2549068"/>
                        <a:gd name="connsiteX7" fmla="*/ 1935366 w 2874258"/>
                        <a:gd name="connsiteY7" fmla="*/ 967862 h 2549068"/>
                        <a:gd name="connsiteX8" fmla="*/ 898446 w 2874258"/>
                        <a:gd name="connsiteY8" fmla="*/ 972870 h 2549068"/>
                        <a:gd name="connsiteX9" fmla="*/ 699490 w 2874258"/>
                        <a:gd name="connsiteY9" fmla="*/ 905436 h 2549068"/>
                        <a:gd name="connsiteX10" fmla="*/ 493347 w 2874258"/>
                        <a:gd name="connsiteY10" fmla="*/ 1066324 h 2549068"/>
                        <a:gd name="connsiteX11" fmla="*/ 481270 w 2874258"/>
                        <a:gd name="connsiteY11" fmla="*/ 1729747 h 2549068"/>
                        <a:gd name="connsiteX12" fmla="*/ 877158 w 2874258"/>
                        <a:gd name="connsiteY12" fmla="*/ 2308187 h 2549068"/>
                        <a:gd name="connsiteX13" fmla="*/ 526440 w 2874258"/>
                        <a:gd name="connsiteY13" fmla="*/ 2549068 h 2549068"/>
                        <a:gd name="connsiteX14" fmla="*/ 40165 w 2874258"/>
                        <a:gd name="connsiteY14" fmla="*/ 1761726 h 2549068"/>
                        <a:gd name="connsiteX15" fmla="*/ 30144 w 2874258"/>
                        <a:gd name="connsiteY15" fmla="*/ 1156689 h 2549068"/>
                        <a:gd name="connsiteX16" fmla="*/ 121140 w 2874258"/>
                        <a:gd name="connsiteY16"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1867086 w 2874258"/>
                        <a:gd name="connsiteY4" fmla="*/ 2495677 h 2549068"/>
                        <a:gd name="connsiteX5" fmla="*/ 2321271 w 2874258"/>
                        <a:gd name="connsiteY5" fmla="*/ 1587997 h 2549068"/>
                        <a:gd name="connsiteX6" fmla="*/ 2298792 w 2874258"/>
                        <a:gd name="connsiteY6" fmla="*/ 836359 h 2549068"/>
                        <a:gd name="connsiteX7" fmla="*/ 1935366 w 2874258"/>
                        <a:gd name="connsiteY7" fmla="*/ 967862 h 2549068"/>
                        <a:gd name="connsiteX8" fmla="*/ 898446 w 2874258"/>
                        <a:gd name="connsiteY8" fmla="*/ 972870 h 2549068"/>
                        <a:gd name="connsiteX9" fmla="*/ 699490 w 2874258"/>
                        <a:gd name="connsiteY9" fmla="*/ 905436 h 2549068"/>
                        <a:gd name="connsiteX10" fmla="*/ 493347 w 2874258"/>
                        <a:gd name="connsiteY10" fmla="*/ 1066324 h 2549068"/>
                        <a:gd name="connsiteX11" fmla="*/ 481270 w 2874258"/>
                        <a:gd name="connsiteY11" fmla="*/ 1729747 h 2549068"/>
                        <a:gd name="connsiteX12" fmla="*/ 877158 w 2874258"/>
                        <a:gd name="connsiteY12" fmla="*/ 2308187 h 2549068"/>
                        <a:gd name="connsiteX13" fmla="*/ 526440 w 2874258"/>
                        <a:gd name="connsiteY13" fmla="*/ 2549068 h 2549068"/>
                        <a:gd name="connsiteX14" fmla="*/ 40165 w 2874258"/>
                        <a:gd name="connsiteY14" fmla="*/ 1761726 h 2549068"/>
                        <a:gd name="connsiteX15" fmla="*/ 30144 w 2874258"/>
                        <a:gd name="connsiteY15" fmla="*/ 1156689 h 2549068"/>
                        <a:gd name="connsiteX16" fmla="*/ 121140 w 2874258"/>
                        <a:gd name="connsiteY16" fmla="*/ 476831 h 2549068"/>
                        <a:gd name="connsiteX0" fmla="*/ 121140 w 2826457"/>
                        <a:gd name="connsiteY0" fmla="*/ 476831 h 2712541"/>
                        <a:gd name="connsiteX1" fmla="*/ 2483778 w 2826457"/>
                        <a:gd name="connsiteY1" fmla="*/ 244646 h 2712541"/>
                        <a:gd name="connsiteX2" fmla="*/ 2788690 w 2826457"/>
                        <a:gd name="connsiteY2" fmla="*/ 979635 h 2712541"/>
                        <a:gd name="connsiteX3" fmla="*/ 2227254 w 2826457"/>
                        <a:gd name="connsiteY3" fmla="*/ 2712541 h 2712541"/>
                        <a:gd name="connsiteX4" fmla="*/ 1867086 w 2826457"/>
                        <a:gd name="connsiteY4" fmla="*/ 2495677 h 2712541"/>
                        <a:gd name="connsiteX5" fmla="*/ 2321271 w 2826457"/>
                        <a:gd name="connsiteY5" fmla="*/ 1587997 h 2712541"/>
                        <a:gd name="connsiteX6" fmla="*/ 2298792 w 2826457"/>
                        <a:gd name="connsiteY6" fmla="*/ 836359 h 2712541"/>
                        <a:gd name="connsiteX7" fmla="*/ 1935366 w 2826457"/>
                        <a:gd name="connsiteY7" fmla="*/ 967862 h 2712541"/>
                        <a:gd name="connsiteX8" fmla="*/ 898446 w 2826457"/>
                        <a:gd name="connsiteY8" fmla="*/ 972870 h 2712541"/>
                        <a:gd name="connsiteX9" fmla="*/ 699490 w 2826457"/>
                        <a:gd name="connsiteY9" fmla="*/ 905436 h 2712541"/>
                        <a:gd name="connsiteX10" fmla="*/ 493347 w 2826457"/>
                        <a:gd name="connsiteY10" fmla="*/ 1066324 h 2712541"/>
                        <a:gd name="connsiteX11" fmla="*/ 481270 w 2826457"/>
                        <a:gd name="connsiteY11" fmla="*/ 1729747 h 2712541"/>
                        <a:gd name="connsiteX12" fmla="*/ 877158 w 2826457"/>
                        <a:gd name="connsiteY12" fmla="*/ 2308187 h 2712541"/>
                        <a:gd name="connsiteX13" fmla="*/ 526440 w 2826457"/>
                        <a:gd name="connsiteY13" fmla="*/ 2549068 h 2712541"/>
                        <a:gd name="connsiteX14" fmla="*/ 40165 w 2826457"/>
                        <a:gd name="connsiteY14" fmla="*/ 1761726 h 2712541"/>
                        <a:gd name="connsiteX15" fmla="*/ 30144 w 2826457"/>
                        <a:gd name="connsiteY15" fmla="*/ 1156689 h 2712541"/>
                        <a:gd name="connsiteX16" fmla="*/ 121140 w 2826457"/>
                        <a:gd name="connsiteY16"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227254 w 2826457"/>
                        <a:gd name="connsiteY3" fmla="*/ 2712541 h 2712541"/>
                        <a:gd name="connsiteX4" fmla="*/ 1856266 w 2826457"/>
                        <a:gd name="connsiteY4" fmla="*/ 2506958 h 2712541"/>
                        <a:gd name="connsiteX5" fmla="*/ 2321271 w 2826457"/>
                        <a:gd name="connsiteY5" fmla="*/ 1587997 h 2712541"/>
                        <a:gd name="connsiteX6" fmla="*/ 2298792 w 2826457"/>
                        <a:gd name="connsiteY6" fmla="*/ 836359 h 2712541"/>
                        <a:gd name="connsiteX7" fmla="*/ 1935366 w 2826457"/>
                        <a:gd name="connsiteY7" fmla="*/ 967862 h 2712541"/>
                        <a:gd name="connsiteX8" fmla="*/ 898446 w 2826457"/>
                        <a:gd name="connsiteY8" fmla="*/ 972870 h 2712541"/>
                        <a:gd name="connsiteX9" fmla="*/ 699490 w 2826457"/>
                        <a:gd name="connsiteY9" fmla="*/ 905436 h 2712541"/>
                        <a:gd name="connsiteX10" fmla="*/ 493347 w 2826457"/>
                        <a:gd name="connsiteY10" fmla="*/ 1066324 h 2712541"/>
                        <a:gd name="connsiteX11" fmla="*/ 481270 w 2826457"/>
                        <a:gd name="connsiteY11" fmla="*/ 1729747 h 2712541"/>
                        <a:gd name="connsiteX12" fmla="*/ 877158 w 2826457"/>
                        <a:gd name="connsiteY12" fmla="*/ 2308187 h 2712541"/>
                        <a:gd name="connsiteX13" fmla="*/ 526440 w 2826457"/>
                        <a:gd name="connsiteY13" fmla="*/ 2549068 h 2712541"/>
                        <a:gd name="connsiteX14" fmla="*/ 40165 w 2826457"/>
                        <a:gd name="connsiteY14" fmla="*/ 1761726 h 2712541"/>
                        <a:gd name="connsiteX15" fmla="*/ 30144 w 2826457"/>
                        <a:gd name="connsiteY15" fmla="*/ 1156689 h 2712541"/>
                        <a:gd name="connsiteX16" fmla="*/ 121140 w 2826457"/>
                        <a:gd name="connsiteY16"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539862 w 2826457"/>
                        <a:gd name="connsiteY3" fmla="*/ 1732677 h 2712541"/>
                        <a:gd name="connsiteX4" fmla="*/ 2227254 w 2826457"/>
                        <a:gd name="connsiteY4" fmla="*/ 2712541 h 2712541"/>
                        <a:gd name="connsiteX5" fmla="*/ 1856266 w 2826457"/>
                        <a:gd name="connsiteY5" fmla="*/ 2506958 h 2712541"/>
                        <a:gd name="connsiteX6" fmla="*/ 2321271 w 2826457"/>
                        <a:gd name="connsiteY6" fmla="*/ 1587997 h 2712541"/>
                        <a:gd name="connsiteX7" fmla="*/ 2298792 w 2826457"/>
                        <a:gd name="connsiteY7" fmla="*/ 836359 h 2712541"/>
                        <a:gd name="connsiteX8" fmla="*/ 1935366 w 2826457"/>
                        <a:gd name="connsiteY8" fmla="*/ 967862 h 2712541"/>
                        <a:gd name="connsiteX9" fmla="*/ 898446 w 2826457"/>
                        <a:gd name="connsiteY9" fmla="*/ 972870 h 2712541"/>
                        <a:gd name="connsiteX10" fmla="*/ 699490 w 2826457"/>
                        <a:gd name="connsiteY10" fmla="*/ 905436 h 2712541"/>
                        <a:gd name="connsiteX11" fmla="*/ 493347 w 2826457"/>
                        <a:gd name="connsiteY11" fmla="*/ 1066324 h 2712541"/>
                        <a:gd name="connsiteX12" fmla="*/ 481270 w 2826457"/>
                        <a:gd name="connsiteY12" fmla="*/ 1729747 h 2712541"/>
                        <a:gd name="connsiteX13" fmla="*/ 877158 w 2826457"/>
                        <a:gd name="connsiteY13" fmla="*/ 2308187 h 2712541"/>
                        <a:gd name="connsiteX14" fmla="*/ 526440 w 2826457"/>
                        <a:gd name="connsiteY14" fmla="*/ 2549068 h 2712541"/>
                        <a:gd name="connsiteX15" fmla="*/ 40165 w 2826457"/>
                        <a:gd name="connsiteY15" fmla="*/ 1761726 h 2712541"/>
                        <a:gd name="connsiteX16" fmla="*/ 30144 w 2826457"/>
                        <a:gd name="connsiteY16" fmla="*/ 1156689 h 2712541"/>
                        <a:gd name="connsiteX17" fmla="*/ 121140 w 2826457"/>
                        <a:gd name="connsiteY17"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690193 w 2826457"/>
                        <a:gd name="connsiteY3" fmla="*/ 1784815 h 2712541"/>
                        <a:gd name="connsiteX4" fmla="*/ 2227254 w 2826457"/>
                        <a:gd name="connsiteY4" fmla="*/ 2712541 h 2712541"/>
                        <a:gd name="connsiteX5" fmla="*/ 1856266 w 2826457"/>
                        <a:gd name="connsiteY5" fmla="*/ 2506958 h 2712541"/>
                        <a:gd name="connsiteX6" fmla="*/ 2321271 w 2826457"/>
                        <a:gd name="connsiteY6" fmla="*/ 1587997 h 2712541"/>
                        <a:gd name="connsiteX7" fmla="*/ 2298792 w 2826457"/>
                        <a:gd name="connsiteY7" fmla="*/ 836359 h 2712541"/>
                        <a:gd name="connsiteX8" fmla="*/ 1935366 w 2826457"/>
                        <a:gd name="connsiteY8" fmla="*/ 967862 h 2712541"/>
                        <a:gd name="connsiteX9" fmla="*/ 898446 w 2826457"/>
                        <a:gd name="connsiteY9" fmla="*/ 972870 h 2712541"/>
                        <a:gd name="connsiteX10" fmla="*/ 699490 w 2826457"/>
                        <a:gd name="connsiteY10" fmla="*/ 905436 h 2712541"/>
                        <a:gd name="connsiteX11" fmla="*/ 493347 w 2826457"/>
                        <a:gd name="connsiteY11" fmla="*/ 1066324 h 2712541"/>
                        <a:gd name="connsiteX12" fmla="*/ 481270 w 2826457"/>
                        <a:gd name="connsiteY12" fmla="*/ 1729747 h 2712541"/>
                        <a:gd name="connsiteX13" fmla="*/ 877158 w 2826457"/>
                        <a:gd name="connsiteY13" fmla="*/ 2308187 h 2712541"/>
                        <a:gd name="connsiteX14" fmla="*/ 526440 w 2826457"/>
                        <a:gd name="connsiteY14" fmla="*/ 2549068 h 2712541"/>
                        <a:gd name="connsiteX15" fmla="*/ 40165 w 2826457"/>
                        <a:gd name="connsiteY15" fmla="*/ 1761726 h 2712541"/>
                        <a:gd name="connsiteX16" fmla="*/ 30144 w 2826457"/>
                        <a:gd name="connsiteY16" fmla="*/ 1156689 h 2712541"/>
                        <a:gd name="connsiteX17" fmla="*/ 121140 w 2826457"/>
                        <a:gd name="connsiteY17"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690193 w 2826457"/>
                        <a:gd name="connsiteY3" fmla="*/ 1784815 h 2712541"/>
                        <a:gd name="connsiteX4" fmla="*/ 2227254 w 2826457"/>
                        <a:gd name="connsiteY4" fmla="*/ 2712541 h 2712541"/>
                        <a:gd name="connsiteX5" fmla="*/ 1856266 w 2826457"/>
                        <a:gd name="connsiteY5" fmla="*/ 2506958 h 2712541"/>
                        <a:gd name="connsiteX6" fmla="*/ 2321271 w 2826457"/>
                        <a:gd name="connsiteY6" fmla="*/ 1587997 h 2712541"/>
                        <a:gd name="connsiteX7" fmla="*/ 2298792 w 2826457"/>
                        <a:gd name="connsiteY7" fmla="*/ 836359 h 2712541"/>
                        <a:gd name="connsiteX8" fmla="*/ 1935366 w 2826457"/>
                        <a:gd name="connsiteY8" fmla="*/ 967862 h 2712541"/>
                        <a:gd name="connsiteX9" fmla="*/ 898446 w 2826457"/>
                        <a:gd name="connsiteY9" fmla="*/ 972870 h 2712541"/>
                        <a:gd name="connsiteX10" fmla="*/ 699490 w 2826457"/>
                        <a:gd name="connsiteY10" fmla="*/ 905436 h 2712541"/>
                        <a:gd name="connsiteX11" fmla="*/ 493347 w 2826457"/>
                        <a:gd name="connsiteY11" fmla="*/ 1066324 h 2712541"/>
                        <a:gd name="connsiteX12" fmla="*/ 481270 w 2826457"/>
                        <a:gd name="connsiteY12" fmla="*/ 1729747 h 2712541"/>
                        <a:gd name="connsiteX13" fmla="*/ 877158 w 2826457"/>
                        <a:gd name="connsiteY13" fmla="*/ 2308187 h 2712541"/>
                        <a:gd name="connsiteX14" fmla="*/ 526440 w 2826457"/>
                        <a:gd name="connsiteY14" fmla="*/ 2549068 h 2712541"/>
                        <a:gd name="connsiteX15" fmla="*/ 40165 w 2826457"/>
                        <a:gd name="connsiteY15" fmla="*/ 1761726 h 2712541"/>
                        <a:gd name="connsiteX16" fmla="*/ 30144 w 2826457"/>
                        <a:gd name="connsiteY16" fmla="*/ 1156689 h 2712541"/>
                        <a:gd name="connsiteX17" fmla="*/ 121140 w 2826457"/>
                        <a:gd name="connsiteY17"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716142 w 2826457"/>
                        <a:gd name="connsiteY3" fmla="*/ 1571464 h 2712541"/>
                        <a:gd name="connsiteX4" fmla="*/ 2690193 w 2826457"/>
                        <a:gd name="connsiteY4" fmla="*/ 1784815 h 2712541"/>
                        <a:gd name="connsiteX5" fmla="*/ 2227254 w 2826457"/>
                        <a:gd name="connsiteY5" fmla="*/ 2712541 h 2712541"/>
                        <a:gd name="connsiteX6" fmla="*/ 1856266 w 2826457"/>
                        <a:gd name="connsiteY6" fmla="*/ 2506958 h 2712541"/>
                        <a:gd name="connsiteX7" fmla="*/ 2321271 w 2826457"/>
                        <a:gd name="connsiteY7" fmla="*/ 1587997 h 2712541"/>
                        <a:gd name="connsiteX8" fmla="*/ 2298792 w 2826457"/>
                        <a:gd name="connsiteY8" fmla="*/ 836359 h 2712541"/>
                        <a:gd name="connsiteX9" fmla="*/ 1935366 w 2826457"/>
                        <a:gd name="connsiteY9" fmla="*/ 967862 h 2712541"/>
                        <a:gd name="connsiteX10" fmla="*/ 898446 w 2826457"/>
                        <a:gd name="connsiteY10" fmla="*/ 972870 h 2712541"/>
                        <a:gd name="connsiteX11" fmla="*/ 699490 w 2826457"/>
                        <a:gd name="connsiteY11" fmla="*/ 905436 h 2712541"/>
                        <a:gd name="connsiteX12" fmla="*/ 493347 w 2826457"/>
                        <a:gd name="connsiteY12" fmla="*/ 1066324 h 2712541"/>
                        <a:gd name="connsiteX13" fmla="*/ 481270 w 2826457"/>
                        <a:gd name="connsiteY13" fmla="*/ 1729747 h 2712541"/>
                        <a:gd name="connsiteX14" fmla="*/ 877158 w 2826457"/>
                        <a:gd name="connsiteY14" fmla="*/ 2308187 h 2712541"/>
                        <a:gd name="connsiteX15" fmla="*/ 526440 w 2826457"/>
                        <a:gd name="connsiteY15" fmla="*/ 2549068 h 2712541"/>
                        <a:gd name="connsiteX16" fmla="*/ 40165 w 2826457"/>
                        <a:gd name="connsiteY16" fmla="*/ 1761726 h 2712541"/>
                        <a:gd name="connsiteX17" fmla="*/ 30144 w 2826457"/>
                        <a:gd name="connsiteY17" fmla="*/ 1156689 h 2712541"/>
                        <a:gd name="connsiteX18" fmla="*/ 121140 w 2826457"/>
                        <a:gd name="connsiteY18"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760112 w 2826457"/>
                        <a:gd name="connsiteY3" fmla="*/ 1559491 h 2712541"/>
                        <a:gd name="connsiteX4" fmla="*/ 2690193 w 2826457"/>
                        <a:gd name="connsiteY4" fmla="*/ 1784815 h 2712541"/>
                        <a:gd name="connsiteX5" fmla="*/ 2227254 w 2826457"/>
                        <a:gd name="connsiteY5" fmla="*/ 2712541 h 2712541"/>
                        <a:gd name="connsiteX6" fmla="*/ 1856266 w 2826457"/>
                        <a:gd name="connsiteY6" fmla="*/ 2506958 h 2712541"/>
                        <a:gd name="connsiteX7" fmla="*/ 2321271 w 2826457"/>
                        <a:gd name="connsiteY7" fmla="*/ 1587997 h 2712541"/>
                        <a:gd name="connsiteX8" fmla="*/ 2298792 w 2826457"/>
                        <a:gd name="connsiteY8" fmla="*/ 836359 h 2712541"/>
                        <a:gd name="connsiteX9" fmla="*/ 1935366 w 2826457"/>
                        <a:gd name="connsiteY9" fmla="*/ 967862 h 2712541"/>
                        <a:gd name="connsiteX10" fmla="*/ 898446 w 2826457"/>
                        <a:gd name="connsiteY10" fmla="*/ 972870 h 2712541"/>
                        <a:gd name="connsiteX11" fmla="*/ 699490 w 2826457"/>
                        <a:gd name="connsiteY11" fmla="*/ 905436 h 2712541"/>
                        <a:gd name="connsiteX12" fmla="*/ 493347 w 2826457"/>
                        <a:gd name="connsiteY12" fmla="*/ 1066324 h 2712541"/>
                        <a:gd name="connsiteX13" fmla="*/ 481270 w 2826457"/>
                        <a:gd name="connsiteY13" fmla="*/ 1729747 h 2712541"/>
                        <a:gd name="connsiteX14" fmla="*/ 877158 w 2826457"/>
                        <a:gd name="connsiteY14" fmla="*/ 2308187 h 2712541"/>
                        <a:gd name="connsiteX15" fmla="*/ 526440 w 2826457"/>
                        <a:gd name="connsiteY15" fmla="*/ 2549068 h 2712541"/>
                        <a:gd name="connsiteX16" fmla="*/ 40165 w 2826457"/>
                        <a:gd name="connsiteY16" fmla="*/ 1761726 h 2712541"/>
                        <a:gd name="connsiteX17" fmla="*/ 30144 w 2826457"/>
                        <a:gd name="connsiteY17" fmla="*/ 1156689 h 2712541"/>
                        <a:gd name="connsiteX18" fmla="*/ 121140 w 2826457"/>
                        <a:gd name="connsiteY18"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760112 w 2826457"/>
                        <a:gd name="connsiteY3" fmla="*/ 1559491 h 2712541"/>
                        <a:gd name="connsiteX4" fmla="*/ 2690193 w 2826457"/>
                        <a:gd name="connsiteY4" fmla="*/ 1784815 h 2712541"/>
                        <a:gd name="connsiteX5" fmla="*/ 2227254 w 2826457"/>
                        <a:gd name="connsiteY5" fmla="*/ 2712541 h 2712541"/>
                        <a:gd name="connsiteX6" fmla="*/ 1856266 w 2826457"/>
                        <a:gd name="connsiteY6" fmla="*/ 2506958 h 2712541"/>
                        <a:gd name="connsiteX7" fmla="*/ 2321271 w 2826457"/>
                        <a:gd name="connsiteY7" fmla="*/ 1587997 h 2712541"/>
                        <a:gd name="connsiteX8" fmla="*/ 2298792 w 2826457"/>
                        <a:gd name="connsiteY8" fmla="*/ 836359 h 2712541"/>
                        <a:gd name="connsiteX9" fmla="*/ 1935366 w 2826457"/>
                        <a:gd name="connsiteY9" fmla="*/ 967862 h 2712541"/>
                        <a:gd name="connsiteX10" fmla="*/ 898446 w 2826457"/>
                        <a:gd name="connsiteY10" fmla="*/ 972870 h 2712541"/>
                        <a:gd name="connsiteX11" fmla="*/ 699490 w 2826457"/>
                        <a:gd name="connsiteY11" fmla="*/ 905436 h 2712541"/>
                        <a:gd name="connsiteX12" fmla="*/ 493347 w 2826457"/>
                        <a:gd name="connsiteY12" fmla="*/ 1066324 h 2712541"/>
                        <a:gd name="connsiteX13" fmla="*/ 481270 w 2826457"/>
                        <a:gd name="connsiteY13" fmla="*/ 1729747 h 2712541"/>
                        <a:gd name="connsiteX14" fmla="*/ 877158 w 2826457"/>
                        <a:gd name="connsiteY14" fmla="*/ 2308187 h 2712541"/>
                        <a:gd name="connsiteX15" fmla="*/ 526440 w 2826457"/>
                        <a:gd name="connsiteY15" fmla="*/ 2549068 h 2712541"/>
                        <a:gd name="connsiteX16" fmla="*/ 40165 w 2826457"/>
                        <a:gd name="connsiteY16" fmla="*/ 1761726 h 2712541"/>
                        <a:gd name="connsiteX17" fmla="*/ 30144 w 2826457"/>
                        <a:gd name="connsiteY17" fmla="*/ 1156689 h 2712541"/>
                        <a:gd name="connsiteX18" fmla="*/ 121140 w 2826457"/>
                        <a:gd name="connsiteY18"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760112 w 2826457"/>
                        <a:gd name="connsiteY3" fmla="*/ 1559491 h 2712541"/>
                        <a:gd name="connsiteX4" fmla="*/ 2690193 w 2826457"/>
                        <a:gd name="connsiteY4" fmla="*/ 1784815 h 2712541"/>
                        <a:gd name="connsiteX5" fmla="*/ 2227254 w 2826457"/>
                        <a:gd name="connsiteY5" fmla="*/ 2712541 h 2712541"/>
                        <a:gd name="connsiteX6" fmla="*/ 1856266 w 2826457"/>
                        <a:gd name="connsiteY6" fmla="*/ 2506958 h 2712541"/>
                        <a:gd name="connsiteX7" fmla="*/ 2321271 w 2826457"/>
                        <a:gd name="connsiteY7" fmla="*/ 1587997 h 2712541"/>
                        <a:gd name="connsiteX8" fmla="*/ 2298792 w 2826457"/>
                        <a:gd name="connsiteY8" fmla="*/ 836359 h 2712541"/>
                        <a:gd name="connsiteX9" fmla="*/ 1935366 w 2826457"/>
                        <a:gd name="connsiteY9" fmla="*/ 967862 h 2712541"/>
                        <a:gd name="connsiteX10" fmla="*/ 898446 w 2826457"/>
                        <a:gd name="connsiteY10" fmla="*/ 972870 h 2712541"/>
                        <a:gd name="connsiteX11" fmla="*/ 699490 w 2826457"/>
                        <a:gd name="connsiteY11" fmla="*/ 905436 h 2712541"/>
                        <a:gd name="connsiteX12" fmla="*/ 493347 w 2826457"/>
                        <a:gd name="connsiteY12" fmla="*/ 1066324 h 2712541"/>
                        <a:gd name="connsiteX13" fmla="*/ 481270 w 2826457"/>
                        <a:gd name="connsiteY13" fmla="*/ 1729747 h 2712541"/>
                        <a:gd name="connsiteX14" fmla="*/ 877158 w 2826457"/>
                        <a:gd name="connsiteY14" fmla="*/ 2308187 h 2712541"/>
                        <a:gd name="connsiteX15" fmla="*/ 526440 w 2826457"/>
                        <a:gd name="connsiteY15" fmla="*/ 2549068 h 2712541"/>
                        <a:gd name="connsiteX16" fmla="*/ 40165 w 2826457"/>
                        <a:gd name="connsiteY16" fmla="*/ 1761726 h 2712541"/>
                        <a:gd name="connsiteX17" fmla="*/ 30144 w 2826457"/>
                        <a:gd name="connsiteY17" fmla="*/ 1156689 h 2712541"/>
                        <a:gd name="connsiteX18" fmla="*/ 121140 w 2826457"/>
                        <a:gd name="connsiteY18"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760112 w 2826457"/>
                        <a:gd name="connsiteY3" fmla="*/ 1559491 h 2712541"/>
                        <a:gd name="connsiteX4" fmla="*/ 2690193 w 2826457"/>
                        <a:gd name="connsiteY4" fmla="*/ 1784815 h 2712541"/>
                        <a:gd name="connsiteX5" fmla="*/ 2227254 w 2826457"/>
                        <a:gd name="connsiteY5" fmla="*/ 2712541 h 2712541"/>
                        <a:gd name="connsiteX6" fmla="*/ 1856266 w 2826457"/>
                        <a:gd name="connsiteY6" fmla="*/ 2506958 h 2712541"/>
                        <a:gd name="connsiteX7" fmla="*/ 2321271 w 2826457"/>
                        <a:gd name="connsiteY7" fmla="*/ 1587997 h 2712541"/>
                        <a:gd name="connsiteX8" fmla="*/ 2298792 w 2826457"/>
                        <a:gd name="connsiteY8" fmla="*/ 836359 h 2712541"/>
                        <a:gd name="connsiteX9" fmla="*/ 1935366 w 2826457"/>
                        <a:gd name="connsiteY9" fmla="*/ 967862 h 2712541"/>
                        <a:gd name="connsiteX10" fmla="*/ 898446 w 2826457"/>
                        <a:gd name="connsiteY10" fmla="*/ 972870 h 2712541"/>
                        <a:gd name="connsiteX11" fmla="*/ 699490 w 2826457"/>
                        <a:gd name="connsiteY11" fmla="*/ 905436 h 2712541"/>
                        <a:gd name="connsiteX12" fmla="*/ 493347 w 2826457"/>
                        <a:gd name="connsiteY12" fmla="*/ 1066324 h 2712541"/>
                        <a:gd name="connsiteX13" fmla="*/ 481270 w 2826457"/>
                        <a:gd name="connsiteY13" fmla="*/ 1729747 h 2712541"/>
                        <a:gd name="connsiteX14" fmla="*/ 877158 w 2826457"/>
                        <a:gd name="connsiteY14" fmla="*/ 2308187 h 2712541"/>
                        <a:gd name="connsiteX15" fmla="*/ 526440 w 2826457"/>
                        <a:gd name="connsiteY15" fmla="*/ 2549068 h 2712541"/>
                        <a:gd name="connsiteX16" fmla="*/ 40165 w 2826457"/>
                        <a:gd name="connsiteY16" fmla="*/ 1761726 h 2712541"/>
                        <a:gd name="connsiteX17" fmla="*/ 30144 w 2826457"/>
                        <a:gd name="connsiteY17" fmla="*/ 1156689 h 2712541"/>
                        <a:gd name="connsiteX18" fmla="*/ 121140 w 2826457"/>
                        <a:gd name="connsiteY18"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760112 w 2826457"/>
                        <a:gd name="connsiteY3" fmla="*/ 1559491 h 2712541"/>
                        <a:gd name="connsiteX4" fmla="*/ 2701589 w 2826457"/>
                        <a:gd name="connsiteY4" fmla="*/ 1801159 h 2712541"/>
                        <a:gd name="connsiteX5" fmla="*/ 2227254 w 2826457"/>
                        <a:gd name="connsiteY5" fmla="*/ 2712541 h 2712541"/>
                        <a:gd name="connsiteX6" fmla="*/ 1856266 w 2826457"/>
                        <a:gd name="connsiteY6" fmla="*/ 2506958 h 2712541"/>
                        <a:gd name="connsiteX7" fmla="*/ 2321271 w 2826457"/>
                        <a:gd name="connsiteY7" fmla="*/ 1587997 h 2712541"/>
                        <a:gd name="connsiteX8" fmla="*/ 2298792 w 2826457"/>
                        <a:gd name="connsiteY8" fmla="*/ 836359 h 2712541"/>
                        <a:gd name="connsiteX9" fmla="*/ 1935366 w 2826457"/>
                        <a:gd name="connsiteY9" fmla="*/ 967862 h 2712541"/>
                        <a:gd name="connsiteX10" fmla="*/ 898446 w 2826457"/>
                        <a:gd name="connsiteY10" fmla="*/ 972870 h 2712541"/>
                        <a:gd name="connsiteX11" fmla="*/ 699490 w 2826457"/>
                        <a:gd name="connsiteY11" fmla="*/ 905436 h 2712541"/>
                        <a:gd name="connsiteX12" fmla="*/ 493347 w 2826457"/>
                        <a:gd name="connsiteY12" fmla="*/ 1066324 h 2712541"/>
                        <a:gd name="connsiteX13" fmla="*/ 481270 w 2826457"/>
                        <a:gd name="connsiteY13" fmla="*/ 1729747 h 2712541"/>
                        <a:gd name="connsiteX14" fmla="*/ 877158 w 2826457"/>
                        <a:gd name="connsiteY14" fmla="*/ 2308187 h 2712541"/>
                        <a:gd name="connsiteX15" fmla="*/ 526440 w 2826457"/>
                        <a:gd name="connsiteY15" fmla="*/ 2549068 h 2712541"/>
                        <a:gd name="connsiteX16" fmla="*/ 40165 w 2826457"/>
                        <a:gd name="connsiteY16" fmla="*/ 1761726 h 2712541"/>
                        <a:gd name="connsiteX17" fmla="*/ 30144 w 2826457"/>
                        <a:gd name="connsiteY17" fmla="*/ 1156689 h 2712541"/>
                        <a:gd name="connsiteX18" fmla="*/ 121140 w 2826457"/>
                        <a:gd name="connsiteY18" fmla="*/ 476831 h 2712541"/>
                        <a:gd name="connsiteX0" fmla="*/ 121140 w 2826457"/>
                        <a:gd name="connsiteY0" fmla="*/ 476831 h 2718065"/>
                        <a:gd name="connsiteX1" fmla="*/ 2483778 w 2826457"/>
                        <a:gd name="connsiteY1" fmla="*/ 244646 h 2718065"/>
                        <a:gd name="connsiteX2" fmla="*/ 2788690 w 2826457"/>
                        <a:gd name="connsiteY2" fmla="*/ 979635 h 2718065"/>
                        <a:gd name="connsiteX3" fmla="*/ 2760112 w 2826457"/>
                        <a:gd name="connsiteY3" fmla="*/ 1559491 h 2718065"/>
                        <a:gd name="connsiteX4" fmla="*/ 2701589 w 2826457"/>
                        <a:gd name="connsiteY4" fmla="*/ 1801159 h 2718065"/>
                        <a:gd name="connsiteX5" fmla="*/ 2227369 w 2826457"/>
                        <a:gd name="connsiteY5" fmla="*/ 2718065 h 2718065"/>
                        <a:gd name="connsiteX6" fmla="*/ 1856266 w 2826457"/>
                        <a:gd name="connsiteY6" fmla="*/ 2506958 h 2718065"/>
                        <a:gd name="connsiteX7" fmla="*/ 2321271 w 2826457"/>
                        <a:gd name="connsiteY7" fmla="*/ 1587997 h 2718065"/>
                        <a:gd name="connsiteX8" fmla="*/ 2298792 w 2826457"/>
                        <a:gd name="connsiteY8" fmla="*/ 836359 h 2718065"/>
                        <a:gd name="connsiteX9" fmla="*/ 1935366 w 2826457"/>
                        <a:gd name="connsiteY9" fmla="*/ 967862 h 2718065"/>
                        <a:gd name="connsiteX10" fmla="*/ 898446 w 2826457"/>
                        <a:gd name="connsiteY10" fmla="*/ 972870 h 2718065"/>
                        <a:gd name="connsiteX11" fmla="*/ 699490 w 2826457"/>
                        <a:gd name="connsiteY11" fmla="*/ 905436 h 2718065"/>
                        <a:gd name="connsiteX12" fmla="*/ 493347 w 2826457"/>
                        <a:gd name="connsiteY12" fmla="*/ 1066324 h 2718065"/>
                        <a:gd name="connsiteX13" fmla="*/ 481270 w 2826457"/>
                        <a:gd name="connsiteY13" fmla="*/ 1729747 h 2718065"/>
                        <a:gd name="connsiteX14" fmla="*/ 877158 w 2826457"/>
                        <a:gd name="connsiteY14" fmla="*/ 2308187 h 2718065"/>
                        <a:gd name="connsiteX15" fmla="*/ 526440 w 2826457"/>
                        <a:gd name="connsiteY15" fmla="*/ 2549068 h 2718065"/>
                        <a:gd name="connsiteX16" fmla="*/ 40165 w 2826457"/>
                        <a:gd name="connsiteY16" fmla="*/ 1761726 h 2718065"/>
                        <a:gd name="connsiteX17" fmla="*/ 30144 w 2826457"/>
                        <a:gd name="connsiteY17" fmla="*/ 1156689 h 2718065"/>
                        <a:gd name="connsiteX18" fmla="*/ 121140 w 2826457"/>
                        <a:gd name="connsiteY18" fmla="*/ 476831 h 271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26457" h="2718065">
                          <a:moveTo>
                            <a:pt x="121140" y="476831"/>
                          </a:moveTo>
                          <a:cubicBezTo>
                            <a:pt x="732867" y="-63083"/>
                            <a:pt x="1673459" y="-150192"/>
                            <a:pt x="2483778" y="244646"/>
                          </a:cubicBezTo>
                          <a:cubicBezTo>
                            <a:pt x="2756941" y="360264"/>
                            <a:pt x="2899556" y="743381"/>
                            <a:pt x="2788690" y="979635"/>
                          </a:cubicBezTo>
                          <a:cubicBezTo>
                            <a:pt x="2791562" y="1204284"/>
                            <a:pt x="2775952" y="1397669"/>
                            <a:pt x="2760112" y="1559491"/>
                          </a:cubicBezTo>
                          <a:cubicBezTo>
                            <a:pt x="2743696" y="1693688"/>
                            <a:pt x="2779391" y="1699496"/>
                            <a:pt x="2701589" y="1801159"/>
                          </a:cubicBezTo>
                          <a:lnTo>
                            <a:pt x="2227369" y="2718065"/>
                          </a:lnTo>
                          <a:lnTo>
                            <a:pt x="1856266" y="2506958"/>
                          </a:lnTo>
                          <a:lnTo>
                            <a:pt x="2321271" y="1587997"/>
                          </a:lnTo>
                          <a:lnTo>
                            <a:pt x="2298792" y="836359"/>
                          </a:lnTo>
                          <a:cubicBezTo>
                            <a:pt x="2250692" y="719408"/>
                            <a:pt x="2076869" y="937472"/>
                            <a:pt x="1935366" y="967862"/>
                          </a:cubicBezTo>
                          <a:lnTo>
                            <a:pt x="898446" y="972870"/>
                          </a:lnTo>
                          <a:cubicBezTo>
                            <a:pt x="848170" y="979154"/>
                            <a:pt x="759192" y="980851"/>
                            <a:pt x="699490" y="905436"/>
                          </a:cubicBezTo>
                          <a:cubicBezTo>
                            <a:pt x="637692" y="866681"/>
                            <a:pt x="491776" y="793994"/>
                            <a:pt x="493347" y="1066324"/>
                          </a:cubicBezTo>
                          <a:cubicBezTo>
                            <a:pt x="523590" y="1267598"/>
                            <a:pt x="440916" y="1490396"/>
                            <a:pt x="481270" y="1729747"/>
                          </a:cubicBezTo>
                          <a:cubicBezTo>
                            <a:pt x="606503" y="1889903"/>
                            <a:pt x="756514" y="2134523"/>
                            <a:pt x="877158" y="2308187"/>
                          </a:cubicBezTo>
                          <a:lnTo>
                            <a:pt x="526440" y="2549068"/>
                          </a:lnTo>
                          <a:cubicBezTo>
                            <a:pt x="413099" y="2365598"/>
                            <a:pt x="7836" y="1936984"/>
                            <a:pt x="40165" y="1761726"/>
                          </a:cubicBezTo>
                          <a:cubicBezTo>
                            <a:pt x="-10969" y="1515341"/>
                            <a:pt x="33340" y="1370490"/>
                            <a:pt x="30144" y="1156689"/>
                          </a:cubicBezTo>
                          <a:cubicBezTo>
                            <a:pt x="-20805" y="841557"/>
                            <a:pt x="-17421" y="654908"/>
                            <a:pt x="121140" y="476831"/>
                          </a:cubicBezTo>
                          <a:close/>
                        </a:path>
                      </a:pathLst>
                    </a:custGeom>
                    <a:solidFill>
                      <a:srgbClr val="00A6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6" name="Rectangle 65"/>
                    <p:cNvSpPr/>
                    <p:nvPr/>
                  </p:nvSpPr>
                  <p:spPr>
                    <a:xfrm rot="11419885">
                      <a:off x="3927176" y="4568449"/>
                      <a:ext cx="150701" cy="2807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8" name="Rectangle 67"/>
                    <p:cNvSpPr/>
                    <p:nvPr/>
                  </p:nvSpPr>
                  <p:spPr>
                    <a:xfrm rot="15401283" flipH="1">
                      <a:off x="3615519" y="4132498"/>
                      <a:ext cx="150701" cy="2807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29" name="Group 128"/>
                  <p:cNvGrpSpPr/>
                  <p:nvPr/>
                </p:nvGrpSpPr>
                <p:grpSpPr>
                  <a:xfrm>
                    <a:off x="2991919" y="4652095"/>
                    <a:ext cx="610039" cy="452564"/>
                    <a:chOff x="2991919" y="4652095"/>
                    <a:chExt cx="610039" cy="452564"/>
                  </a:xfrm>
                </p:grpSpPr>
                <p:sp>
                  <p:nvSpPr>
                    <p:cNvPr id="63" name="Rectangle 11"/>
                    <p:cNvSpPr/>
                    <p:nvPr/>
                  </p:nvSpPr>
                  <p:spPr>
                    <a:xfrm rot="13571737">
                      <a:off x="3130154" y="4641382"/>
                      <a:ext cx="38153" cy="141267"/>
                    </a:xfrm>
                    <a:custGeom>
                      <a:avLst/>
                      <a:gdLst>
                        <a:gd name="connsiteX0" fmla="*/ 0 w 88106"/>
                        <a:gd name="connsiteY0" fmla="*/ 0 h 414337"/>
                        <a:gd name="connsiteX1" fmla="*/ 88106 w 88106"/>
                        <a:gd name="connsiteY1" fmla="*/ 0 h 414337"/>
                        <a:gd name="connsiteX2" fmla="*/ 88106 w 88106"/>
                        <a:gd name="connsiteY2" fmla="*/ 414337 h 414337"/>
                        <a:gd name="connsiteX3" fmla="*/ 0 w 88106"/>
                        <a:gd name="connsiteY3" fmla="*/ 414337 h 414337"/>
                        <a:gd name="connsiteX4" fmla="*/ 0 w 88106"/>
                        <a:gd name="connsiteY4" fmla="*/ 0 h 414337"/>
                        <a:gd name="connsiteX0" fmla="*/ 0 w 119062"/>
                        <a:gd name="connsiteY0" fmla="*/ 0 h 416718"/>
                        <a:gd name="connsiteX1" fmla="*/ 119062 w 119062"/>
                        <a:gd name="connsiteY1" fmla="*/ 2381 h 416718"/>
                        <a:gd name="connsiteX2" fmla="*/ 119062 w 119062"/>
                        <a:gd name="connsiteY2" fmla="*/ 416718 h 416718"/>
                        <a:gd name="connsiteX3" fmla="*/ 30956 w 119062"/>
                        <a:gd name="connsiteY3" fmla="*/ 416718 h 416718"/>
                        <a:gd name="connsiteX4" fmla="*/ 0 w 119062"/>
                        <a:gd name="connsiteY4" fmla="*/ 0 h 416718"/>
                        <a:gd name="connsiteX0" fmla="*/ 0 w 119062"/>
                        <a:gd name="connsiteY0" fmla="*/ 0 h 416718"/>
                        <a:gd name="connsiteX1" fmla="*/ 119062 w 119062"/>
                        <a:gd name="connsiteY1" fmla="*/ 2381 h 416718"/>
                        <a:gd name="connsiteX2" fmla="*/ 119062 w 119062"/>
                        <a:gd name="connsiteY2" fmla="*/ 416718 h 416718"/>
                        <a:gd name="connsiteX3" fmla="*/ 0 w 119062"/>
                        <a:gd name="connsiteY3" fmla="*/ 0 h 416718"/>
                        <a:gd name="connsiteX0" fmla="*/ 0 w 119062"/>
                        <a:gd name="connsiteY0" fmla="*/ 0 h 354805"/>
                        <a:gd name="connsiteX1" fmla="*/ 119062 w 119062"/>
                        <a:gd name="connsiteY1" fmla="*/ 2381 h 354805"/>
                        <a:gd name="connsiteX2" fmla="*/ 54768 w 119062"/>
                        <a:gd name="connsiteY2" fmla="*/ 354805 h 354805"/>
                        <a:gd name="connsiteX3" fmla="*/ 0 w 119062"/>
                        <a:gd name="connsiteY3" fmla="*/ 0 h 354805"/>
                        <a:gd name="connsiteX0" fmla="*/ 0 w 54768"/>
                        <a:gd name="connsiteY0" fmla="*/ 0 h 354805"/>
                        <a:gd name="connsiteX1" fmla="*/ 54768 w 54768"/>
                        <a:gd name="connsiteY1" fmla="*/ 354805 h 354805"/>
                        <a:gd name="connsiteX2" fmla="*/ 0 w 54768"/>
                        <a:gd name="connsiteY2" fmla="*/ 0 h 354805"/>
                        <a:gd name="connsiteX0" fmla="*/ 27496 w 82264"/>
                        <a:gd name="connsiteY0" fmla="*/ 0 h 354805"/>
                        <a:gd name="connsiteX1" fmla="*/ 82264 w 82264"/>
                        <a:gd name="connsiteY1" fmla="*/ 354805 h 354805"/>
                        <a:gd name="connsiteX2" fmla="*/ 27496 w 82264"/>
                        <a:gd name="connsiteY2" fmla="*/ 0 h 354805"/>
                        <a:gd name="connsiteX0" fmla="*/ 27496 w 96956"/>
                        <a:gd name="connsiteY0" fmla="*/ 0 h 354805"/>
                        <a:gd name="connsiteX1" fmla="*/ 82264 w 96956"/>
                        <a:gd name="connsiteY1" fmla="*/ 354805 h 354805"/>
                        <a:gd name="connsiteX2" fmla="*/ 27496 w 96956"/>
                        <a:gd name="connsiteY2" fmla="*/ 0 h 354805"/>
                        <a:gd name="connsiteX0" fmla="*/ 28262 w 95882"/>
                        <a:gd name="connsiteY0" fmla="*/ 0 h 357186"/>
                        <a:gd name="connsiteX1" fmla="*/ 78268 w 95882"/>
                        <a:gd name="connsiteY1" fmla="*/ 357186 h 357186"/>
                        <a:gd name="connsiteX2" fmla="*/ 28262 w 95882"/>
                        <a:gd name="connsiteY2" fmla="*/ 0 h 357186"/>
                        <a:gd name="connsiteX0" fmla="*/ 28262 w 121470"/>
                        <a:gd name="connsiteY0" fmla="*/ 0 h 357186"/>
                        <a:gd name="connsiteX1" fmla="*/ 78268 w 121470"/>
                        <a:gd name="connsiteY1" fmla="*/ 357186 h 357186"/>
                        <a:gd name="connsiteX2" fmla="*/ 28262 w 121470"/>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4539"/>
                        <a:gd name="connsiteY0" fmla="*/ 0 h 350042"/>
                        <a:gd name="connsiteX1" fmla="*/ 52387 w 94539"/>
                        <a:gd name="connsiteY1" fmla="*/ 350042 h 350042"/>
                        <a:gd name="connsiteX2" fmla="*/ 0 w 94539"/>
                        <a:gd name="connsiteY2" fmla="*/ 0 h 350042"/>
                        <a:gd name="connsiteX0" fmla="*/ 0 w 94539"/>
                        <a:gd name="connsiteY0" fmla="*/ 0 h 350042"/>
                        <a:gd name="connsiteX1" fmla="*/ 52387 w 94539"/>
                        <a:gd name="connsiteY1" fmla="*/ 350042 h 350042"/>
                        <a:gd name="connsiteX2" fmla="*/ 0 w 94539"/>
                        <a:gd name="connsiteY2" fmla="*/ 0 h 350042"/>
                      </a:gdLst>
                      <a:ahLst/>
                      <a:cxnLst>
                        <a:cxn ang="0">
                          <a:pos x="connsiteX0" y="connsiteY0"/>
                        </a:cxn>
                        <a:cxn ang="0">
                          <a:pos x="connsiteX1" y="connsiteY1"/>
                        </a:cxn>
                        <a:cxn ang="0">
                          <a:pos x="connsiteX2" y="connsiteY2"/>
                        </a:cxn>
                      </a:cxnLst>
                      <a:rect l="l" t="t" r="r" b="b"/>
                      <a:pathLst>
                        <a:path w="94539" h="350042">
                          <a:moveTo>
                            <a:pt x="0" y="0"/>
                          </a:moveTo>
                          <a:cubicBezTo>
                            <a:pt x="127794" y="94455"/>
                            <a:pt x="105569" y="310355"/>
                            <a:pt x="52387" y="350042"/>
                          </a:cubicBezTo>
                          <a:cubicBezTo>
                            <a:pt x="46037" y="215105"/>
                            <a:pt x="49212" y="134936"/>
                            <a:pt x="0" y="0"/>
                          </a:cubicBezTo>
                          <a:close/>
                        </a:path>
                      </a:pathLst>
                    </a:custGeom>
                    <a:solidFill>
                      <a:srgbClr val="F4AF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4" name="Rectangle 11"/>
                    <p:cNvSpPr/>
                    <p:nvPr/>
                  </p:nvSpPr>
                  <p:spPr>
                    <a:xfrm rot="3209151">
                      <a:off x="3463874" y="4939429"/>
                      <a:ext cx="37097" cy="141511"/>
                    </a:xfrm>
                    <a:custGeom>
                      <a:avLst/>
                      <a:gdLst>
                        <a:gd name="connsiteX0" fmla="*/ 0 w 88106"/>
                        <a:gd name="connsiteY0" fmla="*/ 0 h 414337"/>
                        <a:gd name="connsiteX1" fmla="*/ 88106 w 88106"/>
                        <a:gd name="connsiteY1" fmla="*/ 0 h 414337"/>
                        <a:gd name="connsiteX2" fmla="*/ 88106 w 88106"/>
                        <a:gd name="connsiteY2" fmla="*/ 414337 h 414337"/>
                        <a:gd name="connsiteX3" fmla="*/ 0 w 88106"/>
                        <a:gd name="connsiteY3" fmla="*/ 414337 h 414337"/>
                        <a:gd name="connsiteX4" fmla="*/ 0 w 88106"/>
                        <a:gd name="connsiteY4" fmla="*/ 0 h 414337"/>
                        <a:gd name="connsiteX0" fmla="*/ 0 w 119062"/>
                        <a:gd name="connsiteY0" fmla="*/ 0 h 416718"/>
                        <a:gd name="connsiteX1" fmla="*/ 119062 w 119062"/>
                        <a:gd name="connsiteY1" fmla="*/ 2381 h 416718"/>
                        <a:gd name="connsiteX2" fmla="*/ 119062 w 119062"/>
                        <a:gd name="connsiteY2" fmla="*/ 416718 h 416718"/>
                        <a:gd name="connsiteX3" fmla="*/ 30956 w 119062"/>
                        <a:gd name="connsiteY3" fmla="*/ 416718 h 416718"/>
                        <a:gd name="connsiteX4" fmla="*/ 0 w 119062"/>
                        <a:gd name="connsiteY4" fmla="*/ 0 h 416718"/>
                        <a:gd name="connsiteX0" fmla="*/ 0 w 119062"/>
                        <a:gd name="connsiteY0" fmla="*/ 0 h 416718"/>
                        <a:gd name="connsiteX1" fmla="*/ 119062 w 119062"/>
                        <a:gd name="connsiteY1" fmla="*/ 2381 h 416718"/>
                        <a:gd name="connsiteX2" fmla="*/ 119062 w 119062"/>
                        <a:gd name="connsiteY2" fmla="*/ 416718 h 416718"/>
                        <a:gd name="connsiteX3" fmla="*/ 0 w 119062"/>
                        <a:gd name="connsiteY3" fmla="*/ 0 h 416718"/>
                        <a:gd name="connsiteX0" fmla="*/ 0 w 119062"/>
                        <a:gd name="connsiteY0" fmla="*/ 0 h 354805"/>
                        <a:gd name="connsiteX1" fmla="*/ 119062 w 119062"/>
                        <a:gd name="connsiteY1" fmla="*/ 2381 h 354805"/>
                        <a:gd name="connsiteX2" fmla="*/ 54768 w 119062"/>
                        <a:gd name="connsiteY2" fmla="*/ 354805 h 354805"/>
                        <a:gd name="connsiteX3" fmla="*/ 0 w 119062"/>
                        <a:gd name="connsiteY3" fmla="*/ 0 h 354805"/>
                        <a:gd name="connsiteX0" fmla="*/ 0 w 54768"/>
                        <a:gd name="connsiteY0" fmla="*/ 0 h 354805"/>
                        <a:gd name="connsiteX1" fmla="*/ 54768 w 54768"/>
                        <a:gd name="connsiteY1" fmla="*/ 354805 h 354805"/>
                        <a:gd name="connsiteX2" fmla="*/ 0 w 54768"/>
                        <a:gd name="connsiteY2" fmla="*/ 0 h 354805"/>
                        <a:gd name="connsiteX0" fmla="*/ 27496 w 82264"/>
                        <a:gd name="connsiteY0" fmla="*/ 0 h 354805"/>
                        <a:gd name="connsiteX1" fmla="*/ 82264 w 82264"/>
                        <a:gd name="connsiteY1" fmla="*/ 354805 h 354805"/>
                        <a:gd name="connsiteX2" fmla="*/ 27496 w 82264"/>
                        <a:gd name="connsiteY2" fmla="*/ 0 h 354805"/>
                        <a:gd name="connsiteX0" fmla="*/ 27496 w 96956"/>
                        <a:gd name="connsiteY0" fmla="*/ 0 h 354805"/>
                        <a:gd name="connsiteX1" fmla="*/ 82264 w 96956"/>
                        <a:gd name="connsiteY1" fmla="*/ 354805 h 354805"/>
                        <a:gd name="connsiteX2" fmla="*/ 27496 w 96956"/>
                        <a:gd name="connsiteY2" fmla="*/ 0 h 354805"/>
                        <a:gd name="connsiteX0" fmla="*/ 28262 w 95882"/>
                        <a:gd name="connsiteY0" fmla="*/ 0 h 357186"/>
                        <a:gd name="connsiteX1" fmla="*/ 78268 w 95882"/>
                        <a:gd name="connsiteY1" fmla="*/ 357186 h 357186"/>
                        <a:gd name="connsiteX2" fmla="*/ 28262 w 95882"/>
                        <a:gd name="connsiteY2" fmla="*/ 0 h 357186"/>
                        <a:gd name="connsiteX0" fmla="*/ 28262 w 121470"/>
                        <a:gd name="connsiteY0" fmla="*/ 0 h 357186"/>
                        <a:gd name="connsiteX1" fmla="*/ 78268 w 121470"/>
                        <a:gd name="connsiteY1" fmla="*/ 357186 h 357186"/>
                        <a:gd name="connsiteX2" fmla="*/ 28262 w 121470"/>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4539"/>
                        <a:gd name="connsiteY0" fmla="*/ 0 h 350042"/>
                        <a:gd name="connsiteX1" fmla="*/ 52387 w 94539"/>
                        <a:gd name="connsiteY1" fmla="*/ 350042 h 350042"/>
                        <a:gd name="connsiteX2" fmla="*/ 0 w 94539"/>
                        <a:gd name="connsiteY2" fmla="*/ 0 h 350042"/>
                        <a:gd name="connsiteX0" fmla="*/ 0 w 94539"/>
                        <a:gd name="connsiteY0" fmla="*/ 0 h 350042"/>
                        <a:gd name="connsiteX1" fmla="*/ 52387 w 94539"/>
                        <a:gd name="connsiteY1" fmla="*/ 350042 h 350042"/>
                        <a:gd name="connsiteX2" fmla="*/ 0 w 94539"/>
                        <a:gd name="connsiteY2" fmla="*/ 0 h 350042"/>
                        <a:gd name="connsiteX0" fmla="*/ 0 w 91922"/>
                        <a:gd name="connsiteY0" fmla="*/ 0 h 350646"/>
                        <a:gd name="connsiteX1" fmla="*/ 47662 w 91922"/>
                        <a:gd name="connsiteY1" fmla="*/ 350646 h 350646"/>
                        <a:gd name="connsiteX2" fmla="*/ 0 w 91922"/>
                        <a:gd name="connsiteY2" fmla="*/ 0 h 350646"/>
                      </a:gdLst>
                      <a:ahLst/>
                      <a:cxnLst>
                        <a:cxn ang="0">
                          <a:pos x="connsiteX0" y="connsiteY0"/>
                        </a:cxn>
                        <a:cxn ang="0">
                          <a:pos x="connsiteX1" y="connsiteY1"/>
                        </a:cxn>
                        <a:cxn ang="0">
                          <a:pos x="connsiteX2" y="connsiteY2"/>
                        </a:cxn>
                      </a:cxnLst>
                      <a:rect l="l" t="t" r="r" b="b"/>
                      <a:pathLst>
                        <a:path w="91922" h="350646">
                          <a:moveTo>
                            <a:pt x="0" y="0"/>
                          </a:moveTo>
                          <a:cubicBezTo>
                            <a:pt x="127794" y="94455"/>
                            <a:pt x="100844" y="310959"/>
                            <a:pt x="47662" y="350646"/>
                          </a:cubicBezTo>
                          <a:cubicBezTo>
                            <a:pt x="41312" y="215709"/>
                            <a:pt x="49212" y="134936"/>
                            <a:pt x="0" y="0"/>
                          </a:cubicBezTo>
                          <a:close/>
                        </a:path>
                      </a:pathLst>
                    </a:custGeom>
                    <a:solidFill>
                      <a:srgbClr val="F4AF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62" name="Group 61"/>
                    <p:cNvGrpSpPr/>
                    <p:nvPr/>
                  </p:nvGrpSpPr>
                  <p:grpSpPr>
                    <a:xfrm rot="13571737">
                      <a:off x="3070657" y="4573357"/>
                      <a:ext cx="452564" cy="610039"/>
                      <a:chOff x="2949633" y="-2401001"/>
                      <a:chExt cx="1121399" cy="1511604"/>
                    </a:xfrm>
                  </p:grpSpPr>
                  <p:sp>
                    <p:nvSpPr>
                      <p:cNvPr id="73" name="Rectangle 13"/>
                      <p:cNvSpPr/>
                      <p:nvPr/>
                    </p:nvSpPr>
                    <p:spPr>
                      <a:xfrm>
                        <a:off x="2949633" y="-2128364"/>
                        <a:ext cx="1121399" cy="1238967"/>
                      </a:xfrm>
                      <a:custGeom>
                        <a:avLst/>
                        <a:gdLst>
                          <a:gd name="connsiteX0" fmla="*/ 0 w 1439652"/>
                          <a:gd name="connsiteY0" fmla="*/ 0 h 1352888"/>
                          <a:gd name="connsiteX1" fmla="*/ 1439652 w 1439652"/>
                          <a:gd name="connsiteY1" fmla="*/ 0 h 1352888"/>
                          <a:gd name="connsiteX2" fmla="*/ 1439652 w 1439652"/>
                          <a:gd name="connsiteY2" fmla="*/ 1352888 h 1352888"/>
                          <a:gd name="connsiteX3" fmla="*/ 0 w 1439652"/>
                          <a:gd name="connsiteY3" fmla="*/ 1352888 h 1352888"/>
                          <a:gd name="connsiteX4" fmla="*/ 0 w 1439652"/>
                          <a:gd name="connsiteY4" fmla="*/ 0 h 1352888"/>
                          <a:gd name="connsiteX0" fmla="*/ 0 w 1439652"/>
                          <a:gd name="connsiteY0" fmla="*/ 0 h 1352888"/>
                          <a:gd name="connsiteX1" fmla="*/ 1439652 w 1439652"/>
                          <a:gd name="connsiteY1" fmla="*/ 0 h 1352888"/>
                          <a:gd name="connsiteX2" fmla="*/ 1439652 w 1439652"/>
                          <a:gd name="connsiteY2" fmla="*/ 1352888 h 1352888"/>
                          <a:gd name="connsiteX3" fmla="*/ 710215 w 1439652"/>
                          <a:gd name="connsiteY3" fmla="*/ 1349961 h 1352888"/>
                          <a:gd name="connsiteX4" fmla="*/ 0 w 1439652"/>
                          <a:gd name="connsiteY4" fmla="*/ 1352888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0 w 1439652"/>
                          <a:gd name="connsiteY4" fmla="*/ 1352888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109391 w 1439652"/>
                          <a:gd name="connsiteY4" fmla="*/ 794711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109391 w 1439652"/>
                          <a:gd name="connsiteY4" fmla="*/ 794711 h 1352888"/>
                          <a:gd name="connsiteX5" fmla="*/ 0 w 1439652"/>
                          <a:gd name="connsiteY5" fmla="*/ 0 h 1352888"/>
                          <a:gd name="connsiteX0" fmla="*/ 0 w 1439652"/>
                          <a:gd name="connsiteY0" fmla="*/ 0 h 1363864"/>
                          <a:gd name="connsiteX1" fmla="*/ 1439652 w 1439652"/>
                          <a:gd name="connsiteY1" fmla="*/ 0 h 1363864"/>
                          <a:gd name="connsiteX2" fmla="*/ 1439652 w 1439652"/>
                          <a:gd name="connsiteY2" fmla="*/ 1352888 h 1363864"/>
                          <a:gd name="connsiteX3" fmla="*/ 724240 w 1439652"/>
                          <a:gd name="connsiteY3" fmla="*/ 1316302 h 1363864"/>
                          <a:gd name="connsiteX4" fmla="*/ 109391 w 1439652"/>
                          <a:gd name="connsiteY4" fmla="*/ 794711 h 1363864"/>
                          <a:gd name="connsiteX5" fmla="*/ 0 w 1439652"/>
                          <a:gd name="connsiteY5" fmla="*/ 0 h 1363864"/>
                          <a:gd name="connsiteX0" fmla="*/ 0 w 1439652"/>
                          <a:gd name="connsiteY0" fmla="*/ 0 h 1373603"/>
                          <a:gd name="connsiteX1" fmla="*/ 1439652 w 1439652"/>
                          <a:gd name="connsiteY1" fmla="*/ 0 h 1373603"/>
                          <a:gd name="connsiteX2" fmla="*/ 1439652 w 1439652"/>
                          <a:gd name="connsiteY2" fmla="*/ 1352888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34893 w 1439652"/>
                          <a:gd name="connsiteY2" fmla="*/ 80032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34893 w 1439652"/>
                          <a:gd name="connsiteY2" fmla="*/ 80032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13659 w 1335379"/>
                          <a:gd name="connsiteY0" fmla="*/ 140245 h 1373603"/>
                          <a:gd name="connsiteX1" fmla="*/ 1335379 w 1335379"/>
                          <a:gd name="connsiteY1" fmla="*/ 0 h 1373603"/>
                          <a:gd name="connsiteX2" fmla="*/ 1119400 w 1335379"/>
                          <a:gd name="connsiteY2" fmla="*/ 780687 h 1373603"/>
                          <a:gd name="connsiteX3" fmla="*/ 619967 w 1335379"/>
                          <a:gd name="connsiteY3" fmla="*/ 1316302 h 1373603"/>
                          <a:gd name="connsiteX4" fmla="*/ 5118 w 1335379"/>
                          <a:gd name="connsiteY4" fmla="*/ 794711 h 1373603"/>
                          <a:gd name="connsiteX5" fmla="*/ 313659 w 1335379"/>
                          <a:gd name="connsiteY5" fmla="*/ 140245 h 1373603"/>
                          <a:gd name="connsiteX0" fmla="*/ 313659 w 1119400"/>
                          <a:gd name="connsiteY0" fmla="*/ 5610 h 1238968"/>
                          <a:gd name="connsiteX1" fmla="*/ 777203 w 1119400"/>
                          <a:gd name="connsiteY1" fmla="*/ 0 h 1238968"/>
                          <a:gd name="connsiteX2" fmla="*/ 1119400 w 1119400"/>
                          <a:gd name="connsiteY2" fmla="*/ 646052 h 1238968"/>
                          <a:gd name="connsiteX3" fmla="*/ 619967 w 1119400"/>
                          <a:gd name="connsiteY3" fmla="*/ 1181667 h 1238968"/>
                          <a:gd name="connsiteX4" fmla="*/ 5118 w 1119400"/>
                          <a:gd name="connsiteY4" fmla="*/ 660076 h 1238968"/>
                          <a:gd name="connsiteX5" fmla="*/ 313659 w 1119400"/>
                          <a:gd name="connsiteY5" fmla="*/ 5610 h 1238968"/>
                          <a:gd name="connsiteX0" fmla="*/ 313659 w 1119400"/>
                          <a:gd name="connsiteY0" fmla="*/ 5610 h 1238968"/>
                          <a:gd name="connsiteX1" fmla="*/ 777203 w 1119400"/>
                          <a:gd name="connsiteY1" fmla="*/ 0 h 1238968"/>
                          <a:gd name="connsiteX2" fmla="*/ 1119400 w 1119400"/>
                          <a:gd name="connsiteY2" fmla="*/ 646052 h 1238968"/>
                          <a:gd name="connsiteX3" fmla="*/ 619967 w 1119400"/>
                          <a:gd name="connsiteY3" fmla="*/ 1181667 h 1238968"/>
                          <a:gd name="connsiteX4" fmla="*/ 5118 w 1119400"/>
                          <a:gd name="connsiteY4" fmla="*/ 660076 h 1238968"/>
                          <a:gd name="connsiteX5" fmla="*/ 313659 w 1119400"/>
                          <a:gd name="connsiteY5" fmla="*/ 5610 h 1238968"/>
                          <a:gd name="connsiteX0" fmla="*/ 313659 w 1127678"/>
                          <a:gd name="connsiteY0" fmla="*/ 5610 h 1238968"/>
                          <a:gd name="connsiteX1" fmla="*/ 777203 w 1127678"/>
                          <a:gd name="connsiteY1" fmla="*/ 0 h 1238968"/>
                          <a:gd name="connsiteX2" fmla="*/ 1119400 w 1127678"/>
                          <a:gd name="connsiteY2" fmla="*/ 646052 h 1238968"/>
                          <a:gd name="connsiteX3" fmla="*/ 619967 w 1127678"/>
                          <a:gd name="connsiteY3" fmla="*/ 1181667 h 1238968"/>
                          <a:gd name="connsiteX4" fmla="*/ 5118 w 1127678"/>
                          <a:gd name="connsiteY4" fmla="*/ 660076 h 1238968"/>
                          <a:gd name="connsiteX5" fmla="*/ 313659 w 1127678"/>
                          <a:gd name="connsiteY5" fmla="*/ 5610 h 1238968"/>
                          <a:gd name="connsiteX0" fmla="*/ 313659 w 1123274"/>
                          <a:gd name="connsiteY0" fmla="*/ 5610 h 1238968"/>
                          <a:gd name="connsiteX1" fmla="*/ 777203 w 1123274"/>
                          <a:gd name="connsiteY1" fmla="*/ 0 h 1238968"/>
                          <a:gd name="connsiteX2" fmla="*/ 1119400 w 1123274"/>
                          <a:gd name="connsiteY2" fmla="*/ 646052 h 1238968"/>
                          <a:gd name="connsiteX3" fmla="*/ 619967 w 1123274"/>
                          <a:gd name="connsiteY3" fmla="*/ 1181667 h 1238968"/>
                          <a:gd name="connsiteX4" fmla="*/ 5118 w 1123274"/>
                          <a:gd name="connsiteY4" fmla="*/ 660076 h 1238968"/>
                          <a:gd name="connsiteX5" fmla="*/ 313659 w 1123274"/>
                          <a:gd name="connsiteY5" fmla="*/ 5610 h 1238968"/>
                          <a:gd name="connsiteX0" fmla="*/ 313659 w 1119978"/>
                          <a:gd name="connsiteY0" fmla="*/ 5610 h 1238968"/>
                          <a:gd name="connsiteX1" fmla="*/ 777203 w 1119978"/>
                          <a:gd name="connsiteY1" fmla="*/ 0 h 1238968"/>
                          <a:gd name="connsiteX2" fmla="*/ 1119400 w 1119978"/>
                          <a:gd name="connsiteY2" fmla="*/ 646052 h 1238968"/>
                          <a:gd name="connsiteX3" fmla="*/ 619967 w 1119978"/>
                          <a:gd name="connsiteY3" fmla="*/ 1181667 h 1238968"/>
                          <a:gd name="connsiteX4" fmla="*/ 5118 w 1119978"/>
                          <a:gd name="connsiteY4" fmla="*/ 660076 h 1238968"/>
                          <a:gd name="connsiteX5" fmla="*/ 313659 w 1119978"/>
                          <a:gd name="connsiteY5" fmla="*/ 5610 h 1238968"/>
                          <a:gd name="connsiteX0" fmla="*/ 313659 w 1120225"/>
                          <a:gd name="connsiteY0" fmla="*/ 5610 h 1238968"/>
                          <a:gd name="connsiteX1" fmla="*/ 777203 w 1120225"/>
                          <a:gd name="connsiteY1" fmla="*/ 0 h 1238968"/>
                          <a:gd name="connsiteX2" fmla="*/ 1119400 w 1120225"/>
                          <a:gd name="connsiteY2" fmla="*/ 646052 h 1238968"/>
                          <a:gd name="connsiteX3" fmla="*/ 619967 w 1120225"/>
                          <a:gd name="connsiteY3" fmla="*/ 1181667 h 1238968"/>
                          <a:gd name="connsiteX4" fmla="*/ 5118 w 1120225"/>
                          <a:gd name="connsiteY4" fmla="*/ 660076 h 1238968"/>
                          <a:gd name="connsiteX5" fmla="*/ 313659 w 1120225"/>
                          <a:gd name="connsiteY5" fmla="*/ 5610 h 1238968"/>
                          <a:gd name="connsiteX0" fmla="*/ 313659 w 1121399"/>
                          <a:gd name="connsiteY0" fmla="*/ 5610 h 1238968"/>
                          <a:gd name="connsiteX1" fmla="*/ 777203 w 1121399"/>
                          <a:gd name="connsiteY1" fmla="*/ 0 h 1238968"/>
                          <a:gd name="connsiteX2" fmla="*/ 1119400 w 1121399"/>
                          <a:gd name="connsiteY2" fmla="*/ 646052 h 1238968"/>
                          <a:gd name="connsiteX3" fmla="*/ 619967 w 1121399"/>
                          <a:gd name="connsiteY3" fmla="*/ 1181667 h 1238968"/>
                          <a:gd name="connsiteX4" fmla="*/ 5118 w 1121399"/>
                          <a:gd name="connsiteY4" fmla="*/ 660076 h 1238968"/>
                          <a:gd name="connsiteX5" fmla="*/ 313659 w 1121399"/>
                          <a:gd name="connsiteY5" fmla="*/ 5610 h 123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399" h="1238968">
                            <a:moveTo>
                              <a:pt x="313659" y="5610"/>
                            </a:moveTo>
                            <a:lnTo>
                              <a:pt x="777203" y="0"/>
                            </a:lnTo>
                            <a:cubicBezTo>
                              <a:pt x="1009075" y="111569"/>
                              <a:pt x="1131555" y="354969"/>
                              <a:pt x="1119400" y="646052"/>
                            </a:cubicBezTo>
                            <a:cubicBezTo>
                              <a:pt x="1148331" y="1000364"/>
                              <a:pt x="857503" y="1349068"/>
                              <a:pt x="619967" y="1181667"/>
                            </a:cubicBezTo>
                            <a:cubicBezTo>
                              <a:pt x="386968" y="1372441"/>
                              <a:pt x="30554" y="1058333"/>
                              <a:pt x="5118" y="660076"/>
                            </a:cubicBezTo>
                            <a:cubicBezTo>
                              <a:pt x="-29475" y="310090"/>
                              <a:pt x="115445" y="105959"/>
                              <a:pt x="313659" y="5610"/>
                            </a:cubicBezTo>
                            <a:close/>
                          </a:path>
                        </a:pathLst>
                      </a:custGeom>
                      <a:solidFill>
                        <a:srgbClr val="EBC5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4" name="Oval 73"/>
                      <p:cNvSpPr/>
                      <p:nvPr/>
                    </p:nvSpPr>
                    <p:spPr>
                      <a:xfrm>
                        <a:off x="3306987" y="-2401001"/>
                        <a:ext cx="448785" cy="450820"/>
                      </a:xfrm>
                      <a:prstGeom prst="ellipse">
                        <a:avLst/>
                      </a:prstGeom>
                      <a:solidFill>
                        <a:srgbClr val="D7B78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grpSp>
          </p:grpSp>
        </p:grpSp>
      </p:grpSp>
      <p:grpSp>
        <p:nvGrpSpPr>
          <p:cNvPr id="22" name="Group 21">
            <a:extLst>
              <a:ext uri="{FF2B5EF4-FFF2-40B4-BE49-F238E27FC236}">
                <a16:creationId xmlns:a16="http://schemas.microsoft.com/office/drawing/2014/main" id="{5C2BAFD9-9749-47A3-9834-F30437EDC5E6}"/>
              </a:ext>
            </a:extLst>
          </p:cNvPr>
          <p:cNvGrpSpPr/>
          <p:nvPr/>
        </p:nvGrpSpPr>
        <p:grpSpPr>
          <a:xfrm>
            <a:off x="-463315" y="3164451"/>
            <a:ext cx="12655315" cy="3094984"/>
            <a:chOff x="-791209" y="2384086"/>
            <a:chExt cx="10549187" cy="3094984"/>
          </a:xfrm>
        </p:grpSpPr>
        <p:grpSp>
          <p:nvGrpSpPr>
            <p:cNvPr id="255" name="Group 254"/>
            <p:cNvGrpSpPr/>
            <p:nvPr/>
          </p:nvGrpSpPr>
          <p:grpSpPr>
            <a:xfrm>
              <a:off x="-405000" y="2913244"/>
              <a:ext cx="3152549" cy="2428963"/>
              <a:chOff x="-679262" y="3761395"/>
              <a:chExt cx="2085753" cy="2428963"/>
            </a:xfrm>
          </p:grpSpPr>
          <p:cxnSp>
            <p:nvCxnSpPr>
              <p:cNvPr id="257" name="Straight Connector 256"/>
              <p:cNvCxnSpPr/>
              <p:nvPr/>
            </p:nvCxnSpPr>
            <p:spPr>
              <a:xfrm>
                <a:off x="-679262" y="3761395"/>
                <a:ext cx="1837654" cy="11414"/>
              </a:xfrm>
              <a:prstGeom prst="line">
                <a:avLst/>
              </a:prstGeom>
              <a:ln w="57150">
                <a:solidFill>
                  <a:srgbClr val="002060"/>
                </a:solidFill>
              </a:ln>
            </p:spPr>
            <p:style>
              <a:lnRef idx="3">
                <a:schemeClr val="dk1"/>
              </a:lnRef>
              <a:fillRef idx="0">
                <a:schemeClr val="dk1"/>
              </a:fillRef>
              <a:effectRef idx="2">
                <a:schemeClr val="dk1"/>
              </a:effectRef>
              <a:fontRef idx="minor">
                <a:schemeClr val="tx1"/>
              </a:fontRef>
            </p:style>
          </p:cxnSp>
          <p:sp>
            <p:nvSpPr>
              <p:cNvPr id="258" name="TextBox 257"/>
              <p:cNvSpPr txBox="1"/>
              <p:nvPr/>
            </p:nvSpPr>
            <p:spPr>
              <a:xfrm>
                <a:off x="-566800" y="5544027"/>
                <a:ext cx="1973291" cy="646331"/>
              </a:xfrm>
              <a:prstGeom prst="rect">
                <a:avLst/>
              </a:prstGeom>
              <a:noFill/>
            </p:spPr>
            <p:txBody>
              <a:bodyPr wrap="square" rtlCol="0" anchor="ctr">
                <a:spAutoFit/>
              </a:bodyPr>
              <a:lstStyle/>
              <a:p>
                <a:pPr algn="ctr"/>
                <a:r>
                  <a:rPr lang="en-US" b="1" dirty="0">
                    <a:solidFill>
                      <a:srgbClr val="00A6B5"/>
                    </a:solidFill>
                    <a:latin typeface="Arial" panose="020B0604020202020204" pitchFamily="34" charset="0"/>
                    <a:ea typeface="Arial Unicode MS" panose="020B0604020202020204" pitchFamily="34" charset="-128"/>
                    <a:cs typeface="Arial" panose="020B0604020202020204" pitchFamily="34" charset="0"/>
                  </a:rPr>
                  <a:t>ÖĞRETMEN, VELİ VE </a:t>
                </a:r>
                <a:endParaRPr lang="tr-TR" b="1" dirty="0">
                  <a:solidFill>
                    <a:srgbClr val="00A6B5"/>
                  </a:solidFill>
                  <a:latin typeface="Arial" panose="020B0604020202020204" pitchFamily="34" charset="0"/>
                  <a:ea typeface="Arial Unicode MS" panose="020B0604020202020204" pitchFamily="34" charset="-128"/>
                  <a:cs typeface="Arial" panose="020B0604020202020204" pitchFamily="34" charset="0"/>
                </a:endParaRPr>
              </a:p>
              <a:p>
                <a:pPr algn="ctr"/>
                <a:r>
                  <a:rPr lang="en-US" b="1" dirty="0">
                    <a:solidFill>
                      <a:srgbClr val="00A6B5"/>
                    </a:solidFill>
                    <a:latin typeface="Arial" panose="020B0604020202020204" pitchFamily="34" charset="0"/>
                    <a:ea typeface="Arial Unicode MS" panose="020B0604020202020204" pitchFamily="34" charset="-128"/>
                    <a:cs typeface="Arial" panose="020B0604020202020204" pitchFamily="34" charset="0"/>
                  </a:rPr>
                  <a:t>ÖĞRENCİ DEĞERLENDİRME</a:t>
                </a:r>
                <a:r>
                  <a:rPr lang="tr-TR" b="1" dirty="0">
                    <a:solidFill>
                      <a:srgbClr val="00A6B5"/>
                    </a:solidFill>
                    <a:latin typeface="Arial" panose="020B0604020202020204" pitchFamily="34" charset="0"/>
                    <a:ea typeface="Arial Unicode MS" panose="020B0604020202020204" pitchFamily="34" charset="-128"/>
                    <a:cs typeface="Arial" panose="020B0604020202020204" pitchFamily="34" charset="0"/>
                  </a:rPr>
                  <a:t>Sİ</a:t>
                </a:r>
                <a:endParaRPr lang="en-US" b="1" dirty="0">
                  <a:solidFill>
                    <a:srgbClr val="00A6B5"/>
                  </a:solidFill>
                  <a:latin typeface="Arial" panose="020B0604020202020204" pitchFamily="34" charset="0"/>
                  <a:ea typeface="Adobe Gothic Std B" panose="020B0800000000000000" pitchFamily="34" charset="-128"/>
                  <a:cs typeface="Arial" panose="020B0604020202020204" pitchFamily="34" charset="0"/>
                </a:endParaRPr>
              </a:p>
            </p:txBody>
          </p:sp>
        </p:grpSp>
        <p:cxnSp>
          <p:nvCxnSpPr>
            <p:cNvPr id="302" name="Straight Connector 301"/>
            <p:cNvCxnSpPr/>
            <p:nvPr/>
          </p:nvCxnSpPr>
          <p:spPr>
            <a:xfrm flipH="1">
              <a:off x="5118043" y="5418968"/>
              <a:ext cx="4639935" cy="60102"/>
            </a:xfrm>
            <a:prstGeom prst="line">
              <a:avLst/>
            </a:prstGeom>
            <a:ln w="57150">
              <a:solidFill>
                <a:srgbClr val="B41E29"/>
              </a:solidFill>
            </a:ln>
          </p:spPr>
          <p:style>
            <a:lnRef idx="3">
              <a:schemeClr val="dk1"/>
            </a:lnRef>
            <a:fillRef idx="0">
              <a:schemeClr val="dk1"/>
            </a:fillRef>
            <a:effectRef idx="2">
              <a:schemeClr val="dk1"/>
            </a:effectRef>
            <a:fontRef idx="minor">
              <a:schemeClr val="tx1"/>
            </a:fontRef>
          </p:style>
        </p:cxnSp>
        <p:grpSp>
          <p:nvGrpSpPr>
            <p:cNvPr id="305" name="Group 304"/>
            <p:cNvGrpSpPr/>
            <p:nvPr/>
          </p:nvGrpSpPr>
          <p:grpSpPr>
            <a:xfrm flipH="1">
              <a:off x="-791209" y="2384086"/>
              <a:ext cx="10549187" cy="515690"/>
              <a:chOff x="-382948" y="1372455"/>
              <a:chExt cx="6979405" cy="515690"/>
            </a:xfrm>
          </p:grpSpPr>
          <p:cxnSp>
            <p:nvCxnSpPr>
              <p:cNvPr id="307" name="Straight Connector 306"/>
              <p:cNvCxnSpPr/>
              <p:nvPr/>
            </p:nvCxnSpPr>
            <p:spPr>
              <a:xfrm flipV="1">
                <a:off x="-382948" y="1372455"/>
                <a:ext cx="2275324" cy="8471"/>
              </a:xfrm>
              <a:prstGeom prst="line">
                <a:avLst/>
              </a:prstGeom>
              <a:ln w="57150">
                <a:solidFill>
                  <a:srgbClr val="7AAD35"/>
                </a:solidFill>
              </a:ln>
            </p:spPr>
            <p:style>
              <a:lnRef idx="3">
                <a:schemeClr val="dk1"/>
              </a:lnRef>
              <a:fillRef idx="0">
                <a:schemeClr val="dk1"/>
              </a:fillRef>
              <a:effectRef idx="2">
                <a:schemeClr val="dk1"/>
              </a:effectRef>
              <a:fontRef idx="minor">
                <a:schemeClr val="tx1"/>
              </a:fontRef>
            </p:style>
          </p:cxnSp>
          <p:sp>
            <p:nvSpPr>
              <p:cNvPr id="308" name="TextBox 307"/>
              <p:cNvSpPr txBox="1"/>
              <p:nvPr/>
            </p:nvSpPr>
            <p:spPr>
              <a:xfrm>
                <a:off x="4667071" y="1518813"/>
                <a:ext cx="1929386" cy="369332"/>
              </a:xfrm>
              <a:prstGeom prst="rect">
                <a:avLst/>
              </a:prstGeom>
              <a:noFill/>
            </p:spPr>
            <p:txBody>
              <a:bodyPr wrap="square" rtlCol="0" anchor="ctr">
                <a:spAutoFit/>
              </a:bodyPr>
              <a:lstStyle/>
              <a:p>
                <a:pPr algn="r"/>
                <a:r>
                  <a:rPr lang="tr-TR" b="1" dirty="0">
                    <a:solidFill>
                      <a:srgbClr val="002060"/>
                    </a:solidFill>
                    <a:latin typeface="Arial" panose="020B0604020202020204" pitchFamily="34" charset="0"/>
                    <a:ea typeface="Arial Unicode MS" panose="020B0604020202020204" pitchFamily="34" charset="-128"/>
                    <a:cs typeface="Arial" panose="020B0604020202020204" pitchFamily="34" charset="0"/>
                  </a:rPr>
                  <a:t>ETKİNLİK</a:t>
                </a:r>
                <a:r>
                  <a:rPr lang="en-US" b="1" dirty="0">
                    <a:solidFill>
                      <a:srgbClr val="002060"/>
                    </a:solidFill>
                    <a:latin typeface="Arial" panose="020B0604020202020204" pitchFamily="34" charset="0"/>
                    <a:ea typeface="Arial Unicode MS" panose="020B0604020202020204" pitchFamily="34" charset="-128"/>
                    <a:cs typeface="Arial" panose="020B0604020202020204" pitchFamily="34" charset="0"/>
                  </a:rPr>
                  <a:t> </a:t>
                </a:r>
                <a:r>
                  <a:rPr lang="tr-TR" b="1" dirty="0">
                    <a:solidFill>
                      <a:srgbClr val="002060"/>
                    </a:solidFill>
                    <a:latin typeface="Arial" panose="020B0604020202020204" pitchFamily="34" charset="0"/>
                    <a:ea typeface="Arial Unicode MS" panose="020B0604020202020204" pitchFamily="34" charset="-128"/>
                    <a:cs typeface="Arial" panose="020B0604020202020204" pitchFamily="34" charset="0"/>
                  </a:rPr>
                  <a:t>VE GEZİ </a:t>
                </a:r>
                <a:r>
                  <a:rPr lang="en-US" b="1" dirty="0">
                    <a:solidFill>
                      <a:srgbClr val="002060"/>
                    </a:solidFill>
                    <a:latin typeface="Arial" panose="020B0604020202020204" pitchFamily="34" charset="0"/>
                    <a:ea typeface="Arial Unicode MS" panose="020B0604020202020204" pitchFamily="34" charset="-128"/>
                    <a:cs typeface="Arial" panose="020B0604020202020204" pitchFamily="34" charset="0"/>
                  </a:rPr>
                  <a:t>PLAN</a:t>
                </a:r>
                <a:r>
                  <a:rPr lang="tr-TR" b="1" dirty="0">
                    <a:solidFill>
                      <a:srgbClr val="002060"/>
                    </a:solidFill>
                    <a:latin typeface="Arial" panose="020B0604020202020204" pitchFamily="34" charset="0"/>
                    <a:ea typeface="Arial Unicode MS" panose="020B0604020202020204" pitchFamily="34" charset="-128"/>
                    <a:cs typeface="Arial" panose="020B0604020202020204" pitchFamily="34" charset="0"/>
                  </a:rPr>
                  <a:t>I</a:t>
                </a:r>
                <a:endParaRPr lang="en-US" b="1" dirty="0">
                  <a:solidFill>
                    <a:srgbClr val="002060"/>
                  </a:solidFill>
                  <a:latin typeface="Arial" panose="020B0604020202020204" pitchFamily="34" charset="0"/>
                  <a:ea typeface="Adobe Gothic Std B" panose="020B0800000000000000" pitchFamily="34" charset="-128"/>
                  <a:cs typeface="Arial" panose="020B0604020202020204" pitchFamily="34" charset="0"/>
                </a:endParaRPr>
              </a:p>
            </p:txBody>
          </p:sp>
        </p:grpSp>
      </p:grpSp>
      <p:cxnSp>
        <p:nvCxnSpPr>
          <p:cNvPr id="211" name="Straight Connector 291"/>
          <p:cNvCxnSpPr/>
          <p:nvPr/>
        </p:nvCxnSpPr>
        <p:spPr>
          <a:xfrm>
            <a:off x="-36167" y="6125144"/>
            <a:ext cx="4354436" cy="9802"/>
          </a:xfrm>
          <a:prstGeom prst="line">
            <a:avLst/>
          </a:prstGeom>
          <a:ln w="57150">
            <a:solidFill>
              <a:srgbClr val="00A6B5"/>
            </a:solidFill>
          </a:ln>
        </p:spPr>
        <p:style>
          <a:lnRef idx="3">
            <a:schemeClr val="dk1"/>
          </a:lnRef>
          <a:fillRef idx="0">
            <a:schemeClr val="dk1"/>
          </a:fillRef>
          <a:effectRef idx="2">
            <a:schemeClr val="dk1"/>
          </a:effectRef>
          <a:fontRef idx="minor">
            <a:schemeClr val="tx1"/>
          </a:fontRef>
        </p:style>
      </p:cxnSp>
      <p:sp>
        <p:nvSpPr>
          <p:cNvPr id="98" name="Dikdörtgen 97"/>
          <p:cNvSpPr/>
          <p:nvPr/>
        </p:nvSpPr>
        <p:spPr>
          <a:xfrm>
            <a:off x="4640238" y="3321777"/>
            <a:ext cx="2322549" cy="1569660"/>
          </a:xfrm>
          <a:prstGeom prst="rect">
            <a:avLst/>
          </a:prstGeom>
        </p:spPr>
        <p:txBody>
          <a:bodyPr wrap="square">
            <a:spAutoFit/>
          </a:bodyPr>
          <a:lstStyle/>
          <a:p>
            <a:pPr algn="ctr"/>
            <a:r>
              <a:rPr lang="tr-TR" sz="3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DEĞERLER </a:t>
            </a:r>
          </a:p>
          <a:p>
            <a:pPr algn="ctr"/>
            <a:r>
              <a:rPr lang="tr-TR" sz="3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ÇALIŞMASI </a:t>
            </a:r>
          </a:p>
          <a:p>
            <a:pPr algn="ctr"/>
            <a:r>
              <a:rPr lang="tr-TR" sz="3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 </a:t>
            </a:r>
          </a:p>
        </p:txBody>
      </p:sp>
      <p:grpSp>
        <p:nvGrpSpPr>
          <p:cNvPr id="126" name="Group 205"/>
          <p:cNvGrpSpPr/>
          <p:nvPr/>
        </p:nvGrpSpPr>
        <p:grpSpPr>
          <a:xfrm>
            <a:off x="-24395" y="-46859"/>
            <a:ext cx="12191999" cy="893020"/>
            <a:chOff x="1260583" y="2427299"/>
            <a:chExt cx="9492084" cy="2754272"/>
          </a:xfrm>
          <a:solidFill>
            <a:srgbClr val="FF9900"/>
          </a:solidFill>
        </p:grpSpPr>
        <p:sp>
          <p:nvSpPr>
            <p:cNvPr id="127" name="Rectangle 207"/>
            <p:cNvSpPr/>
            <p:nvPr/>
          </p:nvSpPr>
          <p:spPr>
            <a:xfrm>
              <a:off x="1260583" y="2565997"/>
              <a:ext cx="9492084" cy="2491167"/>
            </a:xfrm>
            <a:prstGeom prst="rect">
              <a:avLst/>
            </a:prstGeom>
            <a:grpFill/>
            <a:ln>
              <a:solidFill>
                <a:srgbClr val="D1A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dirty="0"/>
            </a:p>
          </p:txBody>
        </p:sp>
        <p:sp>
          <p:nvSpPr>
            <p:cNvPr id="128" name="Rectangle 208"/>
            <p:cNvSpPr/>
            <p:nvPr/>
          </p:nvSpPr>
          <p:spPr>
            <a:xfrm>
              <a:off x="1260583" y="2427299"/>
              <a:ext cx="9492083" cy="2754272"/>
            </a:xfrm>
            <a:prstGeom prst="rect">
              <a:avLst/>
            </a:prstGeom>
            <a:grpFill/>
            <a:ln w="28575">
              <a:noFill/>
            </a:ln>
          </p:spPr>
          <p:txBody>
            <a:bodyPr wrap="square" anchor="ctr">
              <a:spAutoFit/>
            </a:bodyPr>
            <a:lstStyle/>
            <a:p>
              <a:pPr algn="ctr"/>
              <a:r>
                <a:rPr lang="tr-TR" sz="4800" b="1" dirty="0">
                  <a:solidFill>
                    <a:schemeClr val="bg1"/>
                  </a:solidFill>
                </a:rPr>
                <a:t> </a:t>
              </a:r>
            </a:p>
          </p:txBody>
        </p:sp>
      </p:grpSp>
      <p:pic>
        <p:nvPicPr>
          <p:cNvPr id="137"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0" y="825536"/>
            <a:ext cx="12067447" cy="459672"/>
          </a:xfrm>
          <a:prstGeom prst="rect">
            <a:avLst/>
          </a:prstGeom>
        </p:spPr>
      </p:pic>
      <p:sp>
        <p:nvSpPr>
          <p:cNvPr id="138" name="Rectangle 32"/>
          <p:cNvSpPr/>
          <p:nvPr/>
        </p:nvSpPr>
        <p:spPr>
          <a:xfrm>
            <a:off x="-85736" y="-23709"/>
            <a:ext cx="12192000" cy="830997"/>
          </a:xfrm>
          <a:prstGeom prst="rect">
            <a:avLst/>
          </a:prstGeom>
          <a:noFill/>
        </p:spPr>
        <p:txBody>
          <a:bodyPr wrap="square">
            <a:spAutoFit/>
          </a:bodyPr>
          <a:lstStyle/>
          <a:p>
            <a:pPr algn="ctr"/>
            <a:r>
              <a:rPr lang="tr-TR" sz="4800" b="1" dirty="0">
                <a:solidFill>
                  <a:schemeClr val="bg1"/>
                </a:solidFill>
              </a:rPr>
              <a:t>DEĞERLER RAPORU</a:t>
            </a:r>
            <a:endParaRPr lang="ar-SA" sz="4800" b="1" dirty="0">
              <a:solidFill>
                <a:schemeClr val="bg1"/>
              </a:solidFill>
            </a:endParaRPr>
          </a:p>
        </p:txBody>
      </p:sp>
      <p:sp>
        <p:nvSpPr>
          <p:cNvPr id="23" name="Dikdörtgen 22"/>
          <p:cNvSpPr/>
          <p:nvPr/>
        </p:nvSpPr>
        <p:spPr>
          <a:xfrm>
            <a:off x="8628005" y="2531961"/>
            <a:ext cx="3521123" cy="646331"/>
          </a:xfrm>
          <a:prstGeom prst="rect">
            <a:avLst/>
          </a:prstGeom>
        </p:spPr>
        <p:txBody>
          <a:bodyPr wrap="square">
            <a:spAutoFit/>
          </a:bodyPr>
          <a:lstStyle/>
          <a:p>
            <a:pPr algn="ctr"/>
            <a:r>
              <a:rPr lang="en-US" b="1" dirty="0">
                <a:solidFill>
                  <a:schemeClr val="accent3"/>
                </a:solidFill>
                <a:latin typeface="Arial" panose="020B0604020202020204" pitchFamily="34" charset="0"/>
                <a:ea typeface="Arial Unicode MS" panose="020B0604020202020204" pitchFamily="34" charset="-128"/>
                <a:cs typeface="Arial" panose="020B0604020202020204" pitchFamily="34" charset="0"/>
              </a:rPr>
              <a:t>YAZ</a:t>
            </a:r>
            <a:r>
              <a:rPr lang="tr-TR" b="1" dirty="0">
                <a:solidFill>
                  <a:schemeClr val="accent3"/>
                </a:solidFill>
                <a:latin typeface="Arial" panose="020B0604020202020204" pitchFamily="34" charset="0"/>
                <a:ea typeface="Arial Unicode MS" panose="020B0604020202020204" pitchFamily="34" charset="-128"/>
                <a:cs typeface="Arial" panose="020B0604020202020204" pitchFamily="34" charset="0"/>
              </a:rPr>
              <a:t> VE YARI YIL</a:t>
            </a:r>
            <a:r>
              <a:rPr lang="en-US" b="1" dirty="0">
                <a:solidFill>
                  <a:schemeClr val="accent3"/>
                </a:solidFill>
                <a:latin typeface="Arial" panose="020B0604020202020204" pitchFamily="34" charset="0"/>
                <a:ea typeface="Arial Unicode MS" panose="020B0604020202020204" pitchFamily="34" charset="-128"/>
                <a:cs typeface="Arial" panose="020B0604020202020204" pitchFamily="34" charset="0"/>
              </a:rPr>
              <a:t> </a:t>
            </a:r>
            <a:endParaRPr lang="tr-TR" b="1" dirty="0">
              <a:solidFill>
                <a:schemeClr val="accent3"/>
              </a:solidFill>
              <a:latin typeface="Arial" panose="020B0604020202020204" pitchFamily="34" charset="0"/>
              <a:ea typeface="Arial Unicode MS" panose="020B0604020202020204" pitchFamily="34" charset="-128"/>
              <a:cs typeface="Arial" panose="020B0604020202020204" pitchFamily="34" charset="0"/>
            </a:endParaRPr>
          </a:p>
          <a:p>
            <a:r>
              <a:rPr lang="en-US" b="1" dirty="0">
                <a:solidFill>
                  <a:schemeClr val="accent3"/>
                </a:solidFill>
                <a:latin typeface="Arial" panose="020B0604020202020204" pitchFamily="34" charset="0"/>
                <a:ea typeface="Arial Unicode MS" panose="020B0604020202020204" pitchFamily="34" charset="-128"/>
                <a:cs typeface="Arial" panose="020B0604020202020204" pitchFamily="34" charset="0"/>
              </a:rPr>
              <a:t>KAMP</a:t>
            </a:r>
            <a:r>
              <a:rPr lang="tr-TR" b="1" dirty="0">
                <a:solidFill>
                  <a:schemeClr val="accent3"/>
                </a:solidFill>
                <a:latin typeface="Arial" panose="020B0604020202020204" pitchFamily="34" charset="0"/>
                <a:ea typeface="Arial Unicode MS" panose="020B0604020202020204" pitchFamily="34" charset="-128"/>
                <a:cs typeface="Arial" panose="020B0604020202020204" pitchFamily="34" charset="0"/>
              </a:rPr>
              <a:t> </a:t>
            </a:r>
            <a:r>
              <a:rPr lang="en-US" b="1" dirty="0">
                <a:solidFill>
                  <a:schemeClr val="accent3"/>
                </a:solidFill>
                <a:latin typeface="Arial" panose="020B0604020202020204" pitchFamily="34" charset="0"/>
                <a:ea typeface="Arial Unicode MS" panose="020B0604020202020204" pitchFamily="34" charset="-128"/>
                <a:cs typeface="Arial" panose="020B0604020202020204" pitchFamily="34" charset="0"/>
              </a:rPr>
              <a:t>DEĞERLENDİRME</a:t>
            </a:r>
            <a:r>
              <a:rPr lang="tr-TR" b="1" dirty="0">
                <a:solidFill>
                  <a:schemeClr val="accent3"/>
                </a:solidFill>
                <a:latin typeface="Arial" panose="020B0604020202020204" pitchFamily="34" charset="0"/>
                <a:ea typeface="Arial Unicode MS" panose="020B0604020202020204" pitchFamily="34" charset="-128"/>
                <a:cs typeface="Arial" panose="020B0604020202020204" pitchFamily="34" charset="0"/>
              </a:rPr>
              <a:t>Sİ</a:t>
            </a:r>
          </a:p>
        </p:txBody>
      </p:sp>
      <p:sp>
        <p:nvSpPr>
          <p:cNvPr id="139" name="Oval 138"/>
          <p:cNvSpPr/>
          <p:nvPr/>
        </p:nvSpPr>
        <p:spPr>
          <a:xfrm>
            <a:off x="10000343" y="5066090"/>
            <a:ext cx="1190171" cy="10306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40" name="TextBox 292"/>
          <p:cNvSpPr txBox="1"/>
          <p:nvPr/>
        </p:nvSpPr>
        <p:spPr>
          <a:xfrm>
            <a:off x="7168421" y="5691501"/>
            <a:ext cx="4776328" cy="369332"/>
          </a:xfrm>
          <a:prstGeom prst="rect">
            <a:avLst/>
          </a:prstGeom>
          <a:noFill/>
        </p:spPr>
        <p:txBody>
          <a:bodyPr wrap="square" rtlCol="0" anchor="ctr">
            <a:spAutoFit/>
          </a:bodyPr>
          <a:lstStyle/>
          <a:p>
            <a:pPr algn="ctr"/>
            <a:r>
              <a:rPr lang="tr-TR" b="1" dirty="0">
                <a:solidFill>
                  <a:srgbClr val="C00000"/>
                </a:solidFill>
                <a:latin typeface="Arial" panose="020B0604020202020204" pitchFamily="34" charset="0"/>
                <a:ea typeface="Arial Unicode MS" panose="020B0604020202020204" pitchFamily="34" charset="-128"/>
                <a:cs typeface="Arial" panose="020B0604020202020204" pitchFamily="34" charset="0"/>
              </a:rPr>
              <a:t>GENÇLİK REHBERİ </a:t>
            </a:r>
            <a:r>
              <a:rPr lang="en-US" b="1" dirty="0">
                <a:solidFill>
                  <a:srgbClr val="C00000"/>
                </a:solidFill>
                <a:latin typeface="Arial" panose="020B0604020202020204" pitchFamily="34" charset="0"/>
                <a:ea typeface="Arial Unicode MS" panose="020B0604020202020204" pitchFamily="34" charset="-128"/>
                <a:cs typeface="Arial" panose="020B0604020202020204" pitchFamily="34" charset="0"/>
              </a:rPr>
              <a:t>DEĞERLENDİR</a:t>
            </a:r>
            <a:r>
              <a:rPr lang="tr-TR" b="1" dirty="0">
                <a:solidFill>
                  <a:srgbClr val="C00000"/>
                </a:solidFill>
                <a:latin typeface="Arial" panose="020B0604020202020204" pitchFamily="34" charset="0"/>
                <a:ea typeface="Arial Unicode MS" panose="020B0604020202020204" pitchFamily="34" charset="-128"/>
                <a:cs typeface="Arial" panose="020B0604020202020204" pitchFamily="34" charset="0"/>
              </a:rPr>
              <a:t>MESİ</a:t>
            </a:r>
            <a:endParaRPr lang="en-US" b="1" dirty="0">
              <a:solidFill>
                <a:srgbClr val="C00000"/>
              </a:solidFill>
              <a:latin typeface="Arial" panose="020B0604020202020204" pitchFamily="34" charset="0"/>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189348631"/>
      </p:ext>
    </p:extLst>
  </p:cSld>
  <p:clrMapOvr>
    <a:masterClrMapping/>
  </p:clrMapOvr>
  <p:transition spd="slow" advTm="5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0000343" y="5198968"/>
            <a:ext cx="1190171" cy="1116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Resim 6">
            <a:extLst>
              <a:ext uri="{FF2B5EF4-FFF2-40B4-BE49-F238E27FC236}">
                <a16:creationId xmlns:a16="http://schemas.microsoft.com/office/drawing/2014/main" id="{4670C2B1-731C-E612-04CA-1A918A920C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 y="0"/>
            <a:ext cx="12189532" cy="6858000"/>
          </a:xfrm>
          <a:prstGeom prst="rect">
            <a:avLst/>
          </a:prstGeom>
        </p:spPr>
      </p:pic>
    </p:spTree>
    <p:extLst>
      <p:ext uri="{BB962C8B-B14F-4D97-AF65-F5344CB8AC3E}">
        <p14:creationId xmlns:p14="http://schemas.microsoft.com/office/powerpoint/2010/main" val="2769726676"/>
      </p:ext>
    </p:extLst>
  </p:cSld>
  <p:clrMapOvr>
    <a:masterClrMapping/>
  </p:clrMapOvr>
  <p:transition spd="slow" advTm="400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590" y="358242"/>
            <a:ext cx="8804997" cy="6235561"/>
          </a:xfrm>
          <a:prstGeom prst="rect">
            <a:avLst/>
          </a:prstGeom>
        </p:spPr>
      </p:pic>
      <p:sp>
        <p:nvSpPr>
          <p:cNvPr id="5" name="1 Dikdörtgen"/>
          <p:cNvSpPr/>
          <p:nvPr/>
        </p:nvSpPr>
        <p:spPr>
          <a:xfrm>
            <a:off x="602704" y="1736831"/>
            <a:ext cx="4065462" cy="992579"/>
          </a:xfrm>
          <a:prstGeom prst="rect">
            <a:avLst/>
          </a:prstGeom>
          <a:noFill/>
        </p:spPr>
        <p:txBody>
          <a:bodyPr wrap="square" lIns="68580" tIns="34290" rIns="68580" bIns="34290">
            <a:spAutoFit/>
          </a:bodyPr>
          <a:lstStyle/>
          <a:p>
            <a:r>
              <a:rPr lang="tr-TR" sz="6000" b="1" dirty="0">
                <a:ln w="3175" cmpd="sng">
                  <a:noFill/>
                </a:ln>
                <a:solidFill>
                  <a:srgbClr val="002060"/>
                </a:solidFill>
                <a:ea typeface="Microsoft YaHei Light" panose="020B0502040204020203" pitchFamily="34" charset="-122"/>
              </a:rPr>
              <a:t> </a:t>
            </a:r>
          </a:p>
        </p:txBody>
      </p:sp>
      <p:sp>
        <p:nvSpPr>
          <p:cNvPr id="6" name="Dikdörtgen 5"/>
          <p:cNvSpPr/>
          <p:nvPr/>
        </p:nvSpPr>
        <p:spPr>
          <a:xfrm>
            <a:off x="7381649" y="1394896"/>
            <a:ext cx="1935927" cy="646331"/>
          </a:xfrm>
          <a:prstGeom prst="rect">
            <a:avLst/>
          </a:prstGeom>
        </p:spPr>
        <p:txBody>
          <a:bodyPr wrap="square">
            <a:spAutoFit/>
          </a:bodyPr>
          <a:lstStyle/>
          <a:p>
            <a:pPr lvl="0" algn="ctr"/>
            <a:r>
              <a:rPr lang="tr-TR" b="1" dirty="0">
                <a:solidFill>
                  <a:schemeClr val="bg1"/>
                </a:solidFill>
                <a:ea typeface="Microsoft YaHei Light" panose="020B0502040204020203" pitchFamily="34" charset="-122"/>
              </a:rPr>
              <a:t>KOORDİNATÖR </a:t>
            </a:r>
          </a:p>
          <a:p>
            <a:pPr lvl="0" algn="ctr"/>
            <a:r>
              <a:rPr lang="tr-TR" b="1" dirty="0">
                <a:solidFill>
                  <a:schemeClr val="bg1"/>
                </a:solidFill>
                <a:ea typeface="Microsoft YaHei Light" panose="020B0502040204020203" pitchFamily="34" charset="-122"/>
              </a:rPr>
              <a:t>TOPLANTILARI</a:t>
            </a:r>
            <a:endParaRPr lang="tr-TR" b="1" dirty="0">
              <a:solidFill>
                <a:schemeClr val="bg1"/>
              </a:solidFill>
            </a:endParaRPr>
          </a:p>
        </p:txBody>
      </p:sp>
      <p:sp>
        <p:nvSpPr>
          <p:cNvPr id="8" name="Dikdörtgen 7"/>
          <p:cNvSpPr/>
          <p:nvPr/>
        </p:nvSpPr>
        <p:spPr>
          <a:xfrm>
            <a:off x="3882432" y="668571"/>
            <a:ext cx="2319656" cy="923330"/>
          </a:xfrm>
          <a:prstGeom prst="rect">
            <a:avLst/>
          </a:prstGeom>
        </p:spPr>
        <p:txBody>
          <a:bodyPr wrap="square">
            <a:spAutoFit/>
          </a:bodyPr>
          <a:lstStyle/>
          <a:p>
            <a:pPr lvl="0" algn="ctr"/>
            <a:r>
              <a:rPr lang="tr-TR" b="1" dirty="0">
                <a:solidFill>
                  <a:schemeClr val="bg1"/>
                </a:solidFill>
                <a:ea typeface="Microsoft YaHei Light" panose="020B0502040204020203" pitchFamily="34" charset="-122"/>
              </a:rPr>
              <a:t>PİLOT OKUL ZİYARETLERİ İLE </a:t>
            </a:r>
          </a:p>
          <a:p>
            <a:pPr lvl="0" algn="ctr"/>
            <a:r>
              <a:rPr lang="tr-TR" b="1" dirty="0">
                <a:solidFill>
                  <a:schemeClr val="bg1"/>
                </a:solidFill>
                <a:ea typeface="Microsoft YaHei Light" panose="020B0502040204020203" pitchFamily="34" charset="-122"/>
              </a:rPr>
              <a:t>SAHA ANALİZLERİ </a:t>
            </a:r>
          </a:p>
        </p:txBody>
      </p:sp>
      <p:sp>
        <p:nvSpPr>
          <p:cNvPr id="9" name="Dikdörtgen 8"/>
          <p:cNvSpPr/>
          <p:nvPr/>
        </p:nvSpPr>
        <p:spPr>
          <a:xfrm>
            <a:off x="5454589" y="5202448"/>
            <a:ext cx="3410212" cy="1200329"/>
          </a:xfrm>
          <a:prstGeom prst="rect">
            <a:avLst/>
          </a:prstGeom>
        </p:spPr>
        <p:txBody>
          <a:bodyPr wrap="square">
            <a:spAutoFit/>
          </a:bodyPr>
          <a:lstStyle/>
          <a:p>
            <a:pPr lvl="0" algn="ctr"/>
            <a:r>
              <a:rPr lang="tr-TR" b="1" dirty="0">
                <a:solidFill>
                  <a:schemeClr val="bg1"/>
                </a:solidFill>
                <a:ea typeface="Microsoft YaHei Light" panose="020B0502040204020203" pitchFamily="34" charset="-122"/>
              </a:rPr>
              <a:t>ÖĞRETMEN-VELİ </a:t>
            </a:r>
          </a:p>
          <a:p>
            <a:pPr lvl="0" algn="ctr"/>
            <a:r>
              <a:rPr lang="tr-TR" b="1" dirty="0">
                <a:solidFill>
                  <a:schemeClr val="bg1"/>
                </a:solidFill>
                <a:ea typeface="Microsoft YaHei Light" panose="020B0502040204020203" pitchFamily="34" charset="-122"/>
              </a:rPr>
              <a:t>VE ÖĞRENCİ DEĞERLENDİRMELERİNİN </a:t>
            </a:r>
          </a:p>
          <a:p>
            <a:pPr lvl="0" algn="ctr"/>
            <a:r>
              <a:rPr lang="tr-TR" b="1" dirty="0">
                <a:solidFill>
                  <a:schemeClr val="bg1"/>
                </a:solidFill>
                <a:ea typeface="Microsoft YaHei Light" panose="020B0502040204020203" pitchFamily="34" charset="-122"/>
              </a:rPr>
              <a:t>İNCELENMESİ </a:t>
            </a:r>
            <a:endParaRPr lang="tr-TR" b="1" dirty="0">
              <a:solidFill>
                <a:schemeClr val="bg1"/>
              </a:solidFill>
            </a:endParaRPr>
          </a:p>
        </p:txBody>
      </p:sp>
      <p:sp>
        <p:nvSpPr>
          <p:cNvPr id="10" name="Dikdörtgen 9"/>
          <p:cNvSpPr/>
          <p:nvPr/>
        </p:nvSpPr>
        <p:spPr>
          <a:xfrm>
            <a:off x="1476190" y="2231053"/>
            <a:ext cx="3368816" cy="1200329"/>
          </a:xfrm>
          <a:prstGeom prst="rect">
            <a:avLst/>
          </a:prstGeom>
        </p:spPr>
        <p:txBody>
          <a:bodyPr wrap="square">
            <a:spAutoFit/>
          </a:bodyPr>
          <a:lstStyle/>
          <a:p>
            <a:pPr lvl="0" algn="ctr"/>
            <a:r>
              <a:rPr lang="tr-TR" b="1" dirty="0">
                <a:solidFill>
                  <a:schemeClr val="bg1"/>
                </a:solidFill>
                <a:ea typeface="Microsoft YaHei Light" panose="020B0502040204020203" pitchFamily="34" charset="-122"/>
              </a:rPr>
              <a:t>EKSİKLİKLERİN </a:t>
            </a:r>
          </a:p>
          <a:p>
            <a:pPr lvl="0" algn="ctr"/>
            <a:r>
              <a:rPr lang="tr-TR" b="1" dirty="0">
                <a:solidFill>
                  <a:schemeClr val="bg1"/>
                </a:solidFill>
                <a:ea typeface="Microsoft YaHei Light" panose="020B0502040204020203" pitchFamily="34" charset="-122"/>
              </a:rPr>
              <a:t>DÜZELTİLMESİ </a:t>
            </a:r>
          </a:p>
          <a:p>
            <a:pPr lvl="0" algn="ctr"/>
            <a:r>
              <a:rPr lang="tr-TR" b="1" dirty="0">
                <a:solidFill>
                  <a:schemeClr val="bg1"/>
                </a:solidFill>
                <a:ea typeface="Microsoft YaHei Light" panose="020B0502040204020203" pitchFamily="34" charset="-122"/>
              </a:rPr>
              <a:t>VE SÜRECİN </a:t>
            </a:r>
          </a:p>
          <a:p>
            <a:pPr lvl="0" algn="ctr"/>
            <a:r>
              <a:rPr lang="tr-TR" b="1" dirty="0">
                <a:solidFill>
                  <a:schemeClr val="bg1"/>
                </a:solidFill>
                <a:ea typeface="Microsoft YaHei Light" panose="020B0502040204020203" pitchFamily="34" charset="-122"/>
              </a:rPr>
              <a:t>GELİŞTİRİLMESİ</a:t>
            </a:r>
            <a:endParaRPr lang="tr-TR" b="1" dirty="0">
              <a:solidFill>
                <a:schemeClr val="bg1"/>
              </a:solidFill>
            </a:endParaRPr>
          </a:p>
        </p:txBody>
      </p:sp>
      <p:sp>
        <p:nvSpPr>
          <p:cNvPr id="11" name="Dikdörtgen 10"/>
          <p:cNvSpPr/>
          <p:nvPr/>
        </p:nvSpPr>
        <p:spPr>
          <a:xfrm>
            <a:off x="2997218" y="4733668"/>
            <a:ext cx="2023299" cy="923330"/>
          </a:xfrm>
          <a:prstGeom prst="rect">
            <a:avLst/>
          </a:prstGeom>
        </p:spPr>
        <p:txBody>
          <a:bodyPr wrap="square">
            <a:spAutoFit/>
          </a:bodyPr>
          <a:lstStyle/>
          <a:p>
            <a:pPr lvl="0" algn="ctr"/>
            <a:r>
              <a:rPr lang="tr-TR" b="1" dirty="0">
                <a:solidFill>
                  <a:schemeClr val="bg1"/>
                </a:solidFill>
                <a:ea typeface="Microsoft YaHei Light" panose="020B0502040204020203" pitchFamily="34" charset="-122"/>
              </a:rPr>
              <a:t>YIL SONU </a:t>
            </a:r>
          </a:p>
          <a:p>
            <a:pPr lvl="0" algn="ctr"/>
            <a:r>
              <a:rPr lang="tr-TR" b="1" dirty="0">
                <a:solidFill>
                  <a:schemeClr val="bg1"/>
                </a:solidFill>
                <a:ea typeface="Microsoft YaHei Light" panose="020B0502040204020203" pitchFamily="34" charset="-122"/>
              </a:rPr>
              <a:t>DEĞERLENDİRME </a:t>
            </a:r>
          </a:p>
          <a:p>
            <a:pPr lvl="0" algn="ctr"/>
            <a:r>
              <a:rPr lang="tr-TR" b="1" dirty="0">
                <a:solidFill>
                  <a:schemeClr val="bg1"/>
                </a:solidFill>
                <a:ea typeface="Microsoft YaHei Light" panose="020B0502040204020203" pitchFamily="34" charset="-122"/>
              </a:rPr>
              <a:t>ÇALIŞTAYI</a:t>
            </a:r>
          </a:p>
        </p:txBody>
      </p:sp>
      <p:sp>
        <p:nvSpPr>
          <p:cNvPr id="3" name="Oval 2"/>
          <p:cNvSpPr/>
          <p:nvPr/>
        </p:nvSpPr>
        <p:spPr>
          <a:xfrm>
            <a:off x="6202089" y="2120647"/>
            <a:ext cx="614284" cy="590550"/>
          </a:xfrm>
          <a:prstGeom prst="ellipse">
            <a:avLst/>
          </a:prstGeom>
          <a:solidFill>
            <a:srgbClr val="F2721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1</a:t>
            </a:r>
          </a:p>
        </p:txBody>
      </p:sp>
      <p:sp>
        <p:nvSpPr>
          <p:cNvPr id="12" name="Oval 11"/>
          <p:cNvSpPr/>
          <p:nvPr/>
        </p:nvSpPr>
        <p:spPr>
          <a:xfrm>
            <a:off x="7215177" y="2919170"/>
            <a:ext cx="614284" cy="590550"/>
          </a:xfrm>
          <a:prstGeom prst="ellipse">
            <a:avLst/>
          </a:prstGeom>
          <a:solidFill>
            <a:srgbClr val="AA9F3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2</a:t>
            </a:r>
          </a:p>
        </p:txBody>
      </p:sp>
      <p:sp>
        <p:nvSpPr>
          <p:cNvPr id="13" name="Oval 12"/>
          <p:cNvSpPr/>
          <p:nvPr/>
        </p:nvSpPr>
        <p:spPr>
          <a:xfrm>
            <a:off x="6963002" y="3933194"/>
            <a:ext cx="614284" cy="590550"/>
          </a:xfrm>
          <a:prstGeom prst="ellipse">
            <a:avLst/>
          </a:prstGeom>
          <a:solidFill>
            <a:srgbClr val="F032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3</a:t>
            </a:r>
          </a:p>
        </p:txBody>
      </p:sp>
      <p:sp>
        <p:nvSpPr>
          <p:cNvPr id="14" name="Oval 13"/>
          <p:cNvSpPr/>
          <p:nvPr/>
        </p:nvSpPr>
        <p:spPr>
          <a:xfrm>
            <a:off x="5515467" y="4249972"/>
            <a:ext cx="614284" cy="590550"/>
          </a:xfrm>
          <a:prstGeom prst="ellipse">
            <a:avLst/>
          </a:prstGeom>
          <a:solidFill>
            <a:srgbClr val="294E5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4</a:t>
            </a:r>
          </a:p>
        </p:txBody>
      </p:sp>
      <p:sp>
        <p:nvSpPr>
          <p:cNvPr id="15" name="Oval 14"/>
          <p:cNvSpPr/>
          <p:nvPr/>
        </p:nvSpPr>
        <p:spPr>
          <a:xfrm>
            <a:off x="4501446" y="3476023"/>
            <a:ext cx="614284" cy="590550"/>
          </a:xfrm>
          <a:prstGeom prst="ellipse">
            <a:avLst/>
          </a:prstGeom>
          <a:solidFill>
            <a:srgbClr val="FFB61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5</a:t>
            </a:r>
          </a:p>
        </p:txBody>
      </p:sp>
      <p:sp>
        <p:nvSpPr>
          <p:cNvPr id="16" name="Oval 15"/>
          <p:cNvSpPr/>
          <p:nvPr/>
        </p:nvSpPr>
        <p:spPr>
          <a:xfrm>
            <a:off x="4840305" y="2429570"/>
            <a:ext cx="614284" cy="590550"/>
          </a:xfrm>
          <a:prstGeom prst="ellipse">
            <a:avLst/>
          </a:prstGeom>
          <a:solidFill>
            <a:srgbClr val="1C9FA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6</a:t>
            </a:r>
          </a:p>
        </p:txBody>
      </p:sp>
      <p:sp>
        <p:nvSpPr>
          <p:cNvPr id="17" name="1 Dikdörtgen"/>
          <p:cNvSpPr/>
          <p:nvPr/>
        </p:nvSpPr>
        <p:spPr>
          <a:xfrm>
            <a:off x="4859221" y="2772194"/>
            <a:ext cx="2591168" cy="1638910"/>
          </a:xfrm>
          <a:prstGeom prst="rect">
            <a:avLst/>
          </a:prstGeom>
          <a:noFill/>
        </p:spPr>
        <p:txBody>
          <a:bodyPr wrap="square" lIns="68580" tIns="34290" rIns="68580" bIns="34290">
            <a:spAutoFit/>
          </a:bodyPr>
          <a:lstStyle/>
          <a:p>
            <a:pPr algn="ctr"/>
            <a:r>
              <a:rPr lang="tr-TR" sz="5400" b="1" dirty="0">
                <a:ln w="3175" cmpd="sng">
                  <a:noFill/>
                </a:ln>
                <a:ea typeface="Microsoft YaHei Light" panose="020B0502040204020203" pitchFamily="34" charset="-122"/>
              </a:rPr>
              <a:t>SÜREÇ</a:t>
            </a:r>
            <a:endParaRPr lang="tr-TR" sz="4000" b="1" dirty="0">
              <a:ln w="3175" cmpd="sng">
                <a:noFill/>
              </a:ln>
              <a:ea typeface="Microsoft YaHei Light" panose="020B0502040204020203" pitchFamily="34" charset="-122"/>
            </a:endParaRPr>
          </a:p>
          <a:p>
            <a:pPr algn="ctr"/>
            <a:r>
              <a:rPr lang="tr-TR" sz="4800" b="1" dirty="0">
                <a:ln w="3175" cmpd="sng">
                  <a:noFill/>
                </a:ln>
                <a:ea typeface="Microsoft YaHei Light" panose="020B0502040204020203" pitchFamily="34" charset="-122"/>
              </a:rPr>
              <a:t>TAKİBİ</a:t>
            </a:r>
          </a:p>
        </p:txBody>
      </p:sp>
      <p:sp>
        <p:nvSpPr>
          <p:cNvPr id="18" name="Dikdörtgen 17"/>
          <p:cNvSpPr/>
          <p:nvPr/>
        </p:nvSpPr>
        <p:spPr>
          <a:xfrm>
            <a:off x="8007165" y="3733318"/>
            <a:ext cx="2236291" cy="646331"/>
          </a:xfrm>
          <a:prstGeom prst="rect">
            <a:avLst/>
          </a:prstGeom>
        </p:spPr>
        <p:txBody>
          <a:bodyPr wrap="square">
            <a:spAutoFit/>
          </a:bodyPr>
          <a:lstStyle/>
          <a:p>
            <a:pPr lvl="0" algn="ctr"/>
            <a:r>
              <a:rPr lang="tr-TR" b="1" dirty="0">
                <a:solidFill>
                  <a:schemeClr val="bg1"/>
                </a:solidFill>
                <a:ea typeface="Microsoft YaHei Light" panose="020B0502040204020203" pitchFamily="34" charset="-122"/>
              </a:rPr>
              <a:t>ÖRNEK ETKİNLİK </a:t>
            </a:r>
          </a:p>
          <a:p>
            <a:pPr lvl="0" algn="ctr"/>
            <a:r>
              <a:rPr lang="tr-TR" b="1" dirty="0">
                <a:solidFill>
                  <a:schemeClr val="bg1"/>
                </a:solidFill>
                <a:ea typeface="Microsoft YaHei Light" panose="020B0502040204020203" pitchFamily="34" charset="-122"/>
              </a:rPr>
              <a:t>HAVUZU</a:t>
            </a:r>
          </a:p>
        </p:txBody>
      </p:sp>
      <p:sp>
        <p:nvSpPr>
          <p:cNvPr id="19" name="Oval 18"/>
          <p:cNvSpPr/>
          <p:nvPr/>
        </p:nvSpPr>
        <p:spPr>
          <a:xfrm>
            <a:off x="10000343" y="5066089"/>
            <a:ext cx="1698171" cy="15277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 name="Resim 1">
            <a:extLst>
              <a:ext uri="{FF2B5EF4-FFF2-40B4-BE49-F238E27FC236}">
                <a16:creationId xmlns:a16="http://schemas.microsoft.com/office/drawing/2014/main" id="{B0D7D4F5-0CF4-1B56-E3BB-09A2CC976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3007515103"/>
      </p:ext>
    </p:extLst>
  </p:cSld>
  <p:clrMapOvr>
    <a:masterClrMapping/>
  </p:clrMapOvr>
  <p:transition spd="slow" advTm="300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05"/>
          <p:cNvGrpSpPr/>
          <p:nvPr/>
        </p:nvGrpSpPr>
        <p:grpSpPr>
          <a:xfrm>
            <a:off x="1" y="-340859"/>
            <a:ext cx="12191999" cy="1783617"/>
            <a:chOff x="1260583" y="2637702"/>
            <a:chExt cx="9492083" cy="5008458"/>
          </a:xfrm>
        </p:grpSpPr>
        <p:pic>
          <p:nvPicPr>
            <p:cNvPr id="13" name="Picture 206" descr="shadow.png"/>
            <p:cNvPicPr>
              <a:picLocks noChangeAspect="1"/>
            </p:cNvPicPr>
            <p:nvPr/>
          </p:nvPicPr>
          <p:blipFill>
            <a:blip r:embed="rId2">
              <a:biLevel thresh="75000"/>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342820" y="6252339"/>
              <a:ext cx="9395113" cy="1393821"/>
            </a:xfrm>
            <a:prstGeom prst="rect">
              <a:avLst/>
            </a:prstGeom>
          </p:spPr>
        </p:pic>
        <p:sp>
          <p:nvSpPr>
            <p:cNvPr id="17" name="Rectangle 208"/>
            <p:cNvSpPr/>
            <p:nvPr/>
          </p:nvSpPr>
          <p:spPr>
            <a:xfrm>
              <a:off x="1260583" y="2637702"/>
              <a:ext cx="9492083" cy="2333468"/>
            </a:xfrm>
            <a:prstGeom prst="rect">
              <a:avLst/>
            </a:prstGeom>
            <a:noFill/>
            <a:ln w="28575">
              <a:noFill/>
            </a:ln>
          </p:spPr>
          <p:txBody>
            <a:bodyPr wrap="square" anchor="ctr">
              <a:spAutoFit/>
            </a:bodyPr>
            <a:lstStyle/>
            <a:p>
              <a:pPr algn="ctr"/>
              <a:r>
                <a:rPr lang="tr-TR" sz="4800" b="1" dirty="0">
                  <a:solidFill>
                    <a:schemeClr val="bg1"/>
                  </a:solidFill>
                </a:rPr>
                <a:t> </a:t>
              </a:r>
            </a:p>
          </p:txBody>
        </p:sp>
      </p:grpSp>
      <p:pic>
        <p:nvPicPr>
          <p:cNvPr id="34" name="Picture 4" descr="okul öncesinde değerler eğitimi çalıştayı kimpsikoloji – Kim Psikoloji  Psikolojik Danışmanlık Merkezi"/>
          <p:cNvPicPr>
            <a:picLocks noChangeAspect="1" noChangeArrowheads="1"/>
          </p:cNvPicPr>
          <p:nvPr/>
        </p:nvPicPr>
        <p:blipFill rotWithShape="1">
          <a:blip r:embed="rId4">
            <a:extLst>
              <a:ext uri="{28A0092B-C50C-407E-A947-70E740481C1C}">
                <a14:useLocalDpi xmlns:a14="http://schemas.microsoft.com/office/drawing/2010/main" val="0"/>
              </a:ext>
            </a:extLst>
          </a:blip>
          <a:srcRect l="2153" r="54964" b="17000"/>
          <a:stretch/>
        </p:blipFill>
        <p:spPr bwMode="auto">
          <a:xfrm>
            <a:off x="6110323" y="1903734"/>
            <a:ext cx="5482533" cy="3633703"/>
          </a:xfrm>
          <a:prstGeom prst="rect">
            <a:avLst/>
          </a:prstGeom>
          <a:noFill/>
          <a:extLst>
            <a:ext uri="{909E8E84-426E-40DD-AFC4-6F175D3DCCD1}">
              <a14:hiddenFill xmlns:a14="http://schemas.microsoft.com/office/drawing/2010/main">
                <a:solidFill>
                  <a:srgbClr val="FFFFFF"/>
                </a:solidFill>
              </a14:hiddenFill>
            </a:ext>
          </a:extLst>
        </p:spPr>
      </p:pic>
      <p:sp>
        <p:nvSpPr>
          <p:cNvPr id="38" name="Dikdörtgen 37"/>
          <p:cNvSpPr/>
          <p:nvPr/>
        </p:nvSpPr>
        <p:spPr>
          <a:xfrm>
            <a:off x="8721518" y="3135087"/>
            <a:ext cx="640196" cy="290286"/>
          </a:xfrm>
          <a:prstGeom prst="rect">
            <a:avLst/>
          </a:prstGeom>
          <a:solidFill>
            <a:srgbClr val="B1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Rectangle 32"/>
          <p:cNvSpPr/>
          <p:nvPr/>
        </p:nvSpPr>
        <p:spPr>
          <a:xfrm>
            <a:off x="0" y="115092"/>
            <a:ext cx="12192000" cy="830997"/>
          </a:xfrm>
          <a:prstGeom prst="rect">
            <a:avLst/>
          </a:prstGeom>
          <a:solidFill>
            <a:srgbClr val="FF9900"/>
          </a:solidFill>
        </p:spPr>
        <p:txBody>
          <a:bodyPr wrap="square">
            <a:spAutoFit/>
          </a:bodyPr>
          <a:lstStyle/>
          <a:p>
            <a:pPr algn="ctr"/>
            <a:r>
              <a:rPr lang="tr-TR" sz="4800" b="1" dirty="0">
                <a:solidFill>
                  <a:schemeClr val="bg1"/>
                </a:solidFill>
              </a:rPr>
              <a:t>DEĞERLER ÇALIŞTAYI</a:t>
            </a:r>
            <a:endParaRPr lang="ar-SA" sz="4800" b="1" dirty="0">
              <a:solidFill>
                <a:schemeClr val="bg1"/>
              </a:solidFill>
            </a:endParaRPr>
          </a:p>
        </p:txBody>
      </p:sp>
      <p:grpSp>
        <p:nvGrpSpPr>
          <p:cNvPr id="10" name="Group 205"/>
          <p:cNvGrpSpPr/>
          <p:nvPr/>
        </p:nvGrpSpPr>
        <p:grpSpPr>
          <a:xfrm>
            <a:off x="1" y="4238399"/>
            <a:ext cx="12191999" cy="1783617"/>
            <a:chOff x="1260583" y="2637702"/>
            <a:chExt cx="9492083" cy="5008458"/>
          </a:xfrm>
        </p:grpSpPr>
        <p:pic>
          <p:nvPicPr>
            <p:cNvPr id="11" name="Picture 206" descr="shadow.png"/>
            <p:cNvPicPr>
              <a:picLocks noChangeAspect="1"/>
            </p:cNvPicPr>
            <p:nvPr/>
          </p:nvPicPr>
          <p:blipFill>
            <a:blip r:embed="rId2">
              <a:biLevel thresh="75000"/>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342820" y="6252339"/>
              <a:ext cx="9395113" cy="1393821"/>
            </a:xfrm>
            <a:prstGeom prst="rect">
              <a:avLst/>
            </a:prstGeom>
          </p:spPr>
        </p:pic>
        <p:sp>
          <p:nvSpPr>
            <p:cNvPr id="14" name="Rectangle 208"/>
            <p:cNvSpPr/>
            <p:nvPr/>
          </p:nvSpPr>
          <p:spPr>
            <a:xfrm>
              <a:off x="1260583" y="2637702"/>
              <a:ext cx="9492083" cy="2333468"/>
            </a:xfrm>
            <a:prstGeom prst="rect">
              <a:avLst/>
            </a:prstGeom>
            <a:noFill/>
            <a:ln w="28575">
              <a:noFill/>
            </a:ln>
          </p:spPr>
          <p:txBody>
            <a:bodyPr wrap="square" anchor="ctr">
              <a:spAutoFit/>
            </a:bodyPr>
            <a:lstStyle/>
            <a:p>
              <a:pPr algn="ctr"/>
              <a:r>
                <a:rPr lang="tr-TR" sz="4800" b="1" dirty="0">
                  <a:solidFill>
                    <a:schemeClr val="bg1"/>
                  </a:solidFill>
                </a:rPr>
                <a:t> </a:t>
              </a:r>
            </a:p>
          </p:txBody>
        </p:sp>
      </p:grpSp>
      <p:pic>
        <p:nvPicPr>
          <p:cNvPr id="1026" name="Picture 2" descr="Sempozyum (anlatım türü) - Vikiped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63" y="1903735"/>
            <a:ext cx="5579866" cy="3633703"/>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28F17F6-146D-ECA8-BAD5-8EF93FE624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2445509917"/>
      </p:ext>
    </p:extLst>
  </p:cSld>
  <p:clrMapOvr>
    <a:masterClrMapping/>
  </p:clrMapOvr>
  <p:transition spd="slow" advTm="300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p:cNvSpPr/>
          <p:nvPr/>
        </p:nvSpPr>
        <p:spPr>
          <a:xfrm>
            <a:off x="0" y="109772"/>
            <a:ext cx="12192000" cy="830997"/>
          </a:xfrm>
          <a:prstGeom prst="rect">
            <a:avLst/>
          </a:prstGeom>
          <a:solidFill>
            <a:srgbClr val="FF9900"/>
          </a:solidFill>
        </p:spPr>
        <p:txBody>
          <a:bodyPr wrap="square">
            <a:spAutoFit/>
          </a:bodyPr>
          <a:lstStyle/>
          <a:p>
            <a:pPr algn="ctr"/>
            <a:r>
              <a:rPr lang="tr-TR" sz="4800" b="1" dirty="0">
                <a:solidFill>
                  <a:schemeClr val="bg1"/>
                </a:solidFill>
              </a:rPr>
              <a:t>DEĞERLENDİRME SÜREÇLERİ</a:t>
            </a:r>
            <a:endParaRPr lang="ar-SA" sz="4800" b="1" dirty="0">
              <a:solidFill>
                <a:schemeClr val="bg1"/>
              </a:solidFill>
            </a:endParaRPr>
          </a:p>
        </p:txBody>
      </p:sp>
      <p:pic>
        <p:nvPicPr>
          <p:cNvPr id="19462" name="Picture 6" descr="yakup Eroğlu (@yakuperoglu6161) | Tw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50" y="1359184"/>
            <a:ext cx="5151729" cy="51517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nkara Büyükşehir Belediyesi :: An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377300">
            <a:off x="6990772" y="2178616"/>
            <a:ext cx="4275471" cy="34738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6" descr="shadow.png"/>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332096" y="940769"/>
            <a:ext cx="11324714" cy="449455"/>
          </a:xfrm>
          <a:prstGeom prst="rect">
            <a:avLst/>
          </a:prstGeom>
        </p:spPr>
      </p:pic>
      <p:sp>
        <p:nvSpPr>
          <p:cNvPr id="2" name="Metin kutusu 1"/>
          <p:cNvSpPr txBox="1"/>
          <p:nvPr/>
        </p:nvSpPr>
        <p:spPr>
          <a:xfrm>
            <a:off x="7335179" y="6134192"/>
            <a:ext cx="5662357" cy="369332"/>
          </a:xfrm>
          <a:prstGeom prst="rect">
            <a:avLst/>
          </a:prstGeom>
          <a:noFill/>
        </p:spPr>
        <p:txBody>
          <a:bodyPr wrap="square" rtlCol="0">
            <a:spAutoFit/>
          </a:bodyPr>
          <a:lstStyle/>
          <a:p>
            <a:r>
              <a:rPr lang="tr-TR" b="1" dirty="0">
                <a:solidFill>
                  <a:srgbClr val="FF0000"/>
                </a:solidFill>
              </a:rPr>
              <a:t>GERİ BİLDİRİM VE İYİLEŞTİRME ÇALIŞMALARI</a:t>
            </a:r>
          </a:p>
        </p:txBody>
      </p:sp>
    </p:spTree>
    <p:extLst>
      <p:ext uri="{BB962C8B-B14F-4D97-AF65-F5344CB8AC3E}">
        <p14:creationId xmlns:p14="http://schemas.microsoft.com/office/powerpoint/2010/main" val="3659875898"/>
      </p:ext>
    </p:extLst>
  </p:cSld>
  <p:clrMapOvr>
    <a:masterClrMapping/>
  </p:clrMapOvr>
  <p:transition spd="slow" advTm="3000">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4AE1A831-AA0E-9DB3-2E4D-3A666D09EA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 y="0"/>
            <a:ext cx="12189532" cy="6858000"/>
          </a:xfrm>
          <a:prstGeom prst="rect">
            <a:avLst/>
          </a:prstGeom>
        </p:spPr>
      </p:pic>
    </p:spTree>
    <p:extLst>
      <p:ext uri="{BB962C8B-B14F-4D97-AF65-F5344CB8AC3E}">
        <p14:creationId xmlns:p14="http://schemas.microsoft.com/office/powerpoint/2010/main" val="4171471083"/>
      </p:ext>
    </p:extLst>
  </p:cSld>
  <p:clrMapOvr>
    <a:masterClrMapping/>
  </p:clrMapOvr>
  <p:transition spd="slow" advTm="3000">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Resim 3">
            <a:extLst>
              <a:ext uri="{FF2B5EF4-FFF2-40B4-BE49-F238E27FC236}">
                <a16:creationId xmlns:a16="http://schemas.microsoft.com/office/drawing/2014/main" id="{9D3920E3-8116-A02D-363E-FEA7360881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 y="0"/>
            <a:ext cx="12189532" cy="6858000"/>
          </a:xfrm>
          <a:prstGeom prst="rect">
            <a:avLst/>
          </a:prstGeom>
        </p:spPr>
      </p:pic>
    </p:spTree>
    <p:extLst>
      <p:ext uri="{BB962C8B-B14F-4D97-AF65-F5344CB8AC3E}">
        <p14:creationId xmlns:p14="http://schemas.microsoft.com/office/powerpoint/2010/main" val="1420164568"/>
      </p:ext>
    </p:extLst>
  </p:cSld>
  <p:clrMapOvr>
    <a:masterClrMapping/>
  </p:clrMapOvr>
  <p:transition spd="slow" advClick="0">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988458" y="2291428"/>
            <a:ext cx="3251200" cy="2131254"/>
            <a:chOff x="1981200" y="1659110"/>
            <a:chExt cx="1524000" cy="1598440"/>
          </a:xfrm>
        </p:grpSpPr>
        <p:sp>
          <p:nvSpPr>
            <p:cNvPr id="15" name="文本框 14"/>
            <p:cNvSpPr txBox="1"/>
            <p:nvPr/>
          </p:nvSpPr>
          <p:spPr>
            <a:xfrm>
              <a:off x="2180113" y="1673500"/>
              <a:ext cx="1126174" cy="1315744"/>
            </a:xfrm>
            <a:prstGeom prst="rect">
              <a:avLst/>
            </a:prstGeom>
            <a:noFill/>
            <a:ln>
              <a:noFill/>
            </a:ln>
          </p:spPr>
          <p:txBody>
            <a:bodyPr vert="horz" wrap="square" rtlCol="0">
              <a:spAutoFit/>
            </a:bodyPr>
            <a:lstStyle/>
            <a:p>
              <a:pPr algn="ctr"/>
              <a:endParaRPr lang="tr-TR" altLang="zh-CN" sz="1200" b="1" dirty="0">
                <a:solidFill>
                  <a:schemeClr val="accent2"/>
                </a:solidFill>
              </a:endParaRPr>
            </a:p>
            <a:p>
              <a:pPr algn="ctr"/>
              <a:r>
                <a:rPr lang="tr-TR" altLang="zh-CN" sz="3200" b="1" dirty="0">
                  <a:solidFill>
                    <a:schemeClr val="accent2"/>
                  </a:solidFill>
                </a:rPr>
                <a:t>BAZI</a:t>
              </a:r>
            </a:p>
            <a:p>
              <a:pPr algn="ctr"/>
              <a:r>
                <a:rPr lang="tr-TR" altLang="zh-CN" sz="3200" b="1" dirty="0">
                  <a:solidFill>
                    <a:schemeClr val="accent2"/>
                  </a:solidFill>
                </a:rPr>
                <a:t>ETKİNLİK</a:t>
              </a:r>
            </a:p>
            <a:p>
              <a:pPr algn="ctr"/>
              <a:r>
                <a:rPr lang="tr-TR" altLang="zh-CN" sz="3200" b="1" dirty="0">
                  <a:solidFill>
                    <a:schemeClr val="accent2"/>
                  </a:solidFill>
                </a:rPr>
                <a:t>ÖRNEKLERİ</a:t>
              </a:r>
              <a:endParaRPr lang="zh-CN" altLang="en-US" sz="3200" b="1" dirty="0">
                <a:solidFill>
                  <a:schemeClr val="accent2"/>
                </a:solidFill>
              </a:endParaRPr>
            </a:p>
          </p:txBody>
        </p:sp>
        <p:sp>
          <p:nvSpPr>
            <p:cNvPr id="2" name="图文框 1"/>
            <p:cNvSpPr/>
            <p:nvPr/>
          </p:nvSpPr>
          <p:spPr>
            <a:xfrm>
              <a:off x="1981200" y="1659110"/>
              <a:ext cx="15240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7" name="Dikdörtgen 6"/>
          <p:cNvSpPr/>
          <p:nvPr/>
        </p:nvSpPr>
        <p:spPr>
          <a:xfrm>
            <a:off x="6770993" y="848676"/>
            <a:ext cx="3969578" cy="5016758"/>
          </a:xfrm>
          <a:prstGeom prst="rect">
            <a:avLst/>
          </a:prstGeom>
        </p:spPr>
        <p:txBody>
          <a:bodyPr wrap="square">
            <a:spAutoFit/>
          </a:bodyPr>
          <a:lstStyle/>
          <a:p>
            <a:pPr marL="285744" indent="-285744">
              <a:buFont typeface="Wingdings" panose="05000000000000000000" pitchFamily="2" charset="2"/>
              <a:buChar char="v"/>
            </a:pPr>
            <a:r>
              <a:rPr lang="tr-TR" sz="800" dirty="0"/>
              <a:t>ÇOCUK HATIRA DEFTERLERİ (</a:t>
            </a:r>
            <a:r>
              <a:rPr lang="tr-TR" sz="800" b="1" dirty="0">
                <a:solidFill>
                  <a:srgbClr val="FF0000"/>
                </a:solidFill>
              </a:rPr>
              <a:t>GÜZEL ANILARIM</a:t>
            </a:r>
            <a:r>
              <a:rPr lang="tr-TR" sz="800" dirty="0"/>
              <a:t>) </a:t>
            </a:r>
          </a:p>
          <a:p>
            <a:pPr marL="285744" indent="-285744">
              <a:buFont typeface="Wingdings" panose="05000000000000000000" pitchFamily="2" charset="2"/>
              <a:buChar char="v"/>
            </a:pPr>
            <a:r>
              <a:rPr lang="tr-TR" sz="800" dirty="0"/>
              <a:t>SEVGİLİ GÜNLÜĞÜM, </a:t>
            </a:r>
            <a:r>
              <a:rPr lang="tr-TR" sz="800" b="1" dirty="0">
                <a:solidFill>
                  <a:srgbClr val="FF0000"/>
                </a:solidFill>
              </a:rPr>
              <a:t>KENDİMCE</a:t>
            </a:r>
            <a:r>
              <a:rPr lang="tr-TR" sz="800" dirty="0"/>
              <a:t> SAYFALARI</a:t>
            </a:r>
          </a:p>
          <a:p>
            <a:pPr marL="285744" indent="-285744">
              <a:buFont typeface="Wingdings" panose="05000000000000000000" pitchFamily="2" charset="2"/>
              <a:buChar char="v"/>
            </a:pPr>
            <a:r>
              <a:rPr lang="tr-TR" sz="800" dirty="0"/>
              <a:t>ARKADAŞ, AİLE, ASKER VE BAYRAM </a:t>
            </a:r>
            <a:r>
              <a:rPr lang="tr-TR" sz="800" b="1" dirty="0">
                <a:solidFill>
                  <a:srgbClr val="FF0000"/>
                </a:solidFill>
              </a:rPr>
              <a:t>MEKTUP</a:t>
            </a:r>
            <a:r>
              <a:rPr lang="tr-TR" sz="800" dirty="0"/>
              <a:t> ÖRNEKLERİ</a:t>
            </a:r>
          </a:p>
          <a:p>
            <a:pPr marL="285744" indent="-285744">
              <a:buFont typeface="Wingdings" panose="05000000000000000000" pitchFamily="2" charset="2"/>
              <a:buChar char="v"/>
            </a:pPr>
            <a:r>
              <a:rPr lang="tr-TR" sz="800" dirty="0"/>
              <a:t>GÜRÜLTÜ </a:t>
            </a:r>
            <a:r>
              <a:rPr lang="tr-TR" sz="800" b="1" dirty="0">
                <a:solidFill>
                  <a:srgbClr val="FF0000"/>
                </a:solidFill>
              </a:rPr>
              <a:t>KİRLİLİĞİ</a:t>
            </a:r>
            <a:r>
              <a:rPr lang="tr-TR" sz="800" dirty="0"/>
              <a:t>, ÇEVRE DUYARLILIĞI, </a:t>
            </a:r>
            <a:r>
              <a:rPr lang="tr-TR" sz="800" b="1" dirty="0">
                <a:solidFill>
                  <a:srgbClr val="FF0000"/>
                </a:solidFill>
              </a:rPr>
              <a:t>YOL HİJYENİ</a:t>
            </a:r>
          </a:p>
          <a:p>
            <a:pPr marL="285744" indent="-285744">
              <a:buFont typeface="Wingdings" panose="05000000000000000000" pitchFamily="2" charset="2"/>
              <a:buChar char="v"/>
            </a:pPr>
            <a:r>
              <a:rPr lang="tr-TR" sz="800" dirty="0"/>
              <a:t>TRAFİK KURALLARI VE </a:t>
            </a:r>
            <a:r>
              <a:rPr lang="tr-TR" sz="800" b="1" dirty="0">
                <a:solidFill>
                  <a:srgbClr val="FF0000"/>
                </a:solidFill>
              </a:rPr>
              <a:t>HAK</a:t>
            </a:r>
            <a:r>
              <a:rPr lang="tr-TR" sz="800" dirty="0"/>
              <a:t> İHLALLERİ HASSASİYETİ</a:t>
            </a:r>
          </a:p>
          <a:p>
            <a:pPr marL="285744" indent="-285744">
              <a:buFont typeface="Wingdings" panose="05000000000000000000" pitchFamily="2" charset="2"/>
              <a:buChar char="v"/>
            </a:pPr>
            <a:r>
              <a:rPr lang="tr-TR" sz="800" dirty="0"/>
              <a:t>YAZARLARLA HAYATA DAİR </a:t>
            </a:r>
            <a:r>
              <a:rPr lang="tr-TR" sz="800" b="1" dirty="0">
                <a:solidFill>
                  <a:srgbClr val="FF0000"/>
                </a:solidFill>
              </a:rPr>
              <a:t>GELİŞİM </a:t>
            </a:r>
            <a:r>
              <a:rPr lang="tr-TR" sz="800" dirty="0"/>
              <a:t>SÖYLEŞİLERİ</a:t>
            </a:r>
          </a:p>
          <a:p>
            <a:pPr marL="285744" indent="-285744">
              <a:buFont typeface="Wingdings" panose="05000000000000000000" pitchFamily="2" charset="2"/>
              <a:buChar char="v"/>
            </a:pPr>
            <a:r>
              <a:rPr lang="tr-TR" sz="800" dirty="0"/>
              <a:t>FİLM REPLİKLERİ VE </a:t>
            </a:r>
            <a:r>
              <a:rPr lang="tr-TR" sz="800" b="1" dirty="0">
                <a:solidFill>
                  <a:srgbClr val="FF0000"/>
                </a:solidFill>
              </a:rPr>
              <a:t>MOTTO </a:t>
            </a:r>
            <a:r>
              <a:rPr lang="tr-TR" sz="800" dirty="0"/>
              <a:t>KAVRAM VE PASAJLAR</a:t>
            </a:r>
          </a:p>
          <a:p>
            <a:pPr marL="285744" indent="-285744">
              <a:buFont typeface="Wingdings" panose="05000000000000000000" pitchFamily="2" charset="2"/>
              <a:buChar char="v"/>
            </a:pPr>
            <a:r>
              <a:rPr lang="tr-TR" sz="800" dirty="0"/>
              <a:t>DİJİTAL VE YÜZYÜZE </a:t>
            </a:r>
            <a:r>
              <a:rPr lang="tr-TR" sz="800" b="1" dirty="0">
                <a:solidFill>
                  <a:srgbClr val="FF0000"/>
                </a:solidFill>
              </a:rPr>
              <a:t>PANELLER</a:t>
            </a:r>
            <a:r>
              <a:rPr lang="tr-TR" sz="800" dirty="0"/>
              <a:t>, SEMİNERLER…</a:t>
            </a:r>
          </a:p>
          <a:p>
            <a:pPr marL="285744" indent="-285744">
              <a:buFont typeface="Wingdings" panose="05000000000000000000" pitchFamily="2" charset="2"/>
              <a:buChar char="v"/>
            </a:pPr>
            <a:r>
              <a:rPr lang="tr-TR" sz="800" dirty="0"/>
              <a:t>EĞİTİCİ </a:t>
            </a:r>
            <a:r>
              <a:rPr lang="tr-TR" sz="800" b="1" dirty="0">
                <a:solidFill>
                  <a:srgbClr val="FF0000"/>
                </a:solidFill>
              </a:rPr>
              <a:t>OYUNLAR</a:t>
            </a:r>
            <a:r>
              <a:rPr lang="tr-TR" sz="800" dirty="0"/>
              <a:t> VE KAZANIMLAR</a:t>
            </a:r>
          </a:p>
          <a:p>
            <a:pPr marL="285744" indent="-285744">
              <a:buFont typeface="Wingdings" panose="05000000000000000000" pitchFamily="2" charset="2"/>
              <a:buChar char="v"/>
            </a:pPr>
            <a:r>
              <a:rPr lang="tr-TR" sz="800" dirty="0"/>
              <a:t>ÖDÜLLÜ BİLGİ YARIŞMALARI, </a:t>
            </a:r>
            <a:r>
              <a:rPr lang="tr-TR" sz="800" b="1" dirty="0">
                <a:solidFill>
                  <a:srgbClr val="FF0000"/>
                </a:solidFill>
              </a:rPr>
              <a:t>ERDEMLİ REKABET BİLİNCİ</a:t>
            </a:r>
          </a:p>
          <a:p>
            <a:pPr marL="285744" indent="-285744">
              <a:buFont typeface="Wingdings" panose="05000000000000000000" pitchFamily="2" charset="2"/>
              <a:buChar char="v"/>
            </a:pPr>
            <a:r>
              <a:rPr lang="tr-TR" sz="800" dirty="0"/>
              <a:t>ÇEŞİTLİ BULMACA FORMATLARIYLA </a:t>
            </a:r>
            <a:r>
              <a:rPr lang="tr-TR" sz="800" b="1" dirty="0">
                <a:solidFill>
                  <a:srgbClr val="FF0000"/>
                </a:solidFill>
              </a:rPr>
              <a:t>MİNİMAL ÖĞRENME</a:t>
            </a:r>
          </a:p>
          <a:p>
            <a:pPr marL="285744" indent="-285744">
              <a:buFont typeface="Wingdings" panose="05000000000000000000" pitchFamily="2" charset="2"/>
              <a:buChar char="v"/>
            </a:pPr>
            <a:r>
              <a:rPr lang="tr-TR" sz="800" dirty="0"/>
              <a:t>SESLİ KİTAP DİNLETİLERİ; </a:t>
            </a:r>
            <a:r>
              <a:rPr lang="tr-TR" sz="800" b="1" dirty="0">
                <a:solidFill>
                  <a:srgbClr val="FF0000"/>
                </a:solidFill>
              </a:rPr>
              <a:t>ŞİİR</a:t>
            </a:r>
            <a:r>
              <a:rPr lang="tr-TR" sz="800" dirty="0"/>
              <a:t> OKUMALARI</a:t>
            </a:r>
          </a:p>
          <a:p>
            <a:pPr marL="285744" indent="-285744">
              <a:buFont typeface="Wingdings" panose="05000000000000000000" pitchFamily="2" charset="2"/>
              <a:buChar char="v"/>
            </a:pPr>
            <a:r>
              <a:rPr lang="tr-TR" sz="800" dirty="0"/>
              <a:t>SESLİ KİTAP DİNLETİLERİ, </a:t>
            </a:r>
            <a:r>
              <a:rPr lang="tr-TR" sz="800" b="1" dirty="0">
                <a:solidFill>
                  <a:srgbClr val="FF0000"/>
                </a:solidFill>
              </a:rPr>
              <a:t>METİN</a:t>
            </a:r>
            <a:r>
              <a:rPr lang="tr-TR" sz="800" dirty="0"/>
              <a:t> OKUMALARI</a:t>
            </a:r>
          </a:p>
          <a:p>
            <a:pPr marL="285744" indent="-285744">
              <a:buFont typeface="Wingdings" panose="05000000000000000000" pitchFamily="2" charset="2"/>
              <a:buChar char="v"/>
            </a:pPr>
            <a:r>
              <a:rPr lang="tr-TR" sz="800" dirty="0"/>
              <a:t>AKIL - ZEKÂ OYUNLARI VE </a:t>
            </a:r>
            <a:r>
              <a:rPr lang="tr-TR" sz="800" b="1" dirty="0">
                <a:solidFill>
                  <a:srgbClr val="FF0000"/>
                </a:solidFill>
              </a:rPr>
              <a:t>TURNUVALARI</a:t>
            </a:r>
          </a:p>
          <a:p>
            <a:pPr marL="285744" indent="-285744">
              <a:buFont typeface="Wingdings" panose="05000000000000000000" pitchFamily="2" charset="2"/>
              <a:buChar char="v"/>
            </a:pPr>
            <a:r>
              <a:rPr lang="tr-TR" sz="800" dirty="0"/>
              <a:t>SORMACA, BİLMECELER VE </a:t>
            </a:r>
            <a:r>
              <a:rPr lang="tr-TR" sz="800" b="1" dirty="0">
                <a:solidFill>
                  <a:srgbClr val="FF0000"/>
                </a:solidFill>
              </a:rPr>
              <a:t>KRONOLOJİ </a:t>
            </a:r>
            <a:r>
              <a:rPr lang="tr-TR" sz="800" dirty="0"/>
              <a:t>YARIŞMASI</a:t>
            </a:r>
          </a:p>
          <a:p>
            <a:pPr marL="285744" indent="-285744">
              <a:buFont typeface="Wingdings" panose="05000000000000000000" pitchFamily="2" charset="2"/>
              <a:buChar char="v"/>
            </a:pPr>
            <a:r>
              <a:rPr lang="tr-TR" sz="800" dirty="0"/>
              <a:t>SOSYAL MEDYA GRUBU OLUŞTURMA VE </a:t>
            </a:r>
            <a:r>
              <a:rPr lang="tr-TR" sz="800" b="1" dirty="0">
                <a:solidFill>
                  <a:srgbClr val="FF0000"/>
                </a:solidFill>
              </a:rPr>
              <a:t>PAYLAŞIMLAR</a:t>
            </a:r>
          </a:p>
          <a:p>
            <a:pPr marL="285744" indent="-285744">
              <a:buFont typeface="Wingdings" panose="05000000000000000000" pitchFamily="2" charset="2"/>
              <a:buChar char="v"/>
            </a:pPr>
            <a:r>
              <a:rPr lang="tr-TR" sz="800" dirty="0"/>
              <a:t>SANAT-ESTETİK BİLİNCİ, </a:t>
            </a:r>
            <a:r>
              <a:rPr lang="tr-TR" sz="800" b="1" dirty="0">
                <a:solidFill>
                  <a:srgbClr val="FF0000"/>
                </a:solidFill>
              </a:rPr>
              <a:t>DAVRANIŞ VE BECERİ </a:t>
            </a:r>
            <a:r>
              <a:rPr lang="tr-TR" sz="800" dirty="0"/>
              <a:t>GELİŞİMİ</a:t>
            </a:r>
          </a:p>
          <a:p>
            <a:pPr marL="285744" indent="-285744">
              <a:buFont typeface="Wingdings" panose="05000000000000000000" pitchFamily="2" charset="2"/>
              <a:buChar char="v"/>
            </a:pPr>
            <a:r>
              <a:rPr lang="tr-TR" sz="800" dirty="0"/>
              <a:t>AİLE-AKRABA ETKİNLİKLERİ; </a:t>
            </a:r>
            <a:r>
              <a:rPr lang="tr-TR" sz="800" b="1" dirty="0">
                <a:solidFill>
                  <a:srgbClr val="FF0000"/>
                </a:solidFill>
              </a:rPr>
              <a:t>SÜRDÜRÜLEBİLİR İLETİŞİM</a:t>
            </a:r>
          </a:p>
          <a:p>
            <a:pPr marL="285744" indent="-285744">
              <a:buFont typeface="Wingdings" panose="05000000000000000000" pitchFamily="2" charset="2"/>
              <a:buChar char="v"/>
            </a:pPr>
            <a:r>
              <a:rPr lang="tr-TR" sz="800" dirty="0"/>
              <a:t>YAŞANMIŞ </a:t>
            </a:r>
            <a:r>
              <a:rPr lang="tr-TR" sz="800" b="1" dirty="0">
                <a:solidFill>
                  <a:srgbClr val="FF0000"/>
                </a:solidFill>
              </a:rPr>
              <a:t>ERDEM, BAŞARI VE HUZUR </a:t>
            </a:r>
            <a:r>
              <a:rPr lang="tr-TR" sz="800" dirty="0"/>
              <a:t>ÖYKÜLERİ</a:t>
            </a:r>
          </a:p>
          <a:p>
            <a:pPr marL="285744" indent="-285744">
              <a:buFont typeface="Wingdings" panose="05000000000000000000" pitchFamily="2" charset="2"/>
              <a:buChar char="v"/>
            </a:pPr>
            <a:r>
              <a:rPr lang="tr-TR" sz="800" dirty="0"/>
              <a:t>TARİHTE VE GÜNÜMÜZDE </a:t>
            </a:r>
            <a:r>
              <a:rPr lang="tr-TR" sz="800" b="1" dirty="0">
                <a:solidFill>
                  <a:srgbClr val="FF0000"/>
                </a:solidFill>
              </a:rPr>
              <a:t>GÜÇLÜ HİTABET </a:t>
            </a:r>
            <a:r>
              <a:rPr lang="tr-TR" sz="800" dirty="0"/>
              <a:t>ÖRNEKLERİ</a:t>
            </a:r>
          </a:p>
          <a:p>
            <a:pPr marL="285744" indent="-285744">
              <a:buFont typeface="Wingdings" panose="05000000000000000000" pitchFamily="2" charset="2"/>
              <a:buChar char="v"/>
            </a:pPr>
            <a:r>
              <a:rPr lang="tr-TR" sz="800" dirty="0"/>
              <a:t>GİRİŞİMCİLİK, </a:t>
            </a:r>
            <a:r>
              <a:rPr lang="tr-TR" sz="800" b="1" dirty="0">
                <a:solidFill>
                  <a:srgbClr val="FF0000"/>
                </a:solidFill>
              </a:rPr>
              <a:t>KENDİNİ İFADE EDEBİLME</a:t>
            </a:r>
            <a:r>
              <a:rPr lang="tr-TR" sz="800" dirty="0"/>
              <a:t>-LİDERLİK…</a:t>
            </a:r>
          </a:p>
          <a:p>
            <a:pPr marL="285744" indent="-285744">
              <a:buFont typeface="Wingdings" panose="05000000000000000000" pitchFamily="2" charset="2"/>
              <a:buChar char="v"/>
            </a:pPr>
            <a:r>
              <a:rPr lang="tr-TR" sz="800" dirty="0"/>
              <a:t>ZAMAN YÖNETİMİ, ÖFKE DENETİMİ VE </a:t>
            </a:r>
            <a:r>
              <a:rPr lang="tr-TR" sz="800" b="1" dirty="0">
                <a:solidFill>
                  <a:srgbClr val="FF0000"/>
                </a:solidFill>
              </a:rPr>
              <a:t>İRADE EĞİTİMİ</a:t>
            </a:r>
          </a:p>
          <a:p>
            <a:pPr marL="285744" indent="-285744">
              <a:buFont typeface="Wingdings" panose="05000000000000000000" pitchFamily="2" charset="2"/>
              <a:buChar char="v"/>
            </a:pPr>
            <a:r>
              <a:rPr lang="tr-TR" sz="800" dirty="0"/>
              <a:t>ÂDÂB-I MUÂŞERET, ETKİNLİKLERLE </a:t>
            </a:r>
            <a:r>
              <a:rPr lang="tr-TR" sz="800" b="1" dirty="0">
                <a:solidFill>
                  <a:srgbClr val="FF0000"/>
                </a:solidFill>
              </a:rPr>
              <a:t>GÖRGÜ KURALLARI </a:t>
            </a:r>
          </a:p>
          <a:p>
            <a:pPr marL="285744" indent="-285744">
              <a:buFont typeface="Wingdings" panose="05000000000000000000" pitchFamily="2" charset="2"/>
              <a:buChar char="v"/>
            </a:pPr>
            <a:r>
              <a:rPr lang="tr-TR" sz="800" dirty="0"/>
              <a:t>POSTER, PANO VE DUVAR </a:t>
            </a:r>
            <a:r>
              <a:rPr lang="tr-TR" sz="800" b="1" dirty="0">
                <a:solidFill>
                  <a:srgbClr val="FF0000"/>
                </a:solidFill>
              </a:rPr>
              <a:t>BOYAMA</a:t>
            </a:r>
            <a:r>
              <a:rPr lang="tr-TR" sz="800" dirty="0"/>
              <a:t> ETKİNLİKLERİ</a:t>
            </a:r>
          </a:p>
          <a:p>
            <a:pPr marL="285744" indent="-285744">
              <a:buFont typeface="Wingdings" panose="05000000000000000000" pitchFamily="2" charset="2"/>
              <a:buChar char="v"/>
            </a:pPr>
            <a:r>
              <a:rPr lang="tr-TR" sz="800" dirty="0"/>
              <a:t>TEKERLEMELERLE DİL GELİŞİMİ VE </a:t>
            </a:r>
            <a:r>
              <a:rPr lang="tr-TR" sz="800" b="1" dirty="0">
                <a:solidFill>
                  <a:srgbClr val="FF0000"/>
                </a:solidFill>
              </a:rPr>
              <a:t>KONUŞMA EĞİTİMİ</a:t>
            </a:r>
          </a:p>
          <a:p>
            <a:pPr marL="285744" indent="-285744">
              <a:buFont typeface="Wingdings" panose="05000000000000000000" pitchFamily="2" charset="2"/>
              <a:buChar char="v"/>
            </a:pPr>
            <a:r>
              <a:rPr lang="tr-TR" sz="800" dirty="0"/>
              <a:t>SÖZLÜK (</a:t>
            </a:r>
            <a:r>
              <a:rPr lang="tr-TR" sz="800" b="1" dirty="0">
                <a:solidFill>
                  <a:srgbClr val="FF0000"/>
                </a:solidFill>
              </a:rPr>
              <a:t>LÜGAT</a:t>
            </a:r>
            <a:r>
              <a:rPr lang="tr-TR" sz="800" dirty="0"/>
              <a:t>), DEYİMLER, ATASÖZLERİ VE İMLA…</a:t>
            </a:r>
          </a:p>
          <a:p>
            <a:pPr marL="285744" indent="-285744">
              <a:buFont typeface="Wingdings" panose="05000000000000000000" pitchFamily="2" charset="2"/>
              <a:buChar char="v"/>
            </a:pPr>
            <a:r>
              <a:rPr lang="tr-TR" sz="800" dirty="0"/>
              <a:t>ÇİZGİNİN GÜCÜ, </a:t>
            </a:r>
            <a:r>
              <a:rPr lang="tr-TR" sz="800" b="1" dirty="0">
                <a:solidFill>
                  <a:srgbClr val="FF0000"/>
                </a:solidFill>
              </a:rPr>
              <a:t>KARİKATÜR</a:t>
            </a:r>
            <a:r>
              <a:rPr lang="tr-TR" sz="800" dirty="0"/>
              <a:t> ÇALIŞMALARI</a:t>
            </a:r>
          </a:p>
          <a:p>
            <a:pPr marL="285744" indent="-285744">
              <a:buFont typeface="Wingdings" panose="05000000000000000000" pitchFamily="2" charset="2"/>
              <a:buChar char="v"/>
            </a:pPr>
            <a:r>
              <a:rPr lang="tr-TR" sz="800" dirty="0"/>
              <a:t>243 ÜLKE KEŞFİ VE </a:t>
            </a:r>
            <a:r>
              <a:rPr lang="tr-TR" sz="800" b="1" dirty="0">
                <a:solidFill>
                  <a:srgbClr val="FF0000"/>
                </a:solidFill>
              </a:rPr>
              <a:t>KÜLTÜREL COĞRAFYA </a:t>
            </a:r>
            <a:r>
              <a:rPr lang="tr-TR" sz="800" dirty="0"/>
              <a:t>ARAŞTIRMASI</a:t>
            </a:r>
          </a:p>
          <a:p>
            <a:pPr marL="285744" indent="-285744">
              <a:buFont typeface="Wingdings" panose="05000000000000000000" pitchFamily="2" charset="2"/>
              <a:buChar char="v"/>
            </a:pPr>
            <a:r>
              <a:rPr lang="tr-TR" sz="800" dirty="0"/>
              <a:t>TÜRK- İSLAM KÜLTÜR TARİHİ VE </a:t>
            </a:r>
            <a:r>
              <a:rPr lang="tr-TR" sz="800" b="1" dirty="0">
                <a:solidFill>
                  <a:srgbClr val="FF0000"/>
                </a:solidFill>
              </a:rPr>
              <a:t>MEDENİYET BİLİNCİ</a:t>
            </a:r>
          </a:p>
          <a:p>
            <a:pPr marL="285744" indent="-285744">
              <a:buFont typeface="Wingdings" panose="05000000000000000000" pitchFamily="2" charset="2"/>
              <a:buChar char="v"/>
            </a:pPr>
            <a:r>
              <a:rPr lang="tr-TR" sz="800" dirty="0"/>
              <a:t>MİNİ ANKET VE ÖLÇEKLERLE </a:t>
            </a:r>
            <a:r>
              <a:rPr lang="tr-TR" sz="800" b="1" dirty="0">
                <a:solidFill>
                  <a:srgbClr val="FF0000"/>
                </a:solidFill>
              </a:rPr>
              <a:t>GÖZLEMLERLE YENİLENME</a:t>
            </a:r>
            <a:endParaRPr lang="tr-TR" sz="800" dirty="0"/>
          </a:p>
          <a:p>
            <a:pPr marL="285744" indent="-285744">
              <a:buFont typeface="Wingdings" panose="05000000000000000000" pitchFamily="2" charset="2"/>
              <a:buChar char="v"/>
            </a:pPr>
            <a:r>
              <a:rPr lang="tr-TR" sz="800" dirty="0"/>
              <a:t>ÖZBAKIM ALIŞKANLIĞI VE </a:t>
            </a:r>
            <a:r>
              <a:rPr lang="tr-TR" sz="800" b="1" dirty="0">
                <a:solidFill>
                  <a:srgbClr val="FF0000"/>
                </a:solidFill>
              </a:rPr>
              <a:t>DÜZENLİ TEMİZLİK </a:t>
            </a:r>
            <a:r>
              <a:rPr lang="tr-TR" sz="800" dirty="0"/>
              <a:t>PROGRAMI</a:t>
            </a:r>
          </a:p>
          <a:p>
            <a:pPr marL="285744" indent="-285744">
              <a:buFont typeface="Wingdings" panose="05000000000000000000" pitchFamily="2" charset="2"/>
              <a:buChar char="v"/>
            </a:pPr>
            <a:r>
              <a:rPr lang="tr-TR" sz="800" dirty="0"/>
              <a:t>EĞİTİCİ MÜZİKLERLE </a:t>
            </a:r>
            <a:r>
              <a:rPr lang="tr-TR" sz="800" b="1" dirty="0">
                <a:solidFill>
                  <a:srgbClr val="FF0000"/>
                </a:solidFill>
              </a:rPr>
              <a:t>RİTM EĞİTİMİ</a:t>
            </a:r>
            <a:r>
              <a:rPr lang="tr-TR" sz="800" dirty="0"/>
              <a:t>, MARŞLAR-EZGİLER</a:t>
            </a:r>
          </a:p>
          <a:p>
            <a:pPr marL="285744" indent="-285744">
              <a:buFont typeface="Wingdings" panose="05000000000000000000" pitchFamily="2" charset="2"/>
              <a:buChar char="v"/>
            </a:pPr>
            <a:r>
              <a:rPr lang="tr-TR" sz="800" dirty="0"/>
              <a:t>365 GÜNDE VE BAZI GÜNLERDE </a:t>
            </a:r>
            <a:r>
              <a:rPr lang="tr-TR" sz="800" b="1" dirty="0">
                <a:solidFill>
                  <a:srgbClr val="FF0000"/>
                </a:solidFill>
              </a:rPr>
              <a:t>KUTLAMA MESAJLARI</a:t>
            </a:r>
          </a:p>
          <a:p>
            <a:pPr marL="285744" indent="-285744">
              <a:buFont typeface="Wingdings" panose="05000000000000000000" pitchFamily="2" charset="2"/>
              <a:buChar char="v"/>
            </a:pPr>
            <a:r>
              <a:rPr lang="tr-TR" sz="800" dirty="0"/>
              <a:t>TA’ZİYE VE GEÇMİŞ OLSUN; ŞİFA DİLEME </a:t>
            </a:r>
            <a:r>
              <a:rPr lang="tr-TR" sz="800" b="1" dirty="0">
                <a:solidFill>
                  <a:srgbClr val="FF0000"/>
                </a:solidFill>
              </a:rPr>
              <a:t>DİL KALIPLARI</a:t>
            </a:r>
          </a:p>
          <a:p>
            <a:pPr marL="285744" indent="-285744">
              <a:buFont typeface="Wingdings" panose="05000000000000000000" pitchFamily="2" charset="2"/>
              <a:buChar char="v"/>
            </a:pPr>
            <a:r>
              <a:rPr lang="tr-TR" sz="800" b="1" dirty="0">
                <a:solidFill>
                  <a:srgbClr val="FF0000"/>
                </a:solidFill>
              </a:rPr>
              <a:t>HİTAP</a:t>
            </a:r>
            <a:r>
              <a:rPr lang="tr-TR" sz="800" dirty="0"/>
              <a:t> DİLİ, </a:t>
            </a:r>
            <a:r>
              <a:rPr lang="tr-TR" sz="800" b="1" dirty="0">
                <a:solidFill>
                  <a:srgbClr val="FF0000"/>
                </a:solidFill>
              </a:rPr>
              <a:t>GÖNÜL </a:t>
            </a:r>
            <a:r>
              <a:rPr lang="tr-TR" sz="800" dirty="0"/>
              <a:t>DİLİ, </a:t>
            </a:r>
            <a:r>
              <a:rPr lang="tr-TR" sz="800" b="1" dirty="0">
                <a:solidFill>
                  <a:srgbClr val="FF0000"/>
                </a:solidFill>
              </a:rPr>
              <a:t>SEVGİ</a:t>
            </a:r>
            <a:r>
              <a:rPr lang="tr-TR" sz="800" dirty="0"/>
              <a:t> DİLİ, </a:t>
            </a:r>
            <a:r>
              <a:rPr lang="tr-TR" sz="800" b="1" dirty="0">
                <a:solidFill>
                  <a:srgbClr val="FF0000"/>
                </a:solidFill>
              </a:rPr>
              <a:t>BEDEN</a:t>
            </a:r>
            <a:r>
              <a:rPr lang="tr-TR" sz="800" dirty="0"/>
              <a:t> DİLİ… </a:t>
            </a:r>
          </a:p>
          <a:p>
            <a:pPr marL="285744" indent="-285744">
              <a:buFont typeface="Wingdings" panose="05000000000000000000" pitchFamily="2" charset="2"/>
              <a:buChar char="v"/>
            </a:pPr>
            <a:r>
              <a:rPr lang="tr-TR" sz="800" dirty="0"/>
              <a:t>YÜZYÜZE - TELEFONDA KONUŞMA VE </a:t>
            </a:r>
            <a:r>
              <a:rPr lang="tr-TR" sz="800" b="1" dirty="0">
                <a:solidFill>
                  <a:srgbClr val="FF0000"/>
                </a:solidFill>
              </a:rPr>
              <a:t>GÖRÜŞME ÂDÂBI</a:t>
            </a:r>
          </a:p>
          <a:p>
            <a:pPr marL="285744" indent="-285744">
              <a:buFont typeface="Wingdings" panose="05000000000000000000" pitchFamily="2" charset="2"/>
              <a:buChar char="v"/>
            </a:pPr>
            <a:r>
              <a:rPr lang="tr-TR" sz="800" b="1" dirty="0">
                <a:solidFill>
                  <a:srgbClr val="FF0000"/>
                </a:solidFill>
              </a:rPr>
              <a:t>MİHMANDARLIK</a:t>
            </a:r>
            <a:r>
              <a:rPr lang="tr-TR" sz="800" dirty="0"/>
              <a:t> VE </a:t>
            </a:r>
            <a:r>
              <a:rPr lang="tr-TR" sz="800" b="1" dirty="0">
                <a:solidFill>
                  <a:srgbClr val="FF0000"/>
                </a:solidFill>
              </a:rPr>
              <a:t>DİĞERGAMLIK</a:t>
            </a:r>
            <a:r>
              <a:rPr lang="tr-TR" sz="800" dirty="0"/>
              <a:t> ESTETİĞİ</a:t>
            </a:r>
          </a:p>
          <a:p>
            <a:pPr marL="285744" indent="-285744">
              <a:buFont typeface="Wingdings" panose="05000000000000000000" pitchFamily="2" charset="2"/>
              <a:buChar char="v"/>
            </a:pPr>
            <a:r>
              <a:rPr lang="tr-TR" sz="800" dirty="0"/>
              <a:t>FOTOGRAFLARLA VE ETKİNLİKLERLE </a:t>
            </a:r>
            <a:r>
              <a:rPr lang="tr-TR" sz="800" b="1" dirty="0">
                <a:solidFill>
                  <a:srgbClr val="FF0000"/>
                </a:solidFill>
              </a:rPr>
              <a:t>DEĞER EĞİTİMİ</a:t>
            </a:r>
          </a:p>
          <a:p>
            <a:pPr marL="285744" indent="-285744">
              <a:buFont typeface="Wingdings" panose="05000000000000000000" pitchFamily="2" charset="2"/>
              <a:buChar char="v"/>
            </a:pPr>
            <a:r>
              <a:rPr lang="tr-TR" sz="800" dirty="0"/>
              <a:t>ÖYKÜ - MASAL ANLATICILIĞI VE </a:t>
            </a:r>
            <a:r>
              <a:rPr lang="tr-TR" sz="800" b="1" dirty="0">
                <a:solidFill>
                  <a:srgbClr val="FF0000"/>
                </a:solidFill>
              </a:rPr>
              <a:t>DUYGU-HAYAL EĞİTİMİ</a:t>
            </a:r>
          </a:p>
          <a:p>
            <a:pPr marL="285744" indent="-285744">
              <a:buFont typeface="Wingdings" panose="05000000000000000000" pitchFamily="2" charset="2"/>
              <a:buChar char="v"/>
            </a:pPr>
            <a:r>
              <a:rPr lang="tr-TR" sz="800" dirty="0"/>
              <a:t>…</a:t>
            </a:r>
          </a:p>
        </p:txBody>
      </p:sp>
      <p:sp>
        <p:nvSpPr>
          <p:cNvPr id="6" name="Dikdörtgen 5"/>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840069134"/>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219200" y="1796610"/>
              <a:ext cx="2666999" cy="1300260"/>
            </a:xfrm>
            <a:prstGeom prst="rect">
              <a:avLst/>
            </a:prstGeom>
            <a:noFill/>
            <a:ln>
              <a:noFill/>
            </a:ln>
          </p:spPr>
          <p:txBody>
            <a:bodyPr vert="horz" wrap="square" rtlCol="0">
              <a:spAutoFit/>
            </a:bodyPr>
            <a:lstStyle/>
            <a:p>
              <a:pPr algn="ctr"/>
              <a:r>
                <a:rPr lang="tr-TR" altLang="zh-CN" sz="5333" dirty="0">
                  <a:solidFill>
                    <a:schemeClr val="accent2"/>
                  </a:solidFill>
                </a:rPr>
                <a:t>1000 </a:t>
              </a:r>
            </a:p>
            <a:p>
              <a:pPr algn="ctr"/>
              <a:r>
                <a:rPr lang="tr-TR" altLang="zh-CN" sz="5333" dirty="0">
                  <a:solidFill>
                    <a:schemeClr val="accent2"/>
                  </a:solidFill>
                </a:rPr>
                <a:t>MİNİ ÖYKÜ</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5" name="Resim 4"/>
          <p:cNvPicPr>
            <a:picLocks noChangeAspect="1"/>
          </p:cNvPicPr>
          <p:nvPr/>
        </p:nvPicPr>
        <p:blipFill>
          <a:blip r:embed="rId3"/>
          <a:stretch>
            <a:fillRect/>
          </a:stretch>
        </p:blipFill>
        <p:spPr>
          <a:xfrm>
            <a:off x="6912223" y="1092200"/>
            <a:ext cx="3368908" cy="4064000"/>
          </a:xfrm>
          <a:prstGeom prst="rect">
            <a:avLst/>
          </a:prstGeom>
        </p:spPr>
      </p:pic>
      <p:sp>
        <p:nvSpPr>
          <p:cNvPr id="6" name="Yuvarlatılmış Dikdörtgen 5"/>
          <p:cNvSpPr/>
          <p:nvPr/>
        </p:nvSpPr>
        <p:spPr>
          <a:xfrm>
            <a:off x="7670356" y="4651754"/>
            <a:ext cx="2109611" cy="288524"/>
          </a:xfrm>
          <a:prstGeom prst="roundRect">
            <a:avLst/>
          </a:prstGeom>
          <a:solidFill>
            <a:srgbClr val="CAE8CB"/>
          </a:solidFill>
          <a:ln>
            <a:solidFill>
              <a:srgbClr val="7CA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1" dirty="0"/>
          </a:p>
        </p:txBody>
      </p:sp>
      <p:sp>
        <p:nvSpPr>
          <p:cNvPr id="7" name="Metin kutusu 6"/>
          <p:cNvSpPr txBox="1"/>
          <p:nvPr/>
        </p:nvSpPr>
        <p:spPr>
          <a:xfrm>
            <a:off x="7676847" y="4723219"/>
            <a:ext cx="1960005" cy="508088"/>
          </a:xfrm>
          <a:prstGeom prst="rect">
            <a:avLst/>
          </a:prstGeom>
          <a:noFill/>
        </p:spPr>
        <p:txBody>
          <a:bodyPr wrap="square" rtlCol="0">
            <a:spAutoFit/>
          </a:bodyPr>
          <a:lstStyle/>
          <a:p>
            <a:pPr algn="ctr"/>
            <a:r>
              <a:rPr lang="tr-TR" sz="1351" dirty="0">
                <a:latin typeface="Papyrus" panose="03070502060502030205" pitchFamily="66" charset="0"/>
              </a:rPr>
              <a:t>Dislerimi fırçaladım ve pijamalarımı giydim.</a:t>
            </a:r>
          </a:p>
        </p:txBody>
      </p:sp>
      <p:sp>
        <p:nvSpPr>
          <p:cNvPr id="8" name="Yuvarlatılmış Dikdörtgen 7"/>
          <p:cNvSpPr/>
          <p:nvPr/>
        </p:nvSpPr>
        <p:spPr>
          <a:xfrm>
            <a:off x="7961440" y="1513489"/>
            <a:ext cx="1083513" cy="605899"/>
          </a:xfrm>
          <a:prstGeom prst="roundRect">
            <a:avLst/>
          </a:prstGeom>
          <a:solidFill>
            <a:srgbClr val="CCE9CE"/>
          </a:solidFill>
          <a:ln>
            <a:solidFill>
              <a:srgbClr val="396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1" dirty="0"/>
          </a:p>
        </p:txBody>
      </p:sp>
      <p:sp>
        <p:nvSpPr>
          <p:cNvPr id="9" name="Metin kutusu 8"/>
          <p:cNvSpPr txBox="1"/>
          <p:nvPr/>
        </p:nvSpPr>
        <p:spPr>
          <a:xfrm>
            <a:off x="7643643" y="1528730"/>
            <a:ext cx="1712715" cy="584775"/>
          </a:xfrm>
          <a:prstGeom prst="rect">
            <a:avLst/>
          </a:prstGeom>
          <a:noFill/>
        </p:spPr>
        <p:txBody>
          <a:bodyPr wrap="square" rtlCol="0">
            <a:spAutoFit/>
          </a:bodyPr>
          <a:lstStyle/>
          <a:p>
            <a:pPr algn="ctr"/>
            <a:r>
              <a:rPr lang="tr-TR" sz="800" dirty="0">
                <a:latin typeface="Papyrus" panose="03070502060502030205" pitchFamily="66" charset="0"/>
              </a:rPr>
              <a:t>Ramazan ayında</a:t>
            </a:r>
          </a:p>
          <a:p>
            <a:pPr algn="ctr"/>
            <a:r>
              <a:rPr lang="tr-TR" sz="800" dirty="0">
                <a:latin typeface="Papyrus" panose="03070502060502030205" pitchFamily="66" charset="0"/>
              </a:rPr>
              <a:t>sevgili</a:t>
            </a:r>
          </a:p>
          <a:p>
            <a:pPr algn="ctr"/>
            <a:r>
              <a:rPr lang="tr-TR" sz="800" dirty="0">
                <a:latin typeface="Papyrus" panose="03070502060502030205" pitchFamily="66" charset="0"/>
              </a:rPr>
              <a:t> Peygamberimizin</a:t>
            </a:r>
          </a:p>
          <a:p>
            <a:pPr algn="ctr"/>
            <a:r>
              <a:rPr lang="tr-TR" sz="800" dirty="0">
                <a:latin typeface="Papyrus" panose="03070502060502030205" pitchFamily="66" charset="0"/>
              </a:rPr>
              <a:t>hayatını okuyorum.</a:t>
            </a:r>
          </a:p>
        </p:txBody>
      </p:sp>
      <p:pic>
        <p:nvPicPr>
          <p:cNvPr id="31" name="Picture 4" descr="Download HD Png Çerçeveli Çiçekleri Gifleri I - Blue Floral Fram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131" y="884889"/>
            <a:ext cx="4064000" cy="4785769"/>
          </a:xfrm>
          <a:prstGeom prst="rect">
            <a:avLst/>
          </a:prstGeom>
          <a:noFill/>
          <a:extLst>
            <a:ext uri="{909E8E84-426E-40DD-AFC4-6F175D3DCCD1}">
              <a14:hiddenFill xmlns:a14="http://schemas.microsoft.com/office/drawing/2010/main">
                <a:solidFill>
                  <a:srgbClr val="FFFFFF"/>
                </a:solidFill>
              </a14:hiddenFill>
            </a:ext>
          </a:extLst>
        </p:spPr>
      </p:pic>
      <p:sp>
        <p:nvSpPr>
          <p:cNvPr id="11" name="Dikdörtgen 10"/>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757568775"/>
      </p:ext>
    </p:extLst>
  </p:cSld>
  <p:clrMapOvr>
    <a:masterClrMapping/>
  </p:clrMapOvr>
  <p:transition spd="slow" advTm="1000">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131253"/>
            <a:chOff x="1143000" y="1659110"/>
            <a:chExt cx="2895600" cy="1598440"/>
          </a:xfrm>
        </p:grpSpPr>
        <p:sp>
          <p:nvSpPr>
            <p:cNvPr id="15" name="文本框 14"/>
            <p:cNvSpPr txBox="1"/>
            <p:nvPr/>
          </p:nvSpPr>
          <p:spPr>
            <a:xfrm>
              <a:off x="1231533" y="2038350"/>
              <a:ext cx="2718533" cy="684755"/>
            </a:xfrm>
            <a:prstGeom prst="rect">
              <a:avLst/>
            </a:prstGeom>
            <a:noFill/>
            <a:ln>
              <a:noFill/>
            </a:ln>
          </p:spPr>
          <p:txBody>
            <a:bodyPr vert="horz" wrap="none" rtlCol="0">
              <a:spAutoFit/>
            </a:bodyPr>
            <a:lstStyle/>
            <a:p>
              <a:pPr algn="ctr"/>
              <a:r>
                <a:rPr lang="tr-TR" altLang="zh-CN" sz="5333" dirty="0">
                  <a:solidFill>
                    <a:schemeClr val="accent2"/>
                  </a:solidFill>
                </a:rPr>
                <a:t>ANI DEFTERİ</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4" name="Resim 3"/>
          <p:cNvPicPr>
            <a:picLocks noChangeAspect="1"/>
          </p:cNvPicPr>
          <p:nvPr/>
        </p:nvPicPr>
        <p:blipFill rotWithShape="1">
          <a:blip r:embed="rId3">
            <a:clrChange>
              <a:clrFrom>
                <a:srgbClr val="FEFEFE"/>
              </a:clrFrom>
              <a:clrTo>
                <a:srgbClr val="FEFEFE">
                  <a:alpha val="0"/>
                </a:srgbClr>
              </a:clrTo>
            </a:clrChange>
          </a:blip>
          <a:srcRect t="-1" b="217"/>
          <a:stretch/>
        </p:blipFill>
        <p:spPr>
          <a:xfrm>
            <a:off x="6908800" y="1042572"/>
            <a:ext cx="3352800" cy="4470400"/>
          </a:xfrm>
          <a:prstGeom prst="rect">
            <a:avLst/>
          </a:prstGeom>
        </p:spPr>
      </p:pic>
      <p:sp>
        <p:nvSpPr>
          <p:cNvPr id="5" name="Dikdörtgen 4"/>
          <p:cNvSpPr/>
          <p:nvPr/>
        </p:nvSpPr>
        <p:spPr>
          <a:xfrm>
            <a:off x="1639896" y="4418166"/>
            <a:ext cx="3668505" cy="830997"/>
          </a:xfrm>
          <a:prstGeom prst="rect">
            <a:avLst/>
          </a:prstGeom>
        </p:spPr>
        <p:txBody>
          <a:bodyPr wrap="none">
            <a:spAutoFit/>
          </a:bodyPr>
          <a:lstStyle/>
          <a:p>
            <a:pPr algn="ctr"/>
            <a:r>
              <a:rPr lang="tr-TR" sz="2400" dirty="0"/>
              <a:t>ÇOCUK HATIRA DEFTERLERİ </a:t>
            </a:r>
          </a:p>
          <a:p>
            <a:pPr algn="ctr"/>
            <a:r>
              <a:rPr lang="tr-TR" sz="2400" dirty="0"/>
              <a:t>(</a:t>
            </a:r>
            <a:r>
              <a:rPr lang="tr-TR" sz="2400" b="1" dirty="0">
                <a:solidFill>
                  <a:srgbClr val="FF0000"/>
                </a:solidFill>
              </a:rPr>
              <a:t>GÜZEL ANILARIM</a:t>
            </a:r>
            <a:r>
              <a:rPr lang="tr-TR" sz="2400" dirty="0"/>
              <a:t>) </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676968680"/>
      </p:ext>
    </p:extLst>
  </p:cSld>
  <p:clrMapOvr>
    <a:masterClrMapping/>
  </p:clrMapOvr>
  <p:transition spd="slow" advTm="1000">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625600" y="2453214"/>
            <a:ext cx="3860800" cy="2131253"/>
            <a:chOff x="1143000" y="1659110"/>
            <a:chExt cx="2895600" cy="1598440"/>
          </a:xfrm>
        </p:grpSpPr>
        <p:sp>
          <p:nvSpPr>
            <p:cNvPr id="15" name="文本框 14"/>
            <p:cNvSpPr txBox="1"/>
            <p:nvPr/>
          </p:nvSpPr>
          <p:spPr>
            <a:xfrm>
              <a:off x="1217201" y="2104387"/>
              <a:ext cx="2747195" cy="684755"/>
            </a:xfrm>
            <a:prstGeom prst="rect">
              <a:avLst/>
            </a:prstGeom>
            <a:noFill/>
            <a:ln>
              <a:noFill/>
            </a:ln>
          </p:spPr>
          <p:txBody>
            <a:bodyPr vert="horz" wrap="none" rtlCol="0">
              <a:spAutoFit/>
            </a:bodyPr>
            <a:lstStyle/>
            <a:p>
              <a:pPr algn="ctr"/>
              <a:r>
                <a:rPr lang="tr-TR" altLang="zh-CN" sz="5333" dirty="0">
                  <a:solidFill>
                    <a:schemeClr val="accent2"/>
                  </a:solidFill>
                </a:rPr>
                <a:t>GÜNLÜĞÜM</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026" name="Picture 2" descr="Resmi Defterler ve eDefter - Bilmeniz Gerekenler | Paraşüt Blog"/>
          <p:cNvPicPr>
            <a:picLocks noChangeAspect="1" noChangeArrowheads="1"/>
          </p:cNvPicPr>
          <p:nvPr/>
        </p:nvPicPr>
        <p:blipFill>
          <a:blip r:embed="rId3">
            <a:clrChange>
              <a:clrFrom>
                <a:srgbClr val="EDEEED"/>
              </a:clrFrom>
              <a:clrTo>
                <a:srgbClr val="EDEEED">
                  <a:alpha val="0"/>
                </a:srgbClr>
              </a:clrTo>
            </a:clrChange>
            <a:extLst>
              <a:ext uri="{28A0092B-C50C-407E-A947-70E740481C1C}">
                <a14:useLocalDpi xmlns:a14="http://schemas.microsoft.com/office/drawing/2010/main" val="0"/>
              </a:ext>
            </a:extLst>
          </a:blip>
          <a:srcRect/>
          <a:stretch>
            <a:fillRect/>
          </a:stretch>
        </p:blipFill>
        <p:spPr bwMode="auto">
          <a:xfrm>
            <a:off x="6197601" y="1905001"/>
            <a:ext cx="4902244" cy="294134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2061742" y="4680139"/>
            <a:ext cx="3194657" cy="830997"/>
          </a:xfrm>
          <a:prstGeom prst="rect">
            <a:avLst/>
          </a:prstGeom>
        </p:spPr>
        <p:txBody>
          <a:bodyPr wrap="none">
            <a:spAutoFit/>
          </a:bodyPr>
          <a:lstStyle/>
          <a:p>
            <a:pPr algn="ctr"/>
            <a:r>
              <a:rPr lang="tr-TR" sz="2400" dirty="0"/>
              <a:t>SEVGİLİ GÜNLÜĞÜM, </a:t>
            </a:r>
          </a:p>
          <a:p>
            <a:pPr algn="ctr"/>
            <a:r>
              <a:rPr lang="tr-TR" sz="2400" b="1" dirty="0">
                <a:solidFill>
                  <a:srgbClr val="FF0000"/>
                </a:solidFill>
              </a:rPr>
              <a:t>KENDİMCE</a:t>
            </a:r>
            <a:r>
              <a:rPr lang="tr-TR" sz="2400" dirty="0"/>
              <a:t> SAYFALARIM</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477051490"/>
      </p:ext>
    </p:extLst>
  </p:cSld>
  <p:clrMapOvr>
    <a:masterClrMapping/>
  </p:clrMapOvr>
  <p:transition spd="slow" advTm="1000">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257983" y="2104387"/>
              <a:ext cx="2665634" cy="561741"/>
            </a:xfrm>
            <a:prstGeom prst="rect">
              <a:avLst/>
            </a:prstGeom>
            <a:noFill/>
            <a:ln>
              <a:noFill/>
            </a:ln>
          </p:spPr>
          <p:txBody>
            <a:bodyPr vert="horz" wrap="none" rtlCol="0">
              <a:spAutoFit/>
            </a:bodyPr>
            <a:lstStyle/>
            <a:p>
              <a:pPr algn="ctr"/>
              <a:r>
                <a:rPr lang="tr-TR" altLang="zh-CN" sz="4267" dirty="0">
                  <a:solidFill>
                    <a:schemeClr val="accent2"/>
                  </a:solidFill>
                </a:rPr>
                <a:t>MEKTUPLARIM</a:t>
              </a:r>
              <a:endParaRPr lang="zh-CN" altLang="en-US" sz="4267"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050" name="Picture 2" descr="Ramazan bayramı sözleri - Resimli ramazan bayramı mesajları"/>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7600" y="180340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174427" y="4501334"/>
            <a:ext cx="4616773" cy="830997"/>
          </a:xfrm>
          <a:prstGeom prst="rect">
            <a:avLst/>
          </a:prstGeom>
        </p:spPr>
        <p:txBody>
          <a:bodyPr wrap="square">
            <a:spAutoFit/>
          </a:bodyPr>
          <a:lstStyle/>
          <a:p>
            <a:pPr algn="ctr"/>
            <a:r>
              <a:rPr lang="tr-TR" sz="2400" dirty="0"/>
              <a:t>ARKADAŞ, AİLE, ASKER VE BAYRAM </a:t>
            </a:r>
          </a:p>
          <a:p>
            <a:pPr algn="ctr"/>
            <a:r>
              <a:rPr lang="tr-TR" sz="2400" b="1" dirty="0">
                <a:solidFill>
                  <a:srgbClr val="FF0000"/>
                </a:solidFill>
              </a:rPr>
              <a:t>MEKTUP</a:t>
            </a:r>
            <a:r>
              <a:rPr lang="tr-TR" sz="2400" dirty="0"/>
              <a:t> ÖRNEKLERİ</a:t>
            </a:r>
          </a:p>
        </p:txBody>
      </p:sp>
      <p:sp>
        <p:nvSpPr>
          <p:cNvPr id="5" name="Dikdörtgen 4"/>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75656544"/>
      </p:ext>
    </p:extLst>
  </p:cSld>
  <p:clrMapOvr>
    <a:masterClrMapping/>
  </p:clrMapOvr>
  <p:transition spd="slow" advTm="1000">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14"/>
          <p:cNvSpPr/>
          <p:nvPr/>
        </p:nvSpPr>
        <p:spPr>
          <a:xfrm>
            <a:off x="2791301" y="2512522"/>
            <a:ext cx="2451074" cy="129850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2" name="Oval 51"/>
          <p:cNvSpPr/>
          <p:nvPr/>
        </p:nvSpPr>
        <p:spPr>
          <a:xfrm>
            <a:off x="8979389" y="1749562"/>
            <a:ext cx="2185523" cy="2163428"/>
          </a:xfrm>
          <a:prstGeom prst="ellipse">
            <a:avLst/>
          </a:prstGeom>
          <a:solidFill>
            <a:schemeClr val="bg1">
              <a:lumMod val="95000"/>
            </a:schemeClr>
          </a:solidFill>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tr-TR" sz="1400" dirty="0">
              <a:ln w="0"/>
              <a:solidFill>
                <a:schemeClr val="accent1"/>
              </a:solidFill>
              <a:effectLst>
                <a:outerShdw blurRad="38100" dist="25400" dir="5400000" algn="ctr" rotWithShape="0">
                  <a:srgbClr val="6E747A">
                    <a:alpha val="43000"/>
                  </a:srgbClr>
                </a:outerShdw>
              </a:effectLst>
              <a:latin typeface="+mj-lt"/>
            </a:endParaRPr>
          </a:p>
        </p:txBody>
      </p:sp>
      <p:sp>
        <p:nvSpPr>
          <p:cNvPr id="58" name="Oval 57"/>
          <p:cNvSpPr/>
          <p:nvPr/>
        </p:nvSpPr>
        <p:spPr>
          <a:xfrm>
            <a:off x="6218087" y="1777252"/>
            <a:ext cx="2185523" cy="2163428"/>
          </a:xfrm>
          <a:prstGeom prst="ellipse">
            <a:avLst/>
          </a:prstGeom>
          <a:solidFill>
            <a:schemeClr val="bg1">
              <a:lumMod val="95000"/>
            </a:schemeClr>
          </a:solidFill>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tr-TR" sz="1400" dirty="0">
              <a:ln w="0"/>
              <a:solidFill>
                <a:schemeClr val="accent1"/>
              </a:solidFill>
              <a:effectLst>
                <a:outerShdw blurRad="38100" dist="25400" dir="5400000" algn="ctr" rotWithShape="0">
                  <a:srgbClr val="6E747A">
                    <a:alpha val="43000"/>
                  </a:srgbClr>
                </a:outerShdw>
              </a:effectLst>
              <a:latin typeface="+mj-lt"/>
            </a:endParaRPr>
          </a:p>
        </p:txBody>
      </p:sp>
      <p:sp>
        <p:nvSpPr>
          <p:cNvPr id="59" name="Oval 58"/>
          <p:cNvSpPr/>
          <p:nvPr/>
        </p:nvSpPr>
        <p:spPr>
          <a:xfrm>
            <a:off x="1922187" y="4205715"/>
            <a:ext cx="2185523" cy="2163428"/>
          </a:xfrm>
          <a:prstGeom prst="ellipse">
            <a:avLst/>
          </a:prstGeom>
          <a:solidFill>
            <a:schemeClr val="bg1">
              <a:lumMod val="95000"/>
            </a:schemeClr>
          </a:solidFill>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tr-TR" sz="1400" dirty="0">
              <a:ln w="0"/>
              <a:solidFill>
                <a:schemeClr val="accent1"/>
              </a:solidFill>
              <a:effectLst>
                <a:outerShdw blurRad="38100" dist="25400" dir="5400000" algn="ctr" rotWithShape="0">
                  <a:srgbClr val="6E747A">
                    <a:alpha val="43000"/>
                  </a:srgbClr>
                </a:outerShdw>
              </a:effectLst>
              <a:latin typeface="+mj-lt"/>
            </a:endParaRPr>
          </a:p>
        </p:txBody>
      </p:sp>
      <p:sp>
        <p:nvSpPr>
          <p:cNvPr id="60" name="Oval 59"/>
          <p:cNvSpPr/>
          <p:nvPr/>
        </p:nvSpPr>
        <p:spPr>
          <a:xfrm>
            <a:off x="3456785" y="1777252"/>
            <a:ext cx="2185523" cy="2163428"/>
          </a:xfrm>
          <a:prstGeom prst="ellipse">
            <a:avLst/>
          </a:prstGeom>
          <a:solidFill>
            <a:schemeClr val="bg1">
              <a:lumMod val="95000"/>
            </a:schemeClr>
          </a:solidFill>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tr-TR" sz="1400" dirty="0">
              <a:ln w="0"/>
              <a:solidFill>
                <a:schemeClr val="accent1"/>
              </a:solidFill>
              <a:effectLst>
                <a:outerShdw blurRad="38100" dist="25400" dir="5400000" algn="ctr" rotWithShape="0">
                  <a:srgbClr val="6E747A">
                    <a:alpha val="43000"/>
                  </a:srgbClr>
                </a:outerShdw>
              </a:effectLst>
              <a:latin typeface="+mj-lt"/>
            </a:endParaRPr>
          </a:p>
        </p:txBody>
      </p:sp>
      <p:sp>
        <p:nvSpPr>
          <p:cNvPr id="61" name="Oval 60"/>
          <p:cNvSpPr/>
          <p:nvPr/>
        </p:nvSpPr>
        <p:spPr>
          <a:xfrm>
            <a:off x="7851925" y="4214337"/>
            <a:ext cx="2185523" cy="2163428"/>
          </a:xfrm>
          <a:prstGeom prst="ellipse">
            <a:avLst/>
          </a:prstGeom>
          <a:solidFill>
            <a:schemeClr val="bg1">
              <a:lumMod val="95000"/>
            </a:schemeClr>
          </a:solidFill>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tr-TR" sz="1400" dirty="0">
              <a:ln w="0"/>
              <a:solidFill>
                <a:schemeClr val="accent1"/>
              </a:solidFill>
              <a:effectLst>
                <a:outerShdw blurRad="38100" dist="25400" dir="5400000" algn="ctr" rotWithShape="0">
                  <a:srgbClr val="6E747A">
                    <a:alpha val="43000"/>
                  </a:srgbClr>
                </a:outerShdw>
              </a:effectLst>
              <a:latin typeface="+mj-lt"/>
            </a:endParaRPr>
          </a:p>
        </p:txBody>
      </p:sp>
      <p:sp>
        <p:nvSpPr>
          <p:cNvPr id="62" name="Oval 61"/>
          <p:cNvSpPr/>
          <p:nvPr/>
        </p:nvSpPr>
        <p:spPr>
          <a:xfrm>
            <a:off x="4921758" y="4224408"/>
            <a:ext cx="2185523" cy="2163428"/>
          </a:xfrm>
          <a:prstGeom prst="ellipse">
            <a:avLst/>
          </a:prstGeom>
          <a:solidFill>
            <a:schemeClr val="bg1">
              <a:lumMod val="95000"/>
            </a:schemeClr>
          </a:solidFill>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tr-TR" sz="1400" dirty="0">
              <a:ln w="0"/>
              <a:solidFill>
                <a:schemeClr val="accent1"/>
              </a:solidFill>
              <a:effectLst>
                <a:outerShdw blurRad="38100" dist="25400" dir="5400000" algn="ctr" rotWithShape="0">
                  <a:srgbClr val="6E747A">
                    <a:alpha val="43000"/>
                  </a:srgbClr>
                </a:outerShdw>
              </a:effectLst>
              <a:latin typeface="+mj-lt"/>
            </a:endParaRPr>
          </a:p>
        </p:txBody>
      </p:sp>
      <p:sp>
        <p:nvSpPr>
          <p:cNvPr id="63" name="Oval 62"/>
          <p:cNvSpPr/>
          <p:nvPr/>
        </p:nvSpPr>
        <p:spPr>
          <a:xfrm>
            <a:off x="760021" y="1811034"/>
            <a:ext cx="2185523" cy="2163428"/>
          </a:xfrm>
          <a:prstGeom prst="ellipse">
            <a:avLst/>
          </a:prstGeom>
          <a:solidFill>
            <a:schemeClr val="bg1">
              <a:lumMod val="95000"/>
            </a:schemeClr>
          </a:solidFill>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tr-TR" sz="1400" dirty="0">
              <a:ln w="0"/>
              <a:solidFill>
                <a:schemeClr val="accent1"/>
              </a:solidFill>
              <a:effectLst>
                <a:outerShdw blurRad="38100" dist="25400" dir="5400000" algn="ctr" rotWithShape="0">
                  <a:srgbClr val="6E747A">
                    <a:alpha val="43000"/>
                  </a:srgbClr>
                </a:outerShdw>
              </a:effectLst>
              <a:latin typeface="+mj-lt"/>
            </a:endParaRPr>
          </a:p>
        </p:txBody>
      </p:sp>
      <p:sp>
        <p:nvSpPr>
          <p:cNvPr id="64" name="Metin kutusu 63"/>
          <p:cNvSpPr txBox="1"/>
          <p:nvPr/>
        </p:nvSpPr>
        <p:spPr>
          <a:xfrm>
            <a:off x="927515" y="2282937"/>
            <a:ext cx="1850533" cy="1015663"/>
          </a:xfrm>
          <a:prstGeom prst="rect">
            <a:avLst/>
          </a:prstGeom>
          <a:noFill/>
        </p:spPr>
        <p:txBody>
          <a:bodyPr wrap="square" rtlCol="0">
            <a:spAutoFit/>
          </a:bodyPr>
          <a:lstStyle/>
          <a:p>
            <a:pPr algn="ctr"/>
            <a:endParaRPr lang="tr-TR" sz="1500" b="1" dirty="0">
              <a:solidFill>
                <a:schemeClr val="tx1">
                  <a:lumMod val="75000"/>
                  <a:lumOff val="25000"/>
                </a:schemeClr>
              </a:solidFill>
              <a:latin typeface="Myriad Pro" panose="020B0703030403020204" pitchFamily="34" charset="0"/>
            </a:endParaRPr>
          </a:p>
          <a:p>
            <a:pPr algn="ctr"/>
            <a:r>
              <a:rPr lang="tr-TR" sz="1500" dirty="0">
                <a:solidFill>
                  <a:schemeClr val="tx1">
                    <a:lumMod val="75000"/>
                    <a:lumOff val="25000"/>
                  </a:schemeClr>
                </a:solidFill>
                <a:latin typeface="Myriad"/>
              </a:rPr>
              <a:t>GSB </a:t>
            </a:r>
          </a:p>
          <a:p>
            <a:pPr algn="ctr"/>
            <a:r>
              <a:rPr lang="tr-TR" sz="1500" dirty="0">
                <a:solidFill>
                  <a:schemeClr val="tx1">
                    <a:lumMod val="75000"/>
                    <a:lumOff val="25000"/>
                  </a:schemeClr>
                </a:solidFill>
                <a:latin typeface="Myriad"/>
              </a:rPr>
              <a:t>Gençlik Hizmetleri</a:t>
            </a:r>
          </a:p>
          <a:p>
            <a:pPr algn="ctr"/>
            <a:r>
              <a:rPr lang="tr-TR" sz="1500" dirty="0">
                <a:solidFill>
                  <a:schemeClr val="tx1">
                    <a:lumMod val="75000"/>
                    <a:lumOff val="25000"/>
                  </a:schemeClr>
                </a:solidFill>
                <a:latin typeface="Myriad"/>
              </a:rPr>
              <a:t>Genel Müdürlüğü</a:t>
            </a:r>
          </a:p>
        </p:txBody>
      </p:sp>
      <p:sp>
        <p:nvSpPr>
          <p:cNvPr id="65" name="Metin kutusu 64"/>
          <p:cNvSpPr txBox="1"/>
          <p:nvPr/>
        </p:nvSpPr>
        <p:spPr>
          <a:xfrm>
            <a:off x="4872740" y="4631280"/>
            <a:ext cx="2219158" cy="1015663"/>
          </a:xfrm>
          <a:prstGeom prst="rect">
            <a:avLst/>
          </a:prstGeom>
          <a:noFill/>
        </p:spPr>
        <p:txBody>
          <a:bodyPr wrap="square" rtlCol="0">
            <a:spAutoFit/>
          </a:bodyPr>
          <a:lstStyle/>
          <a:p>
            <a:pPr algn="ctr"/>
            <a:endParaRPr lang="tr-TR" sz="1500" b="1" dirty="0">
              <a:solidFill>
                <a:schemeClr val="tx1">
                  <a:lumMod val="75000"/>
                  <a:lumOff val="25000"/>
                </a:schemeClr>
              </a:solidFill>
              <a:latin typeface="Myriad Pro" panose="020B0703030403020204" pitchFamily="34" charset="0"/>
            </a:endParaRPr>
          </a:p>
          <a:p>
            <a:pPr algn="ctr"/>
            <a:r>
              <a:rPr lang="tr-TR" sz="1500" dirty="0">
                <a:solidFill>
                  <a:schemeClr val="tx1">
                    <a:lumMod val="75000"/>
                    <a:lumOff val="25000"/>
                  </a:schemeClr>
                </a:solidFill>
                <a:latin typeface="Myriad"/>
              </a:rPr>
              <a:t>MEB</a:t>
            </a:r>
          </a:p>
          <a:p>
            <a:pPr algn="ctr"/>
            <a:r>
              <a:rPr lang="tr-TR" sz="1500" dirty="0">
                <a:solidFill>
                  <a:schemeClr val="tx1">
                    <a:lumMod val="75000"/>
                    <a:lumOff val="25000"/>
                  </a:schemeClr>
                </a:solidFill>
                <a:latin typeface="Myriad"/>
              </a:rPr>
              <a:t> Ortaöğretim</a:t>
            </a:r>
          </a:p>
          <a:p>
            <a:pPr algn="ctr"/>
            <a:r>
              <a:rPr lang="tr-TR" sz="1500" dirty="0">
                <a:solidFill>
                  <a:schemeClr val="tx1">
                    <a:lumMod val="75000"/>
                    <a:lumOff val="25000"/>
                  </a:schemeClr>
                </a:solidFill>
                <a:latin typeface="Myriad"/>
              </a:rPr>
              <a:t>Genel Müdürlüğü</a:t>
            </a:r>
          </a:p>
        </p:txBody>
      </p:sp>
      <p:sp>
        <p:nvSpPr>
          <p:cNvPr id="66" name="Metin kutusu 65"/>
          <p:cNvSpPr txBox="1"/>
          <p:nvPr/>
        </p:nvSpPr>
        <p:spPr>
          <a:xfrm>
            <a:off x="6249909" y="2205655"/>
            <a:ext cx="2130015" cy="1015663"/>
          </a:xfrm>
          <a:prstGeom prst="rect">
            <a:avLst/>
          </a:prstGeom>
          <a:noFill/>
        </p:spPr>
        <p:txBody>
          <a:bodyPr wrap="square" rtlCol="0">
            <a:spAutoFit/>
          </a:bodyPr>
          <a:lstStyle/>
          <a:p>
            <a:pPr algn="ctr"/>
            <a:endParaRPr lang="tr-TR" sz="1500" b="1" dirty="0">
              <a:solidFill>
                <a:schemeClr val="tx1">
                  <a:lumMod val="75000"/>
                  <a:lumOff val="25000"/>
                </a:schemeClr>
              </a:solidFill>
              <a:latin typeface="Myriad Pro" panose="020B0703030403020204" pitchFamily="34" charset="0"/>
            </a:endParaRPr>
          </a:p>
          <a:p>
            <a:pPr algn="ctr"/>
            <a:r>
              <a:rPr lang="tr-TR" sz="1500" dirty="0">
                <a:solidFill>
                  <a:schemeClr val="tx1">
                    <a:lumMod val="75000"/>
                    <a:lumOff val="25000"/>
                  </a:schemeClr>
                </a:solidFill>
                <a:latin typeface="Myriad"/>
              </a:rPr>
              <a:t>MEB </a:t>
            </a:r>
          </a:p>
          <a:p>
            <a:pPr algn="ctr"/>
            <a:r>
              <a:rPr lang="tr-TR" sz="1500" dirty="0">
                <a:solidFill>
                  <a:schemeClr val="tx1">
                    <a:lumMod val="75000"/>
                    <a:lumOff val="25000"/>
                  </a:schemeClr>
                </a:solidFill>
                <a:latin typeface="Myriad"/>
              </a:rPr>
              <a:t>Din Öğretimi </a:t>
            </a:r>
          </a:p>
          <a:p>
            <a:pPr algn="ctr"/>
            <a:r>
              <a:rPr lang="tr-TR" sz="1500" dirty="0">
                <a:solidFill>
                  <a:schemeClr val="tx1">
                    <a:lumMod val="75000"/>
                    <a:lumOff val="25000"/>
                  </a:schemeClr>
                </a:solidFill>
                <a:latin typeface="Myriad"/>
              </a:rPr>
              <a:t>Genel Müdürlüğü</a:t>
            </a:r>
          </a:p>
        </p:txBody>
      </p:sp>
      <p:sp>
        <p:nvSpPr>
          <p:cNvPr id="67" name="Metin kutusu 66"/>
          <p:cNvSpPr txBox="1"/>
          <p:nvPr/>
        </p:nvSpPr>
        <p:spPr>
          <a:xfrm>
            <a:off x="7798964" y="4515865"/>
            <a:ext cx="2254928" cy="1246495"/>
          </a:xfrm>
          <a:prstGeom prst="rect">
            <a:avLst/>
          </a:prstGeom>
          <a:noFill/>
        </p:spPr>
        <p:txBody>
          <a:bodyPr wrap="square" rtlCol="0">
            <a:spAutoFit/>
          </a:bodyPr>
          <a:lstStyle/>
          <a:p>
            <a:pPr algn="ctr"/>
            <a:endParaRPr lang="tr-TR" sz="1500" b="1" dirty="0">
              <a:solidFill>
                <a:schemeClr val="tx1">
                  <a:lumMod val="75000"/>
                  <a:lumOff val="25000"/>
                </a:schemeClr>
              </a:solidFill>
              <a:latin typeface="Myriad Pro" panose="020B0703030403020204" pitchFamily="34" charset="0"/>
            </a:endParaRPr>
          </a:p>
          <a:p>
            <a:pPr algn="ctr"/>
            <a:r>
              <a:rPr lang="tr-TR" sz="1500" dirty="0">
                <a:solidFill>
                  <a:schemeClr val="tx1">
                    <a:lumMod val="75000"/>
                    <a:lumOff val="25000"/>
                  </a:schemeClr>
                </a:solidFill>
                <a:latin typeface="Myriad"/>
              </a:rPr>
              <a:t>MEB </a:t>
            </a:r>
          </a:p>
          <a:p>
            <a:pPr algn="ctr"/>
            <a:r>
              <a:rPr lang="tr-TR" sz="1500" dirty="0">
                <a:solidFill>
                  <a:schemeClr val="tx1">
                    <a:lumMod val="75000"/>
                    <a:lumOff val="25000"/>
                  </a:schemeClr>
                </a:solidFill>
                <a:latin typeface="Myriad"/>
              </a:rPr>
              <a:t>Mesleki ve Teknik Eğitim</a:t>
            </a:r>
          </a:p>
          <a:p>
            <a:pPr algn="ctr"/>
            <a:r>
              <a:rPr lang="tr-TR" sz="1500" dirty="0">
                <a:solidFill>
                  <a:schemeClr val="tx1">
                    <a:lumMod val="75000"/>
                    <a:lumOff val="25000"/>
                  </a:schemeClr>
                </a:solidFill>
                <a:latin typeface="Myriad"/>
              </a:rPr>
              <a:t>Genel Müdürlüğü</a:t>
            </a:r>
          </a:p>
        </p:txBody>
      </p:sp>
      <p:sp>
        <p:nvSpPr>
          <p:cNvPr id="68" name="Metin kutusu 67"/>
          <p:cNvSpPr txBox="1"/>
          <p:nvPr/>
        </p:nvSpPr>
        <p:spPr>
          <a:xfrm>
            <a:off x="2081325" y="4631279"/>
            <a:ext cx="1843290" cy="1015663"/>
          </a:xfrm>
          <a:prstGeom prst="rect">
            <a:avLst/>
          </a:prstGeom>
          <a:noFill/>
        </p:spPr>
        <p:txBody>
          <a:bodyPr wrap="square" rtlCol="0">
            <a:spAutoFit/>
          </a:bodyPr>
          <a:lstStyle/>
          <a:p>
            <a:pPr algn="ctr"/>
            <a:endParaRPr lang="tr-TR" sz="1500" b="1" dirty="0">
              <a:solidFill>
                <a:schemeClr val="tx1">
                  <a:lumMod val="75000"/>
                  <a:lumOff val="25000"/>
                </a:schemeClr>
              </a:solidFill>
              <a:latin typeface="Myriad Pro" panose="020B0703030403020204" pitchFamily="34" charset="0"/>
            </a:endParaRPr>
          </a:p>
          <a:p>
            <a:pPr algn="ctr"/>
            <a:r>
              <a:rPr lang="tr-TR" sz="1500" dirty="0">
                <a:solidFill>
                  <a:schemeClr val="tx1">
                    <a:lumMod val="75000"/>
                    <a:lumOff val="25000"/>
                  </a:schemeClr>
                </a:solidFill>
                <a:latin typeface="Myriad"/>
              </a:rPr>
              <a:t>MEB</a:t>
            </a:r>
          </a:p>
          <a:p>
            <a:pPr algn="ctr"/>
            <a:r>
              <a:rPr lang="tr-TR" sz="1500" dirty="0">
                <a:solidFill>
                  <a:schemeClr val="tx1">
                    <a:lumMod val="75000"/>
                    <a:lumOff val="25000"/>
                  </a:schemeClr>
                </a:solidFill>
                <a:latin typeface="Myriad"/>
              </a:rPr>
              <a:t> Temel Eğitim </a:t>
            </a:r>
          </a:p>
          <a:p>
            <a:pPr algn="ctr"/>
            <a:r>
              <a:rPr lang="tr-TR" sz="1500" dirty="0">
                <a:solidFill>
                  <a:schemeClr val="tx1">
                    <a:lumMod val="75000"/>
                    <a:lumOff val="25000"/>
                  </a:schemeClr>
                </a:solidFill>
                <a:latin typeface="Myriad"/>
              </a:rPr>
              <a:t>Genel Müdürlüğü</a:t>
            </a:r>
          </a:p>
        </p:txBody>
      </p:sp>
      <p:sp>
        <p:nvSpPr>
          <p:cNvPr id="69" name="Metin kutusu 68"/>
          <p:cNvSpPr txBox="1"/>
          <p:nvPr/>
        </p:nvSpPr>
        <p:spPr>
          <a:xfrm>
            <a:off x="8979389" y="2208028"/>
            <a:ext cx="2189144" cy="1246495"/>
          </a:xfrm>
          <a:prstGeom prst="rect">
            <a:avLst/>
          </a:prstGeom>
          <a:noFill/>
        </p:spPr>
        <p:txBody>
          <a:bodyPr wrap="square" rtlCol="0">
            <a:spAutoFit/>
          </a:bodyPr>
          <a:lstStyle/>
          <a:p>
            <a:pPr algn="ctr"/>
            <a:endParaRPr lang="tr-TR" sz="1500" b="1" dirty="0">
              <a:solidFill>
                <a:schemeClr val="tx1">
                  <a:lumMod val="75000"/>
                  <a:lumOff val="25000"/>
                </a:schemeClr>
              </a:solidFill>
              <a:latin typeface="Myriad Pro" panose="020B0703030403020204" pitchFamily="34" charset="0"/>
            </a:endParaRPr>
          </a:p>
          <a:p>
            <a:pPr algn="ctr"/>
            <a:r>
              <a:rPr lang="tr-TR" sz="1500" dirty="0">
                <a:solidFill>
                  <a:schemeClr val="tx1">
                    <a:lumMod val="75000"/>
                    <a:lumOff val="25000"/>
                  </a:schemeClr>
                </a:solidFill>
                <a:latin typeface="Myriad"/>
              </a:rPr>
              <a:t>MEB </a:t>
            </a:r>
          </a:p>
          <a:p>
            <a:pPr algn="ctr"/>
            <a:r>
              <a:rPr lang="tr-TR" sz="1500" dirty="0">
                <a:solidFill>
                  <a:schemeClr val="tx1">
                    <a:lumMod val="75000"/>
                    <a:lumOff val="25000"/>
                  </a:schemeClr>
                </a:solidFill>
                <a:latin typeface="Myriad"/>
              </a:rPr>
              <a:t>Hayat Boyu Öğrenme Genel Müdürlüğü</a:t>
            </a:r>
          </a:p>
          <a:p>
            <a:pPr algn="ctr"/>
            <a:endParaRPr lang="tr-TR" sz="1500" dirty="0">
              <a:solidFill>
                <a:schemeClr val="tx1">
                  <a:lumMod val="75000"/>
                  <a:lumOff val="25000"/>
                </a:schemeClr>
              </a:solidFill>
              <a:latin typeface="Myriad"/>
            </a:endParaRPr>
          </a:p>
        </p:txBody>
      </p:sp>
      <p:sp>
        <p:nvSpPr>
          <p:cNvPr id="70" name="Metin kutusu 69"/>
          <p:cNvSpPr txBox="1"/>
          <p:nvPr/>
        </p:nvSpPr>
        <p:spPr>
          <a:xfrm>
            <a:off x="3497830" y="2228794"/>
            <a:ext cx="2092889" cy="1015663"/>
          </a:xfrm>
          <a:prstGeom prst="rect">
            <a:avLst/>
          </a:prstGeom>
          <a:noFill/>
        </p:spPr>
        <p:txBody>
          <a:bodyPr wrap="square" rtlCol="0">
            <a:spAutoFit/>
          </a:bodyPr>
          <a:lstStyle/>
          <a:p>
            <a:pPr algn="ctr"/>
            <a:endParaRPr lang="tr-TR" sz="1500" b="1" dirty="0">
              <a:solidFill>
                <a:schemeClr val="tx1">
                  <a:lumMod val="75000"/>
                  <a:lumOff val="25000"/>
                </a:schemeClr>
              </a:solidFill>
              <a:latin typeface="Myriad Pro" panose="020B0703030403020204" pitchFamily="34" charset="0"/>
            </a:endParaRPr>
          </a:p>
          <a:p>
            <a:pPr algn="ctr"/>
            <a:r>
              <a:rPr lang="tr-TR" sz="1500" dirty="0">
                <a:solidFill>
                  <a:schemeClr val="tx1">
                    <a:lumMod val="75000"/>
                    <a:lumOff val="25000"/>
                  </a:schemeClr>
                </a:solidFill>
                <a:latin typeface="Myriad"/>
              </a:rPr>
              <a:t>DİB</a:t>
            </a:r>
          </a:p>
          <a:p>
            <a:pPr algn="ctr"/>
            <a:r>
              <a:rPr lang="tr-TR" sz="1500" dirty="0">
                <a:solidFill>
                  <a:schemeClr val="tx1">
                    <a:lumMod val="75000"/>
                    <a:lumOff val="25000"/>
                  </a:schemeClr>
                </a:solidFill>
                <a:latin typeface="Myriad"/>
              </a:rPr>
              <a:t> Din Hizmetleri</a:t>
            </a:r>
          </a:p>
          <a:p>
            <a:pPr algn="ctr"/>
            <a:r>
              <a:rPr lang="tr-TR" sz="1500" dirty="0">
                <a:solidFill>
                  <a:schemeClr val="tx1">
                    <a:lumMod val="75000"/>
                    <a:lumOff val="25000"/>
                  </a:schemeClr>
                </a:solidFill>
                <a:latin typeface="Myriad"/>
              </a:rPr>
              <a:t>Genel Müdürlüğü</a:t>
            </a:r>
          </a:p>
        </p:txBody>
      </p:sp>
      <p:sp>
        <p:nvSpPr>
          <p:cNvPr id="71" name="Metin kutusu 70"/>
          <p:cNvSpPr txBox="1"/>
          <p:nvPr/>
        </p:nvSpPr>
        <p:spPr>
          <a:xfrm>
            <a:off x="-232050" y="367958"/>
            <a:ext cx="12428738" cy="1077218"/>
          </a:xfrm>
          <a:prstGeom prst="rect">
            <a:avLst/>
          </a:prstGeom>
          <a:noFill/>
        </p:spPr>
        <p:txBody>
          <a:bodyPr wrap="square" rtlCol="0">
            <a:spAutoFit/>
          </a:bodyPr>
          <a:lstStyle/>
          <a:p>
            <a:pPr algn="ctr"/>
            <a:r>
              <a:rPr lang="tr-TR" sz="3200" b="1" dirty="0">
                <a:solidFill>
                  <a:schemeClr val="tx1">
                    <a:lumMod val="65000"/>
                    <a:lumOff val="35000"/>
                  </a:schemeClr>
                </a:solidFill>
                <a:latin typeface="DIN Pro Cond Bold" panose="020B0806020101010102" pitchFamily="34" charset="-94"/>
                <a:cs typeface="DIN Pro Cond Bold" panose="020B0806020101010102" pitchFamily="34" charset="-94"/>
              </a:rPr>
              <a:t>ÇEDES PROJESİ </a:t>
            </a:r>
          </a:p>
          <a:p>
            <a:pPr algn="ctr"/>
            <a:r>
              <a:rPr lang="tr-TR" sz="3200" b="1" dirty="0">
                <a:solidFill>
                  <a:srgbClr val="C00000"/>
                </a:solidFill>
                <a:latin typeface="DIN Pro Cond Bold" panose="020B0806020101010102" pitchFamily="34" charset="-94"/>
                <a:cs typeface="DIN Pro Cond Bold" panose="020B0806020101010102" pitchFamily="34" charset="-94"/>
              </a:rPr>
              <a:t>PAYDAŞ GENEL MÜDÜRLÜKLER</a:t>
            </a:r>
          </a:p>
        </p:txBody>
      </p:sp>
      <p:pic>
        <p:nvPicPr>
          <p:cNvPr id="2" name="Resim 1">
            <a:extLst>
              <a:ext uri="{FF2B5EF4-FFF2-40B4-BE49-F238E27FC236}">
                <a16:creationId xmlns:a16="http://schemas.microsoft.com/office/drawing/2014/main" id="{0862F936-A612-28A8-B417-B6C4305B3D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2382137194"/>
      </p:ext>
    </p:extLst>
  </p:cSld>
  <p:clrMapOvr>
    <a:masterClrMapping/>
  </p:clrMapOvr>
  <p:transition spd="slow" advTm="500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131254"/>
            <a:chOff x="1143000" y="1659110"/>
            <a:chExt cx="2895600" cy="1598440"/>
          </a:xfrm>
        </p:grpSpPr>
        <p:sp>
          <p:nvSpPr>
            <p:cNvPr id="15" name="文本框 14"/>
            <p:cNvSpPr txBox="1"/>
            <p:nvPr/>
          </p:nvSpPr>
          <p:spPr>
            <a:xfrm>
              <a:off x="1235555" y="1796610"/>
              <a:ext cx="2710502" cy="1300260"/>
            </a:xfrm>
            <a:prstGeom prst="rect">
              <a:avLst/>
            </a:prstGeom>
            <a:noFill/>
            <a:ln>
              <a:noFill/>
            </a:ln>
          </p:spPr>
          <p:txBody>
            <a:bodyPr vert="horz" wrap="none" rtlCol="0">
              <a:spAutoFit/>
            </a:bodyPr>
            <a:lstStyle/>
            <a:p>
              <a:pPr algn="ctr"/>
              <a:r>
                <a:rPr lang="tr-TR" altLang="zh-CN" sz="5333" dirty="0">
                  <a:solidFill>
                    <a:schemeClr val="accent2"/>
                  </a:solidFill>
                </a:rPr>
                <a:t>ÇEVRE</a:t>
              </a:r>
            </a:p>
            <a:p>
              <a:pPr algn="ctr"/>
              <a:r>
                <a:rPr lang="tr-TR" altLang="zh-CN" sz="5333" dirty="0">
                  <a:solidFill>
                    <a:schemeClr val="accent2"/>
                  </a:solidFill>
                </a:rPr>
                <a:t>DUYARLILIĞI</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050" name="Picture 2" descr="Şirketler üzerinde çevreye duyarlılık baskısı ... Norm Enerji Sistemleri  LT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4000" y="990600"/>
            <a:ext cx="812800" cy="95849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ora Çevredunya cevre gunu - Tora Çevre"/>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1862" t="16932" r="18297" b="19577"/>
          <a:stretch/>
        </p:blipFill>
        <p:spPr bwMode="auto">
          <a:xfrm>
            <a:off x="6299200" y="787401"/>
            <a:ext cx="4876800" cy="4433452"/>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192924" y="4361706"/>
            <a:ext cx="4522952" cy="830997"/>
          </a:xfrm>
          <a:prstGeom prst="rect">
            <a:avLst/>
          </a:prstGeom>
        </p:spPr>
        <p:txBody>
          <a:bodyPr wrap="square">
            <a:spAutoFit/>
          </a:bodyPr>
          <a:lstStyle/>
          <a:p>
            <a:pPr algn="ctr"/>
            <a:r>
              <a:rPr lang="tr-TR" sz="2400" dirty="0"/>
              <a:t>GÜRÜLTÜ </a:t>
            </a:r>
            <a:r>
              <a:rPr lang="tr-TR" sz="2400" b="1" dirty="0">
                <a:solidFill>
                  <a:srgbClr val="FF0000"/>
                </a:solidFill>
              </a:rPr>
              <a:t>KİRLİLİĞİ</a:t>
            </a:r>
            <a:r>
              <a:rPr lang="tr-TR" sz="2400" dirty="0"/>
              <a:t>, </a:t>
            </a:r>
          </a:p>
          <a:p>
            <a:pPr algn="ctr"/>
            <a:r>
              <a:rPr lang="tr-TR" sz="2400" dirty="0"/>
              <a:t>ÇEVRE DUYARLILIĞI, </a:t>
            </a:r>
            <a:r>
              <a:rPr lang="tr-TR" sz="2400" b="1" dirty="0">
                <a:solidFill>
                  <a:srgbClr val="FF0000"/>
                </a:solidFill>
              </a:rPr>
              <a:t>YOL HİJYENİ</a:t>
            </a:r>
          </a:p>
        </p:txBody>
      </p:sp>
      <p:sp>
        <p:nvSpPr>
          <p:cNvPr id="8" name="Dikdörtgen 7"/>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407206631"/>
      </p:ext>
    </p:extLst>
  </p:cSld>
  <p:clrMapOvr>
    <a:masterClrMapping/>
  </p:clrMapOvr>
  <p:transition spd="slow" advTm="1000">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400456" y="1796610"/>
              <a:ext cx="2380700" cy="1300260"/>
            </a:xfrm>
            <a:prstGeom prst="rect">
              <a:avLst/>
            </a:prstGeom>
            <a:noFill/>
            <a:ln>
              <a:noFill/>
            </a:ln>
          </p:spPr>
          <p:txBody>
            <a:bodyPr vert="horz" wrap="none" rtlCol="0">
              <a:spAutoFit/>
            </a:bodyPr>
            <a:lstStyle/>
            <a:p>
              <a:pPr algn="ctr"/>
              <a:r>
                <a:rPr lang="tr-TR" altLang="zh-CN" sz="5333" dirty="0">
                  <a:solidFill>
                    <a:schemeClr val="accent2"/>
                  </a:solidFill>
                </a:rPr>
                <a:t>YOL-SIRA</a:t>
              </a:r>
            </a:p>
            <a:p>
              <a:pPr algn="ctr"/>
              <a:r>
                <a:rPr lang="tr-TR" altLang="zh-CN" sz="5333" dirty="0">
                  <a:solidFill>
                    <a:schemeClr val="accent2"/>
                  </a:solidFill>
                </a:rPr>
                <a:t>ENGELLERİ</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5" name="Dikdörtgen 4"/>
          <p:cNvSpPr/>
          <p:nvPr/>
        </p:nvSpPr>
        <p:spPr>
          <a:xfrm>
            <a:off x="1320800" y="4367047"/>
            <a:ext cx="4470400" cy="830997"/>
          </a:xfrm>
          <a:prstGeom prst="rect">
            <a:avLst/>
          </a:prstGeom>
        </p:spPr>
        <p:txBody>
          <a:bodyPr wrap="square">
            <a:spAutoFit/>
          </a:bodyPr>
          <a:lstStyle/>
          <a:p>
            <a:pPr algn="ctr"/>
            <a:r>
              <a:rPr lang="tr-TR" sz="2400" dirty="0"/>
              <a:t>TRAFİK KURALLARI,</a:t>
            </a:r>
          </a:p>
          <a:p>
            <a:pPr algn="ctr"/>
            <a:r>
              <a:rPr lang="tr-TR" sz="2400" b="1" dirty="0">
                <a:solidFill>
                  <a:srgbClr val="FF0000"/>
                </a:solidFill>
              </a:rPr>
              <a:t>HAK</a:t>
            </a:r>
            <a:r>
              <a:rPr lang="tr-TR" sz="2400" dirty="0"/>
              <a:t> İHLALLERİ VE HASSASİYET</a:t>
            </a:r>
          </a:p>
        </p:txBody>
      </p:sp>
      <p:pic>
        <p:nvPicPr>
          <p:cNvPr id="1026" name="Picture 2" descr="Acil frenleme vektörler | Acil frenleme vektör çizimler, vektörel grafik |  Depositphoto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0801" y="2212147"/>
            <a:ext cx="4296684" cy="2360447"/>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3569085643"/>
      </p:ext>
    </p:extLst>
  </p:cSld>
  <p:clrMapOvr>
    <a:masterClrMapping/>
  </p:clrMapOvr>
  <p:transition spd="slow" advTm="1000">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190778" y="2135164"/>
              <a:ext cx="2800045" cy="623248"/>
            </a:xfrm>
            <a:prstGeom prst="rect">
              <a:avLst/>
            </a:prstGeom>
            <a:noFill/>
            <a:ln>
              <a:noFill/>
            </a:ln>
          </p:spPr>
          <p:txBody>
            <a:bodyPr vert="horz" wrap="none" rtlCol="0">
              <a:spAutoFit/>
            </a:bodyPr>
            <a:lstStyle/>
            <a:p>
              <a:pPr algn="ctr"/>
              <a:r>
                <a:rPr lang="tr-TR" altLang="zh-CN" sz="4800" dirty="0">
                  <a:solidFill>
                    <a:schemeClr val="accent2"/>
                  </a:solidFill>
                </a:rPr>
                <a:t>RÖPORTAJLAR</a:t>
              </a:r>
              <a:endParaRPr lang="zh-CN" altLang="en-US" sz="4800"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3074" name="Picture 2" descr="Röportaj mı söyleşi m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1" y="2264773"/>
            <a:ext cx="3907297" cy="213125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492469" y="4396026"/>
            <a:ext cx="3892331" cy="830997"/>
          </a:xfrm>
          <a:prstGeom prst="rect">
            <a:avLst/>
          </a:prstGeom>
        </p:spPr>
        <p:txBody>
          <a:bodyPr wrap="square">
            <a:spAutoFit/>
          </a:bodyPr>
          <a:lstStyle/>
          <a:p>
            <a:pPr algn="ctr"/>
            <a:r>
              <a:rPr lang="tr-TR" sz="2400" dirty="0"/>
              <a:t>YAZARLARLA HAYATA DAİR </a:t>
            </a:r>
            <a:r>
              <a:rPr lang="tr-TR" sz="2400" b="1" dirty="0">
                <a:solidFill>
                  <a:srgbClr val="FF0000"/>
                </a:solidFill>
              </a:rPr>
              <a:t>GELİŞİM </a:t>
            </a:r>
            <a:r>
              <a:rPr lang="tr-TR" sz="2400" dirty="0"/>
              <a:t>SÖYLEŞİLERİ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3035186283"/>
      </p:ext>
    </p:extLst>
  </p:cSld>
  <p:clrMapOvr>
    <a:masterClrMapping/>
  </p:clrMapOvr>
  <p:transition spd="slow" advTm="1000">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193063" y="1796610"/>
              <a:ext cx="2795477" cy="1300260"/>
            </a:xfrm>
            <a:prstGeom prst="rect">
              <a:avLst/>
            </a:prstGeom>
            <a:noFill/>
            <a:ln>
              <a:noFill/>
            </a:ln>
          </p:spPr>
          <p:txBody>
            <a:bodyPr vert="horz" wrap="none" rtlCol="0">
              <a:spAutoFit/>
            </a:bodyPr>
            <a:lstStyle/>
            <a:p>
              <a:pPr algn="ctr"/>
              <a:r>
                <a:rPr lang="tr-TR" altLang="zh-CN" sz="5333" dirty="0">
                  <a:solidFill>
                    <a:schemeClr val="accent2"/>
                  </a:solidFill>
                </a:rPr>
                <a:t>PANELLER</a:t>
              </a:r>
            </a:p>
            <a:p>
              <a:pPr algn="ctr"/>
              <a:r>
                <a:rPr lang="tr-TR" altLang="zh-CN" sz="5333" dirty="0">
                  <a:solidFill>
                    <a:schemeClr val="accent2"/>
                  </a:solidFill>
                </a:rPr>
                <a:t>SEMİNERLER</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5124" name="Picture 4" descr="Online Eğitim Sistemi - OvB SİSTEM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4000" y="2166428"/>
            <a:ext cx="4064000" cy="2429369"/>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384712"/>
            <a:ext cx="3860800" cy="1200329"/>
          </a:xfrm>
          <a:prstGeom prst="rect">
            <a:avLst/>
          </a:prstGeom>
        </p:spPr>
        <p:txBody>
          <a:bodyPr wrap="square">
            <a:spAutoFit/>
          </a:bodyPr>
          <a:lstStyle/>
          <a:p>
            <a:pPr algn="ctr"/>
            <a:r>
              <a:rPr lang="tr-TR" sz="2400" dirty="0"/>
              <a:t>DİJİTAL VE YÜZYÜZE </a:t>
            </a:r>
            <a:r>
              <a:rPr lang="tr-TR" sz="2400" b="1" dirty="0">
                <a:solidFill>
                  <a:srgbClr val="FF0000"/>
                </a:solidFill>
              </a:rPr>
              <a:t>PANELLER</a:t>
            </a:r>
            <a:r>
              <a:rPr lang="tr-TR" sz="2400" dirty="0"/>
              <a:t>, SEMİNERLER,</a:t>
            </a:r>
          </a:p>
          <a:p>
            <a:pPr algn="ctr"/>
            <a:r>
              <a:rPr lang="tr-TR" sz="2400" dirty="0"/>
              <a:t>ATÖLYE ÇALIŞMALARI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395089487"/>
      </p:ext>
    </p:extLst>
  </p:cSld>
  <p:clrMapOvr>
    <a:masterClrMapping/>
  </p:clrMapOvr>
  <p:transition spd="slow" advTm="1000">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131254"/>
            <a:chOff x="1143000" y="1659110"/>
            <a:chExt cx="2895600" cy="1598440"/>
          </a:xfrm>
        </p:grpSpPr>
        <p:sp>
          <p:nvSpPr>
            <p:cNvPr id="15" name="文本框 14"/>
            <p:cNvSpPr txBox="1"/>
            <p:nvPr/>
          </p:nvSpPr>
          <p:spPr>
            <a:xfrm>
              <a:off x="1232928" y="1841020"/>
              <a:ext cx="2715743" cy="1177245"/>
            </a:xfrm>
            <a:prstGeom prst="rect">
              <a:avLst/>
            </a:prstGeom>
            <a:noFill/>
            <a:ln>
              <a:noFill/>
            </a:ln>
          </p:spPr>
          <p:txBody>
            <a:bodyPr vert="horz" wrap="none" rtlCol="0">
              <a:spAutoFit/>
            </a:bodyPr>
            <a:lstStyle/>
            <a:p>
              <a:pPr algn="ctr"/>
              <a:r>
                <a:rPr lang="tr-TR" altLang="zh-CN" sz="4800" dirty="0">
                  <a:solidFill>
                    <a:schemeClr val="accent2"/>
                  </a:solidFill>
                </a:rPr>
                <a:t>OYUNLAR</a:t>
              </a:r>
            </a:p>
            <a:p>
              <a:pPr algn="ctr"/>
              <a:r>
                <a:rPr lang="tr-TR" altLang="zh-CN" sz="4800" dirty="0">
                  <a:solidFill>
                    <a:schemeClr val="accent2"/>
                  </a:solidFill>
                </a:rPr>
                <a:t>OYUNCAKLAR</a:t>
              </a:r>
              <a:endParaRPr lang="zh-CN" altLang="en-US" sz="4800"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6146" name="Picture 2" descr="Eğitici Oyunlar Nelerdir? - Ege.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2240209"/>
            <a:ext cx="3936803" cy="217697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485464" y="4417182"/>
            <a:ext cx="4204137" cy="1200329"/>
          </a:xfrm>
          <a:prstGeom prst="rect">
            <a:avLst/>
          </a:prstGeom>
        </p:spPr>
        <p:txBody>
          <a:bodyPr wrap="square">
            <a:spAutoFit/>
          </a:bodyPr>
          <a:lstStyle/>
          <a:p>
            <a:pPr algn="ctr"/>
            <a:r>
              <a:rPr lang="tr-TR" sz="2400" dirty="0"/>
              <a:t>EĞİTİCİ </a:t>
            </a:r>
            <a:r>
              <a:rPr lang="tr-TR" sz="2400" b="1" dirty="0">
                <a:solidFill>
                  <a:srgbClr val="FF0000"/>
                </a:solidFill>
              </a:rPr>
              <a:t>OYUNLAR,</a:t>
            </a:r>
            <a:r>
              <a:rPr lang="tr-TR" sz="2400" dirty="0"/>
              <a:t> </a:t>
            </a:r>
          </a:p>
          <a:p>
            <a:pPr algn="ctr"/>
            <a:r>
              <a:rPr lang="tr-TR" sz="2400" dirty="0"/>
              <a:t>KAZANIM KAVRAMA</a:t>
            </a:r>
          </a:p>
          <a:p>
            <a:pPr algn="ctr"/>
            <a:r>
              <a:rPr lang="tr-TR" sz="2400" dirty="0"/>
              <a:t>VE BECERİ GELİŞİMİ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224541400"/>
      </p:ext>
    </p:extLst>
  </p:cSld>
  <p:clrMapOvr>
    <a:masterClrMapping/>
  </p:clrMapOvr>
  <p:transition spd="slow" advTm="1000">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169513" y="2104387"/>
              <a:ext cx="2817502" cy="684755"/>
            </a:xfrm>
            <a:prstGeom prst="rect">
              <a:avLst/>
            </a:prstGeom>
            <a:noFill/>
            <a:ln>
              <a:noFill/>
            </a:ln>
          </p:spPr>
          <p:txBody>
            <a:bodyPr vert="horz" wrap="none" rtlCol="0">
              <a:spAutoFit/>
            </a:bodyPr>
            <a:lstStyle/>
            <a:p>
              <a:pPr algn="ctr"/>
              <a:r>
                <a:rPr lang="tr-TR" altLang="zh-CN" sz="5333" dirty="0">
                  <a:solidFill>
                    <a:schemeClr val="accent2"/>
                  </a:solidFill>
                </a:rPr>
                <a:t>YARIŞMALAR</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8194" name="Picture 2" descr="Engel tanımayanlar bilgi yarışmasında buluşuyor - Gerçek Günd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572" y="2253008"/>
            <a:ext cx="3788893" cy="213125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381061"/>
            <a:ext cx="3860800" cy="830997"/>
          </a:xfrm>
          <a:prstGeom prst="rect">
            <a:avLst/>
          </a:prstGeom>
        </p:spPr>
        <p:txBody>
          <a:bodyPr wrap="square">
            <a:spAutoFit/>
          </a:bodyPr>
          <a:lstStyle/>
          <a:p>
            <a:pPr algn="ctr"/>
            <a:r>
              <a:rPr lang="tr-TR" sz="2400" dirty="0"/>
              <a:t>ÖDÜLLÜ BİLGİ YARIŞMALARI, </a:t>
            </a:r>
            <a:r>
              <a:rPr lang="tr-TR" sz="2400" b="1" dirty="0">
                <a:solidFill>
                  <a:srgbClr val="FF0000"/>
                </a:solidFill>
              </a:rPr>
              <a:t>ERDEMLİ REKABET BİLİNCİ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651621462"/>
      </p:ext>
    </p:extLst>
  </p:cSld>
  <p:clrMapOvr>
    <a:masterClrMapping/>
  </p:clrMapOvr>
  <p:transition spd="slow" advTm="1000">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131254"/>
            <a:chOff x="1143000" y="1659110"/>
            <a:chExt cx="2895600" cy="1598440"/>
          </a:xfrm>
        </p:grpSpPr>
        <p:sp>
          <p:nvSpPr>
            <p:cNvPr id="15" name="文本框 14"/>
            <p:cNvSpPr txBox="1"/>
            <p:nvPr/>
          </p:nvSpPr>
          <p:spPr>
            <a:xfrm>
              <a:off x="1458845" y="1796610"/>
              <a:ext cx="2263937" cy="1300260"/>
            </a:xfrm>
            <a:prstGeom prst="rect">
              <a:avLst/>
            </a:prstGeom>
            <a:noFill/>
            <a:ln>
              <a:noFill/>
            </a:ln>
          </p:spPr>
          <p:txBody>
            <a:bodyPr vert="horz" wrap="none" rtlCol="0">
              <a:spAutoFit/>
            </a:bodyPr>
            <a:lstStyle/>
            <a:p>
              <a:pPr algn="ctr"/>
              <a:r>
                <a:rPr lang="tr-TR" altLang="zh-CN" sz="5333" dirty="0">
                  <a:solidFill>
                    <a:schemeClr val="accent2"/>
                  </a:solidFill>
                </a:rPr>
                <a:t>ÖDÜLLÜ</a:t>
              </a:r>
            </a:p>
            <a:p>
              <a:pPr algn="ctr"/>
              <a:r>
                <a:rPr lang="tr-TR" altLang="zh-CN" sz="5333" dirty="0">
                  <a:solidFill>
                    <a:schemeClr val="accent2"/>
                  </a:solidFill>
                </a:rPr>
                <a:t>BULMACA</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4" name="Resim 3"/>
          <p:cNvPicPr>
            <a:picLocks noChangeAspect="1"/>
          </p:cNvPicPr>
          <p:nvPr/>
        </p:nvPicPr>
        <p:blipFill rotWithShape="1">
          <a:blip r:embed="rId3">
            <a:clrChange>
              <a:clrFrom>
                <a:srgbClr val="FFFFFF"/>
              </a:clrFrom>
              <a:clrTo>
                <a:srgbClr val="FFFFFF">
                  <a:alpha val="0"/>
                </a:srgbClr>
              </a:clrTo>
            </a:clrChange>
          </a:blip>
          <a:srcRect t="32106"/>
          <a:stretch/>
        </p:blipFill>
        <p:spPr>
          <a:xfrm>
            <a:off x="6400800" y="1979983"/>
            <a:ext cx="4267200" cy="3101984"/>
          </a:xfrm>
          <a:prstGeom prst="rect">
            <a:avLst/>
          </a:prstGeom>
        </p:spPr>
      </p:pic>
      <p:sp>
        <p:nvSpPr>
          <p:cNvPr id="5" name="Dikdörtgen 4"/>
          <p:cNvSpPr/>
          <p:nvPr/>
        </p:nvSpPr>
        <p:spPr>
          <a:xfrm>
            <a:off x="1474952" y="4343399"/>
            <a:ext cx="3909848" cy="1200329"/>
          </a:xfrm>
          <a:prstGeom prst="rect">
            <a:avLst/>
          </a:prstGeom>
        </p:spPr>
        <p:txBody>
          <a:bodyPr wrap="square">
            <a:spAutoFit/>
          </a:bodyPr>
          <a:lstStyle/>
          <a:p>
            <a:pPr algn="ctr"/>
            <a:r>
              <a:rPr lang="tr-TR" sz="2400" dirty="0"/>
              <a:t>ÇEŞİTLİ BULMACA FORMATLARIYLA </a:t>
            </a:r>
          </a:p>
          <a:p>
            <a:pPr algn="ctr"/>
            <a:r>
              <a:rPr lang="tr-TR" sz="2400" b="1" dirty="0">
                <a:solidFill>
                  <a:srgbClr val="FF0000"/>
                </a:solidFill>
              </a:rPr>
              <a:t>MİNİMAL ÖĞRENME</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3438761301"/>
      </p:ext>
    </p:extLst>
  </p:cSld>
  <p:clrMapOvr>
    <a:masterClrMapping/>
  </p:clrMapOvr>
  <p:transition spd="slow" advTm="1000">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229768" y="1796610"/>
              <a:ext cx="2722091" cy="1300260"/>
            </a:xfrm>
            <a:prstGeom prst="rect">
              <a:avLst/>
            </a:prstGeom>
            <a:noFill/>
            <a:ln>
              <a:noFill/>
            </a:ln>
          </p:spPr>
          <p:txBody>
            <a:bodyPr vert="horz" wrap="none" rtlCol="0">
              <a:spAutoFit/>
            </a:bodyPr>
            <a:lstStyle/>
            <a:p>
              <a:pPr algn="ctr"/>
              <a:r>
                <a:rPr lang="tr-TR" altLang="zh-CN" sz="5333" dirty="0">
                  <a:solidFill>
                    <a:schemeClr val="accent2"/>
                  </a:solidFill>
                </a:rPr>
                <a:t>ŞİİR</a:t>
              </a:r>
            </a:p>
            <a:p>
              <a:pPr algn="ctr"/>
              <a:r>
                <a:rPr lang="tr-TR" altLang="zh-CN" sz="5333" dirty="0">
                  <a:solidFill>
                    <a:schemeClr val="accent2"/>
                  </a:solidFill>
                </a:rPr>
                <a:t>OKUMALARI</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4" name="Dikdörtgen 3"/>
          <p:cNvSpPr/>
          <p:nvPr/>
        </p:nvSpPr>
        <p:spPr>
          <a:xfrm>
            <a:off x="1478456" y="4392473"/>
            <a:ext cx="3906345" cy="830997"/>
          </a:xfrm>
          <a:prstGeom prst="rect">
            <a:avLst/>
          </a:prstGeom>
        </p:spPr>
        <p:txBody>
          <a:bodyPr wrap="square">
            <a:spAutoFit/>
          </a:bodyPr>
          <a:lstStyle/>
          <a:p>
            <a:pPr algn="ctr"/>
            <a:r>
              <a:rPr lang="tr-TR" sz="2400" dirty="0"/>
              <a:t>SESLİ KİTAP DİNLETİLERİ; </a:t>
            </a:r>
          </a:p>
          <a:p>
            <a:pPr algn="ctr"/>
            <a:r>
              <a:rPr lang="tr-TR" sz="2400" b="1" dirty="0">
                <a:solidFill>
                  <a:srgbClr val="FF0000"/>
                </a:solidFill>
              </a:rPr>
              <a:t>ŞİİR</a:t>
            </a:r>
            <a:r>
              <a:rPr lang="tr-TR" sz="2400" dirty="0"/>
              <a:t> OKUMALARI</a:t>
            </a:r>
          </a:p>
        </p:txBody>
      </p:sp>
      <p:sp>
        <p:nvSpPr>
          <p:cNvPr id="5" name="Oval 4"/>
          <p:cNvSpPr/>
          <p:nvPr/>
        </p:nvSpPr>
        <p:spPr>
          <a:xfrm>
            <a:off x="6850742" y="1884293"/>
            <a:ext cx="3236686" cy="31624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dirty="0"/>
          </a:p>
        </p:txBody>
      </p:sp>
      <p:pic>
        <p:nvPicPr>
          <p:cNvPr id="9" name="Picture 2" descr="Çocukların hayal güçlerini geliştirmek | islamiforumlar.net - islami forum"/>
          <p:cNvPicPr>
            <a:picLocks noChangeAspect="1" noChangeArrowheads="1"/>
          </p:cNvPicPr>
          <p:nvPr/>
        </p:nvPicPr>
        <p:blipFill rotWithShape="1">
          <a:blip r:embed="rId3">
            <a:extLst>
              <a:ext uri="{28A0092B-C50C-407E-A947-70E740481C1C}">
                <a14:useLocalDpi xmlns:a14="http://schemas.microsoft.com/office/drawing/2010/main" val="0"/>
              </a:ext>
            </a:extLst>
          </a:blip>
          <a:srcRect l="17458" t="-14677" r="20065" b="27135"/>
          <a:stretch/>
        </p:blipFill>
        <p:spPr bwMode="auto">
          <a:xfrm>
            <a:off x="6981371" y="1993787"/>
            <a:ext cx="2975428" cy="2943452"/>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8" name="Dikdörtgen 7"/>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862144539"/>
      </p:ext>
    </p:extLst>
  </p:cSld>
  <p:clrMapOvr>
    <a:masterClrMapping/>
  </p:clrMapOvr>
  <p:transition spd="slow" advTm="1000">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229769" y="1796610"/>
              <a:ext cx="2722091" cy="1300260"/>
            </a:xfrm>
            <a:prstGeom prst="rect">
              <a:avLst/>
            </a:prstGeom>
            <a:noFill/>
            <a:ln>
              <a:noFill/>
            </a:ln>
          </p:spPr>
          <p:txBody>
            <a:bodyPr vert="horz" wrap="none" rtlCol="0">
              <a:spAutoFit/>
            </a:bodyPr>
            <a:lstStyle/>
            <a:p>
              <a:pPr algn="ctr"/>
              <a:r>
                <a:rPr lang="tr-TR" altLang="zh-CN" sz="5333" dirty="0">
                  <a:solidFill>
                    <a:schemeClr val="accent2"/>
                  </a:solidFill>
                </a:rPr>
                <a:t>METİN</a:t>
              </a:r>
            </a:p>
            <a:p>
              <a:pPr algn="ctr"/>
              <a:r>
                <a:rPr lang="tr-TR" altLang="zh-CN" sz="5333" dirty="0">
                  <a:solidFill>
                    <a:schemeClr val="accent2"/>
                  </a:solidFill>
                </a:rPr>
                <a:t>OKUMALARI</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0242" name="Picture 2" descr="ÇOCUK SPİKERLER PROJESİ DEVAM EDİYOR"/>
          <p:cNvPicPr>
            <a:picLocks noChangeAspect="1" noChangeArrowheads="1"/>
          </p:cNvPicPr>
          <p:nvPr/>
        </p:nvPicPr>
        <p:blipFill rotWithShape="1">
          <a:blip r:embed="rId3">
            <a:extLst>
              <a:ext uri="{28A0092B-C50C-407E-A947-70E740481C1C}">
                <a14:useLocalDpi xmlns:a14="http://schemas.microsoft.com/office/drawing/2010/main" val="0"/>
              </a:ext>
            </a:extLst>
          </a:blip>
          <a:srcRect l="40000" t="39284"/>
          <a:stretch/>
        </p:blipFill>
        <p:spPr bwMode="auto">
          <a:xfrm>
            <a:off x="6502400" y="1701801"/>
            <a:ext cx="4267200" cy="290142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367047"/>
            <a:ext cx="3860800" cy="830997"/>
          </a:xfrm>
          <a:prstGeom prst="rect">
            <a:avLst/>
          </a:prstGeom>
        </p:spPr>
        <p:txBody>
          <a:bodyPr wrap="square">
            <a:spAutoFit/>
          </a:bodyPr>
          <a:lstStyle/>
          <a:p>
            <a:pPr algn="ctr"/>
            <a:r>
              <a:rPr lang="tr-TR" sz="2400" dirty="0"/>
              <a:t>SESLİ KİTAP DİNLETİLERİ, </a:t>
            </a:r>
            <a:r>
              <a:rPr lang="tr-TR" sz="2400" b="1" dirty="0">
                <a:solidFill>
                  <a:srgbClr val="FF0000"/>
                </a:solidFill>
              </a:rPr>
              <a:t>METİN</a:t>
            </a:r>
            <a:r>
              <a:rPr lang="tr-TR" sz="2400" dirty="0"/>
              <a:t> OKUMALARI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383492225"/>
      </p:ext>
    </p:extLst>
  </p:cSld>
  <p:clrMapOvr>
    <a:masterClrMapping/>
  </p:clrMapOvr>
  <p:transition spd="slow" advTm="1000">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632566" y="1796610"/>
              <a:ext cx="1802369" cy="1300260"/>
            </a:xfrm>
            <a:prstGeom prst="rect">
              <a:avLst/>
            </a:prstGeom>
            <a:noFill/>
            <a:ln>
              <a:noFill/>
            </a:ln>
          </p:spPr>
          <p:txBody>
            <a:bodyPr vert="horz" wrap="none" rtlCol="0">
              <a:spAutoFit/>
            </a:bodyPr>
            <a:lstStyle/>
            <a:p>
              <a:pPr algn="ctr"/>
              <a:r>
                <a:rPr lang="tr-TR" altLang="zh-CN" sz="5333" dirty="0">
                  <a:solidFill>
                    <a:schemeClr val="accent2"/>
                  </a:solidFill>
                </a:rPr>
                <a:t>HIZLI</a:t>
              </a:r>
            </a:p>
            <a:p>
              <a:pPr algn="ctr"/>
              <a:r>
                <a:rPr lang="tr-TR" altLang="zh-CN" sz="5333" dirty="0">
                  <a:solidFill>
                    <a:schemeClr val="accent2"/>
                  </a:solidFill>
                </a:rPr>
                <a:t>OKUMA</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1266" name="Picture 2" descr="ANLAYARAK HIZLI OKUMA - Zıpzıp Zeka Gelişim Akademisi Worksho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9200" y="88900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1474952" y="4360041"/>
            <a:ext cx="3909848" cy="830997"/>
          </a:xfrm>
          <a:prstGeom prst="rect">
            <a:avLst/>
          </a:prstGeom>
        </p:spPr>
        <p:txBody>
          <a:bodyPr wrap="square">
            <a:spAutoFit/>
          </a:bodyPr>
          <a:lstStyle/>
          <a:p>
            <a:pPr algn="ctr"/>
            <a:r>
              <a:rPr lang="tr-TR" sz="2400" dirty="0"/>
              <a:t>DAKİKADA 300-600 KELİME OKUMA YARIŞMASI</a:t>
            </a:r>
            <a:endParaRPr lang="tr-TR" sz="2400" b="1" dirty="0">
              <a:solidFill>
                <a:srgbClr val="FF0000"/>
              </a:solidFill>
            </a:endParaRP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246700747"/>
      </p:ext>
    </p:extLst>
  </p:cSld>
  <p:clrMapOvr>
    <a:masterClrMapping/>
  </p:clrMapOvr>
  <p:transition spd="slow" advTm="1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ilal Ahmar - Wikipedia #1620881 - PNG Images - PNGi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3750475" y="1381023"/>
            <a:ext cx="4859506" cy="323474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TextBox 2"/>
          <p:cNvSpPr txBox="1"/>
          <p:nvPr/>
        </p:nvSpPr>
        <p:spPr>
          <a:xfrm>
            <a:off x="4569204" y="5341939"/>
            <a:ext cx="3053593" cy="307777"/>
          </a:xfrm>
          <a:prstGeom prst="rect">
            <a:avLst/>
          </a:prstGeom>
          <a:noFill/>
        </p:spPr>
        <p:txBody>
          <a:bodyPr wrap="none" rtlCol="0">
            <a:spAutoFit/>
          </a:bodyPr>
          <a:lstStyle/>
          <a:p>
            <a:r>
              <a:rPr lang="tr-TR" sz="1400" b="1" dirty="0">
                <a:solidFill>
                  <a:srgbClr val="00B0F0"/>
                </a:solidFill>
                <a:latin typeface="Arial" panose="020B0604020202020204" pitchFamily="34" charset="0"/>
                <a:cs typeface="Arial" panose="020B0604020202020204" pitchFamily="34" charset="0"/>
              </a:rPr>
              <a:t>ÇEVREME</a:t>
            </a:r>
            <a:r>
              <a:rPr lang="en-US" sz="1400" b="1" dirty="0">
                <a:solidFill>
                  <a:srgbClr val="00B0F0"/>
                </a:solidFill>
                <a:latin typeface="Arial" panose="020B0604020202020204" pitchFamily="34" charset="0"/>
                <a:cs typeface="Arial" panose="020B0604020202020204" pitchFamily="34" charset="0"/>
              </a:rPr>
              <a:t> </a:t>
            </a:r>
            <a:r>
              <a:rPr lang="tr-TR" sz="1400" b="1" dirty="0">
                <a:solidFill>
                  <a:srgbClr val="CC0000"/>
                </a:solidFill>
                <a:latin typeface="Arial" panose="020B0604020202020204" pitchFamily="34" charset="0"/>
                <a:cs typeface="Arial" panose="020B0604020202020204" pitchFamily="34" charset="0"/>
              </a:rPr>
              <a:t>DUYARLIYIM </a:t>
            </a:r>
            <a:r>
              <a:rPr lang="tr-TR" sz="1400" b="1" dirty="0">
                <a:solidFill>
                  <a:srgbClr val="00B0F0"/>
                </a:solidFill>
                <a:latin typeface="Arial" panose="020B0604020202020204" pitchFamily="34" charset="0"/>
                <a:cs typeface="Arial" panose="020B0604020202020204" pitchFamily="34" charset="0"/>
              </a:rPr>
              <a:t>PROJESİ</a:t>
            </a:r>
            <a:endParaRPr lang="en-US" sz="1400" b="1" dirty="0">
              <a:solidFill>
                <a:srgbClr val="00B0F0"/>
              </a:solidFill>
              <a:latin typeface="Arial" panose="020B0604020202020204" pitchFamily="34" charset="0"/>
              <a:cs typeface="Arial" panose="020B0604020202020204" pitchFamily="34" charset="0"/>
            </a:endParaRPr>
          </a:p>
        </p:txBody>
      </p:sp>
      <p:sp>
        <p:nvSpPr>
          <p:cNvPr id="15" name="TextBox 2"/>
          <p:cNvSpPr txBox="1"/>
          <p:nvPr/>
        </p:nvSpPr>
        <p:spPr>
          <a:xfrm>
            <a:off x="4547673" y="5062443"/>
            <a:ext cx="3175806" cy="307777"/>
          </a:xfrm>
          <a:prstGeom prst="rect">
            <a:avLst/>
          </a:prstGeom>
          <a:noFill/>
        </p:spPr>
        <p:txBody>
          <a:bodyPr wrap="none" rtlCol="0">
            <a:spAutoFit/>
          </a:bodyPr>
          <a:lstStyle/>
          <a:p>
            <a:r>
              <a:rPr lang="tr-TR" sz="1400" b="1" dirty="0">
                <a:solidFill>
                  <a:srgbClr val="CC0000"/>
                </a:solidFill>
                <a:latin typeface="Arial" panose="020B0604020202020204" pitchFamily="34" charset="0"/>
                <a:cs typeface="Arial" panose="020B0604020202020204" pitchFamily="34" charset="0"/>
              </a:rPr>
              <a:t>DEĞERLERİME</a:t>
            </a:r>
            <a:r>
              <a:rPr lang="en-US" sz="1400" b="1" dirty="0">
                <a:solidFill>
                  <a:schemeClr val="bg1"/>
                </a:solidFill>
                <a:latin typeface="Arial" panose="020B0604020202020204" pitchFamily="34" charset="0"/>
                <a:cs typeface="Arial" panose="020B0604020202020204" pitchFamily="34" charset="0"/>
              </a:rPr>
              <a:t> </a:t>
            </a:r>
            <a:r>
              <a:rPr lang="tr-TR" sz="1400" b="1" dirty="0">
                <a:solidFill>
                  <a:srgbClr val="00B0F0"/>
                </a:solidFill>
                <a:latin typeface="Arial" panose="020B0604020202020204" pitchFamily="34" charset="0"/>
                <a:cs typeface="Arial" panose="020B0604020202020204" pitchFamily="34" charset="0"/>
              </a:rPr>
              <a:t>SAHİP ÇIKIYORUM</a:t>
            </a:r>
            <a:endParaRPr lang="en-US" sz="1400" b="1" dirty="0">
              <a:solidFill>
                <a:srgbClr val="00B0F0"/>
              </a:solidFill>
              <a:latin typeface="Arial" panose="020B0604020202020204" pitchFamily="34" charset="0"/>
              <a:cs typeface="Arial" panose="020B0604020202020204" pitchFamily="34" charset="0"/>
            </a:endParaRPr>
          </a:p>
        </p:txBody>
      </p:sp>
      <p:sp>
        <p:nvSpPr>
          <p:cNvPr id="18" name="Freeform 9"/>
          <p:cNvSpPr>
            <a:spLocks/>
          </p:cNvSpPr>
          <p:nvPr/>
        </p:nvSpPr>
        <p:spPr bwMode="auto">
          <a:xfrm rot="14078843">
            <a:off x="4740037" y="1510278"/>
            <a:ext cx="2820107" cy="2935759"/>
          </a:xfrm>
          <a:custGeom>
            <a:avLst/>
            <a:gdLst>
              <a:gd name="T0" fmla="*/ 0 w 13883"/>
              <a:gd name="T1" fmla="*/ 9359 h 14268"/>
              <a:gd name="T2" fmla="*/ 45 w 13883"/>
              <a:gd name="T3" fmla="*/ 9201 h 14268"/>
              <a:gd name="T4" fmla="*/ 152 w 13883"/>
              <a:gd name="T5" fmla="*/ 9076 h 14268"/>
              <a:gd name="T6" fmla="*/ 309 w 13883"/>
              <a:gd name="T7" fmla="*/ 9008 h 14268"/>
              <a:gd name="T8" fmla="*/ 475 w 13883"/>
              <a:gd name="T9" fmla="*/ 9013 h 14268"/>
              <a:gd name="T10" fmla="*/ 620 w 13883"/>
              <a:gd name="T11" fmla="*/ 9087 h 14268"/>
              <a:gd name="T12" fmla="*/ 723 w 13883"/>
              <a:gd name="T13" fmla="*/ 9219 h 14268"/>
              <a:gd name="T14" fmla="*/ 1086 w 13883"/>
              <a:gd name="T15" fmla="*/ 10060 h 14268"/>
              <a:gd name="T16" fmla="*/ 1676 w 13883"/>
              <a:gd name="T17" fmla="*/ 10996 h 14268"/>
              <a:gd name="T18" fmla="*/ 2410 w 13883"/>
              <a:gd name="T19" fmla="*/ 11805 h 14268"/>
              <a:gd name="T20" fmla="*/ 3265 w 13883"/>
              <a:gd name="T21" fmla="*/ 12474 h 14268"/>
              <a:gd name="T22" fmla="*/ 4224 w 13883"/>
              <a:gd name="T23" fmla="*/ 12988 h 14268"/>
              <a:gd name="T24" fmla="*/ 5266 w 13883"/>
              <a:gd name="T25" fmla="*/ 13333 h 14268"/>
              <a:gd name="T26" fmla="*/ 6370 w 13883"/>
              <a:gd name="T27" fmla="*/ 13495 h 14268"/>
              <a:gd name="T28" fmla="*/ 7719 w 13883"/>
              <a:gd name="T29" fmla="*/ 13433 h 14268"/>
              <a:gd name="T30" fmla="*/ 9085 w 13883"/>
              <a:gd name="T31" fmla="*/ 13065 h 14268"/>
              <a:gd name="T32" fmla="*/ 10312 w 13883"/>
              <a:gd name="T33" fmla="*/ 12418 h 14268"/>
              <a:gd name="T34" fmla="*/ 11361 w 13883"/>
              <a:gd name="T35" fmla="*/ 11531 h 14268"/>
              <a:gd name="T36" fmla="*/ 12198 w 13883"/>
              <a:gd name="T37" fmla="*/ 10438 h 14268"/>
              <a:gd name="T38" fmla="*/ 12786 w 13883"/>
              <a:gd name="T39" fmla="*/ 9178 h 14268"/>
              <a:gd name="T40" fmla="*/ 13089 w 13883"/>
              <a:gd name="T41" fmla="*/ 7785 h 14268"/>
              <a:gd name="T42" fmla="*/ 13070 w 13883"/>
              <a:gd name="T43" fmla="*/ 6323 h 14268"/>
              <a:gd name="T44" fmla="*/ 12735 w 13883"/>
              <a:gd name="T45" fmla="*/ 4943 h 14268"/>
              <a:gd name="T46" fmla="*/ 12118 w 13883"/>
              <a:gd name="T47" fmla="*/ 3699 h 14268"/>
              <a:gd name="T48" fmla="*/ 11255 w 13883"/>
              <a:gd name="T49" fmla="*/ 2628 h 14268"/>
              <a:gd name="T50" fmla="*/ 10183 w 13883"/>
              <a:gd name="T51" fmla="*/ 1765 h 14268"/>
              <a:gd name="T52" fmla="*/ 8939 w 13883"/>
              <a:gd name="T53" fmla="*/ 1148 h 14268"/>
              <a:gd name="T54" fmla="*/ 7560 w 13883"/>
              <a:gd name="T55" fmla="*/ 812 h 14268"/>
              <a:gd name="T56" fmla="*/ 6672 w 13883"/>
              <a:gd name="T57" fmla="*/ 753 h 14268"/>
              <a:gd name="T58" fmla="*/ 6520 w 13883"/>
              <a:gd name="T59" fmla="*/ 686 h 14268"/>
              <a:gd name="T60" fmla="*/ 6414 w 13883"/>
              <a:gd name="T61" fmla="*/ 562 h 14268"/>
              <a:gd name="T62" fmla="*/ 6368 w 13883"/>
              <a:gd name="T63" fmla="*/ 400 h 14268"/>
              <a:gd name="T64" fmla="*/ 6398 w 13883"/>
              <a:gd name="T65" fmla="*/ 232 h 14268"/>
              <a:gd name="T66" fmla="*/ 6492 w 13883"/>
              <a:gd name="T67" fmla="*/ 99 h 14268"/>
              <a:gd name="T68" fmla="*/ 6635 w 13883"/>
              <a:gd name="T69" fmla="*/ 17 h 14268"/>
              <a:gd name="T70" fmla="*/ 7297 w 13883"/>
              <a:gd name="T71" fmla="*/ 20 h 14268"/>
              <a:gd name="T72" fmla="*/ 8869 w 13883"/>
              <a:gd name="T73" fmla="*/ 321 h 14268"/>
              <a:gd name="T74" fmla="*/ 10300 w 13883"/>
              <a:gd name="T75" fmla="*/ 945 h 14268"/>
              <a:gd name="T76" fmla="*/ 11546 w 13883"/>
              <a:gd name="T77" fmla="*/ 1853 h 14268"/>
              <a:gd name="T78" fmla="*/ 12566 w 13883"/>
              <a:gd name="T79" fmla="*/ 3004 h 14268"/>
              <a:gd name="T80" fmla="*/ 13322 w 13883"/>
              <a:gd name="T81" fmla="*/ 4357 h 14268"/>
              <a:gd name="T82" fmla="*/ 13771 w 13883"/>
              <a:gd name="T83" fmla="*/ 5871 h 14268"/>
              <a:gd name="T84" fmla="*/ 13873 w 13883"/>
              <a:gd name="T85" fmla="*/ 7501 h 14268"/>
              <a:gd name="T86" fmla="*/ 13613 w 13883"/>
              <a:gd name="T87" fmla="*/ 9087 h 14268"/>
              <a:gd name="T88" fmla="*/ 13021 w 13883"/>
              <a:gd name="T89" fmla="*/ 10535 h 14268"/>
              <a:gd name="T90" fmla="*/ 12143 w 13883"/>
              <a:gd name="T91" fmla="*/ 11803 h 14268"/>
              <a:gd name="T92" fmla="*/ 11017 w 13883"/>
              <a:gd name="T93" fmla="*/ 12851 h 14268"/>
              <a:gd name="T94" fmla="*/ 9684 w 13883"/>
              <a:gd name="T95" fmla="*/ 13638 h 14268"/>
              <a:gd name="T96" fmla="*/ 8186 w 13883"/>
              <a:gd name="T97" fmla="*/ 14123 h 14268"/>
              <a:gd name="T98" fmla="*/ 6607 w 13883"/>
              <a:gd name="T99" fmla="*/ 14267 h 14268"/>
              <a:gd name="T100" fmla="*/ 5361 w 13883"/>
              <a:gd name="T101" fmla="*/ 14132 h 14268"/>
              <a:gd name="T102" fmla="*/ 4179 w 13883"/>
              <a:gd name="T103" fmla="*/ 13788 h 14268"/>
              <a:gd name="T104" fmla="*/ 3082 w 13883"/>
              <a:gd name="T105" fmla="*/ 13253 h 14268"/>
              <a:gd name="T106" fmla="*/ 2096 w 13883"/>
              <a:gd name="T107" fmla="*/ 12540 h 14268"/>
              <a:gd name="T108" fmla="*/ 1242 w 13883"/>
              <a:gd name="T109" fmla="*/ 11668 h 14268"/>
              <a:gd name="T110" fmla="*/ 542 w 13883"/>
              <a:gd name="T111" fmla="*/ 10652 h 14268"/>
              <a:gd name="T112" fmla="*/ 21 w 13883"/>
              <a:gd name="T113" fmla="*/ 9508 h 14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83" h="14268">
                <a:moveTo>
                  <a:pt x="21" y="9508"/>
                </a:moveTo>
                <a:lnTo>
                  <a:pt x="15" y="9490"/>
                </a:lnTo>
                <a:lnTo>
                  <a:pt x="10" y="9470"/>
                </a:lnTo>
                <a:lnTo>
                  <a:pt x="6" y="9452"/>
                </a:lnTo>
                <a:lnTo>
                  <a:pt x="3" y="9433"/>
                </a:lnTo>
                <a:lnTo>
                  <a:pt x="1" y="9414"/>
                </a:lnTo>
                <a:lnTo>
                  <a:pt x="0" y="9395"/>
                </a:lnTo>
                <a:lnTo>
                  <a:pt x="0" y="9377"/>
                </a:lnTo>
                <a:lnTo>
                  <a:pt x="0" y="9359"/>
                </a:lnTo>
                <a:lnTo>
                  <a:pt x="2" y="9340"/>
                </a:lnTo>
                <a:lnTo>
                  <a:pt x="4" y="9322"/>
                </a:lnTo>
                <a:lnTo>
                  <a:pt x="7" y="9304"/>
                </a:lnTo>
                <a:lnTo>
                  <a:pt x="12" y="9286"/>
                </a:lnTo>
                <a:lnTo>
                  <a:pt x="17" y="9268"/>
                </a:lnTo>
                <a:lnTo>
                  <a:pt x="23" y="9251"/>
                </a:lnTo>
                <a:lnTo>
                  <a:pt x="29" y="9234"/>
                </a:lnTo>
                <a:lnTo>
                  <a:pt x="36" y="9217"/>
                </a:lnTo>
                <a:lnTo>
                  <a:pt x="45" y="9201"/>
                </a:lnTo>
                <a:lnTo>
                  <a:pt x="54" y="9186"/>
                </a:lnTo>
                <a:lnTo>
                  <a:pt x="64" y="9170"/>
                </a:lnTo>
                <a:lnTo>
                  <a:pt x="74" y="9155"/>
                </a:lnTo>
                <a:lnTo>
                  <a:pt x="86" y="9141"/>
                </a:lnTo>
                <a:lnTo>
                  <a:pt x="98" y="9127"/>
                </a:lnTo>
                <a:lnTo>
                  <a:pt x="111" y="9113"/>
                </a:lnTo>
                <a:lnTo>
                  <a:pt x="123" y="9100"/>
                </a:lnTo>
                <a:lnTo>
                  <a:pt x="137" y="9088"/>
                </a:lnTo>
                <a:lnTo>
                  <a:pt x="152" y="9076"/>
                </a:lnTo>
                <a:lnTo>
                  <a:pt x="167" y="9066"/>
                </a:lnTo>
                <a:lnTo>
                  <a:pt x="183" y="9056"/>
                </a:lnTo>
                <a:lnTo>
                  <a:pt x="200" y="9046"/>
                </a:lnTo>
                <a:lnTo>
                  <a:pt x="217" y="9038"/>
                </a:lnTo>
                <a:lnTo>
                  <a:pt x="235" y="9030"/>
                </a:lnTo>
                <a:lnTo>
                  <a:pt x="253" y="9023"/>
                </a:lnTo>
                <a:lnTo>
                  <a:pt x="271" y="9017"/>
                </a:lnTo>
                <a:lnTo>
                  <a:pt x="291" y="9012"/>
                </a:lnTo>
                <a:lnTo>
                  <a:pt x="309" y="9008"/>
                </a:lnTo>
                <a:lnTo>
                  <a:pt x="328" y="9004"/>
                </a:lnTo>
                <a:lnTo>
                  <a:pt x="347" y="9002"/>
                </a:lnTo>
                <a:lnTo>
                  <a:pt x="366" y="9001"/>
                </a:lnTo>
                <a:lnTo>
                  <a:pt x="384" y="9001"/>
                </a:lnTo>
                <a:lnTo>
                  <a:pt x="402" y="9002"/>
                </a:lnTo>
                <a:lnTo>
                  <a:pt x="421" y="9003"/>
                </a:lnTo>
                <a:lnTo>
                  <a:pt x="439" y="9006"/>
                </a:lnTo>
                <a:lnTo>
                  <a:pt x="457" y="9010"/>
                </a:lnTo>
                <a:lnTo>
                  <a:pt x="475" y="9013"/>
                </a:lnTo>
                <a:lnTo>
                  <a:pt x="493" y="9018"/>
                </a:lnTo>
                <a:lnTo>
                  <a:pt x="510" y="9025"/>
                </a:lnTo>
                <a:lnTo>
                  <a:pt x="527" y="9031"/>
                </a:lnTo>
                <a:lnTo>
                  <a:pt x="544" y="9039"/>
                </a:lnTo>
                <a:lnTo>
                  <a:pt x="560" y="9047"/>
                </a:lnTo>
                <a:lnTo>
                  <a:pt x="576" y="9056"/>
                </a:lnTo>
                <a:lnTo>
                  <a:pt x="591" y="9066"/>
                </a:lnTo>
                <a:lnTo>
                  <a:pt x="606" y="9076"/>
                </a:lnTo>
                <a:lnTo>
                  <a:pt x="620" y="9087"/>
                </a:lnTo>
                <a:lnTo>
                  <a:pt x="634" y="9100"/>
                </a:lnTo>
                <a:lnTo>
                  <a:pt x="648" y="9112"/>
                </a:lnTo>
                <a:lnTo>
                  <a:pt x="661" y="9126"/>
                </a:lnTo>
                <a:lnTo>
                  <a:pt x="673" y="9140"/>
                </a:lnTo>
                <a:lnTo>
                  <a:pt x="685" y="9154"/>
                </a:lnTo>
                <a:lnTo>
                  <a:pt x="695" y="9170"/>
                </a:lnTo>
                <a:lnTo>
                  <a:pt x="705" y="9186"/>
                </a:lnTo>
                <a:lnTo>
                  <a:pt x="715" y="9202"/>
                </a:lnTo>
                <a:lnTo>
                  <a:pt x="723" y="9219"/>
                </a:lnTo>
                <a:lnTo>
                  <a:pt x="731" y="9236"/>
                </a:lnTo>
                <a:lnTo>
                  <a:pt x="738" y="9254"/>
                </a:lnTo>
                <a:lnTo>
                  <a:pt x="781" y="9374"/>
                </a:lnTo>
                <a:lnTo>
                  <a:pt x="826" y="9492"/>
                </a:lnTo>
                <a:lnTo>
                  <a:pt x="875" y="9608"/>
                </a:lnTo>
                <a:lnTo>
                  <a:pt x="924" y="9723"/>
                </a:lnTo>
                <a:lnTo>
                  <a:pt x="977" y="9837"/>
                </a:lnTo>
                <a:lnTo>
                  <a:pt x="1030" y="9950"/>
                </a:lnTo>
                <a:lnTo>
                  <a:pt x="1086" y="10060"/>
                </a:lnTo>
                <a:lnTo>
                  <a:pt x="1144" y="10170"/>
                </a:lnTo>
                <a:lnTo>
                  <a:pt x="1204" y="10278"/>
                </a:lnTo>
                <a:lnTo>
                  <a:pt x="1265" y="10386"/>
                </a:lnTo>
                <a:lnTo>
                  <a:pt x="1330" y="10491"/>
                </a:lnTo>
                <a:lnTo>
                  <a:pt x="1395" y="10595"/>
                </a:lnTo>
                <a:lnTo>
                  <a:pt x="1463" y="10698"/>
                </a:lnTo>
                <a:lnTo>
                  <a:pt x="1532" y="10799"/>
                </a:lnTo>
                <a:lnTo>
                  <a:pt x="1603" y="10897"/>
                </a:lnTo>
                <a:lnTo>
                  <a:pt x="1676" y="10996"/>
                </a:lnTo>
                <a:lnTo>
                  <a:pt x="1751" y="11092"/>
                </a:lnTo>
                <a:lnTo>
                  <a:pt x="1828" y="11187"/>
                </a:lnTo>
                <a:lnTo>
                  <a:pt x="1906" y="11281"/>
                </a:lnTo>
                <a:lnTo>
                  <a:pt x="1986" y="11372"/>
                </a:lnTo>
                <a:lnTo>
                  <a:pt x="2068" y="11462"/>
                </a:lnTo>
                <a:lnTo>
                  <a:pt x="2151" y="11550"/>
                </a:lnTo>
                <a:lnTo>
                  <a:pt x="2235" y="11637"/>
                </a:lnTo>
                <a:lnTo>
                  <a:pt x="2322" y="11722"/>
                </a:lnTo>
                <a:lnTo>
                  <a:pt x="2410" y="11805"/>
                </a:lnTo>
                <a:lnTo>
                  <a:pt x="2499" y="11887"/>
                </a:lnTo>
                <a:lnTo>
                  <a:pt x="2590" y="11966"/>
                </a:lnTo>
                <a:lnTo>
                  <a:pt x="2683" y="12045"/>
                </a:lnTo>
                <a:lnTo>
                  <a:pt x="2776" y="12121"/>
                </a:lnTo>
                <a:lnTo>
                  <a:pt x="2872" y="12195"/>
                </a:lnTo>
                <a:lnTo>
                  <a:pt x="2968" y="12267"/>
                </a:lnTo>
                <a:lnTo>
                  <a:pt x="3066" y="12338"/>
                </a:lnTo>
                <a:lnTo>
                  <a:pt x="3166" y="12406"/>
                </a:lnTo>
                <a:lnTo>
                  <a:pt x="3265" y="12474"/>
                </a:lnTo>
                <a:lnTo>
                  <a:pt x="3367" y="12538"/>
                </a:lnTo>
                <a:lnTo>
                  <a:pt x="3470" y="12602"/>
                </a:lnTo>
                <a:lnTo>
                  <a:pt x="3575" y="12663"/>
                </a:lnTo>
                <a:lnTo>
                  <a:pt x="3680" y="12722"/>
                </a:lnTo>
                <a:lnTo>
                  <a:pt x="3787" y="12779"/>
                </a:lnTo>
                <a:lnTo>
                  <a:pt x="3894" y="12834"/>
                </a:lnTo>
                <a:lnTo>
                  <a:pt x="4004" y="12887"/>
                </a:lnTo>
                <a:lnTo>
                  <a:pt x="4113" y="12939"/>
                </a:lnTo>
                <a:lnTo>
                  <a:pt x="4224" y="12988"/>
                </a:lnTo>
                <a:lnTo>
                  <a:pt x="4336" y="13034"/>
                </a:lnTo>
                <a:lnTo>
                  <a:pt x="4449" y="13079"/>
                </a:lnTo>
                <a:lnTo>
                  <a:pt x="4563" y="13122"/>
                </a:lnTo>
                <a:lnTo>
                  <a:pt x="4678" y="13163"/>
                </a:lnTo>
                <a:lnTo>
                  <a:pt x="4794" y="13201"/>
                </a:lnTo>
                <a:lnTo>
                  <a:pt x="4911" y="13238"/>
                </a:lnTo>
                <a:lnTo>
                  <a:pt x="5028" y="13271"/>
                </a:lnTo>
                <a:lnTo>
                  <a:pt x="5147" y="13303"/>
                </a:lnTo>
                <a:lnTo>
                  <a:pt x="5266" y="13333"/>
                </a:lnTo>
                <a:lnTo>
                  <a:pt x="5386" y="13360"/>
                </a:lnTo>
                <a:lnTo>
                  <a:pt x="5506" y="13386"/>
                </a:lnTo>
                <a:lnTo>
                  <a:pt x="5627" y="13409"/>
                </a:lnTo>
                <a:lnTo>
                  <a:pt x="5750" y="13429"/>
                </a:lnTo>
                <a:lnTo>
                  <a:pt x="5872" y="13447"/>
                </a:lnTo>
                <a:lnTo>
                  <a:pt x="5996" y="13463"/>
                </a:lnTo>
                <a:lnTo>
                  <a:pt x="6120" y="13476"/>
                </a:lnTo>
                <a:lnTo>
                  <a:pt x="6244" y="13487"/>
                </a:lnTo>
                <a:lnTo>
                  <a:pt x="6370" y="13495"/>
                </a:lnTo>
                <a:lnTo>
                  <a:pt x="6496" y="13502"/>
                </a:lnTo>
                <a:lnTo>
                  <a:pt x="6621" y="13505"/>
                </a:lnTo>
                <a:lnTo>
                  <a:pt x="6749" y="13507"/>
                </a:lnTo>
                <a:lnTo>
                  <a:pt x="6913" y="13505"/>
                </a:lnTo>
                <a:lnTo>
                  <a:pt x="7076" y="13499"/>
                </a:lnTo>
                <a:lnTo>
                  <a:pt x="7238" y="13488"/>
                </a:lnTo>
                <a:lnTo>
                  <a:pt x="7400" y="13474"/>
                </a:lnTo>
                <a:lnTo>
                  <a:pt x="7560" y="13456"/>
                </a:lnTo>
                <a:lnTo>
                  <a:pt x="7719" y="13433"/>
                </a:lnTo>
                <a:lnTo>
                  <a:pt x="7877" y="13407"/>
                </a:lnTo>
                <a:lnTo>
                  <a:pt x="8032" y="13377"/>
                </a:lnTo>
                <a:lnTo>
                  <a:pt x="8188" y="13344"/>
                </a:lnTo>
                <a:lnTo>
                  <a:pt x="8341" y="13307"/>
                </a:lnTo>
                <a:lnTo>
                  <a:pt x="8493" y="13265"/>
                </a:lnTo>
                <a:lnTo>
                  <a:pt x="8644" y="13221"/>
                </a:lnTo>
                <a:lnTo>
                  <a:pt x="8792" y="13172"/>
                </a:lnTo>
                <a:lnTo>
                  <a:pt x="8939" y="13120"/>
                </a:lnTo>
                <a:lnTo>
                  <a:pt x="9085" y="13065"/>
                </a:lnTo>
                <a:lnTo>
                  <a:pt x="9229" y="13006"/>
                </a:lnTo>
                <a:lnTo>
                  <a:pt x="9372" y="12944"/>
                </a:lnTo>
                <a:lnTo>
                  <a:pt x="9511" y="12878"/>
                </a:lnTo>
                <a:lnTo>
                  <a:pt x="9650" y="12810"/>
                </a:lnTo>
                <a:lnTo>
                  <a:pt x="9786" y="12738"/>
                </a:lnTo>
                <a:lnTo>
                  <a:pt x="9921" y="12663"/>
                </a:lnTo>
                <a:lnTo>
                  <a:pt x="10053" y="12584"/>
                </a:lnTo>
                <a:lnTo>
                  <a:pt x="10183" y="12503"/>
                </a:lnTo>
                <a:lnTo>
                  <a:pt x="10312" y="12418"/>
                </a:lnTo>
                <a:lnTo>
                  <a:pt x="10437" y="12331"/>
                </a:lnTo>
                <a:lnTo>
                  <a:pt x="10562" y="12241"/>
                </a:lnTo>
                <a:lnTo>
                  <a:pt x="10683" y="12148"/>
                </a:lnTo>
                <a:lnTo>
                  <a:pt x="10802" y="12052"/>
                </a:lnTo>
                <a:lnTo>
                  <a:pt x="10919" y="11953"/>
                </a:lnTo>
                <a:lnTo>
                  <a:pt x="11034" y="11851"/>
                </a:lnTo>
                <a:lnTo>
                  <a:pt x="11145" y="11747"/>
                </a:lnTo>
                <a:lnTo>
                  <a:pt x="11255" y="11640"/>
                </a:lnTo>
                <a:lnTo>
                  <a:pt x="11361" y="11531"/>
                </a:lnTo>
                <a:lnTo>
                  <a:pt x="11465" y="11419"/>
                </a:lnTo>
                <a:lnTo>
                  <a:pt x="11567" y="11304"/>
                </a:lnTo>
                <a:lnTo>
                  <a:pt x="11666" y="11188"/>
                </a:lnTo>
                <a:lnTo>
                  <a:pt x="11762" y="11068"/>
                </a:lnTo>
                <a:lnTo>
                  <a:pt x="11855" y="10947"/>
                </a:lnTo>
                <a:lnTo>
                  <a:pt x="11946" y="10823"/>
                </a:lnTo>
                <a:lnTo>
                  <a:pt x="12033" y="10697"/>
                </a:lnTo>
                <a:lnTo>
                  <a:pt x="12118" y="10569"/>
                </a:lnTo>
                <a:lnTo>
                  <a:pt x="12198" y="10438"/>
                </a:lnTo>
                <a:lnTo>
                  <a:pt x="12277" y="10306"/>
                </a:lnTo>
                <a:lnTo>
                  <a:pt x="12352" y="10172"/>
                </a:lnTo>
                <a:lnTo>
                  <a:pt x="12424" y="10036"/>
                </a:lnTo>
                <a:lnTo>
                  <a:pt x="12493" y="9897"/>
                </a:lnTo>
                <a:lnTo>
                  <a:pt x="12559" y="9757"/>
                </a:lnTo>
                <a:lnTo>
                  <a:pt x="12620" y="9615"/>
                </a:lnTo>
                <a:lnTo>
                  <a:pt x="12679" y="9471"/>
                </a:lnTo>
                <a:lnTo>
                  <a:pt x="12735" y="9325"/>
                </a:lnTo>
                <a:lnTo>
                  <a:pt x="12786" y="9178"/>
                </a:lnTo>
                <a:lnTo>
                  <a:pt x="12835" y="9029"/>
                </a:lnTo>
                <a:lnTo>
                  <a:pt x="12880" y="8879"/>
                </a:lnTo>
                <a:lnTo>
                  <a:pt x="12920" y="8727"/>
                </a:lnTo>
                <a:lnTo>
                  <a:pt x="12958" y="8573"/>
                </a:lnTo>
                <a:lnTo>
                  <a:pt x="12992" y="8419"/>
                </a:lnTo>
                <a:lnTo>
                  <a:pt x="13021" y="8262"/>
                </a:lnTo>
                <a:lnTo>
                  <a:pt x="13048" y="8104"/>
                </a:lnTo>
                <a:lnTo>
                  <a:pt x="13070" y="7945"/>
                </a:lnTo>
                <a:lnTo>
                  <a:pt x="13089" y="7785"/>
                </a:lnTo>
                <a:lnTo>
                  <a:pt x="13103" y="7624"/>
                </a:lnTo>
                <a:lnTo>
                  <a:pt x="13112" y="7462"/>
                </a:lnTo>
                <a:lnTo>
                  <a:pt x="13119" y="7298"/>
                </a:lnTo>
                <a:lnTo>
                  <a:pt x="13121" y="7134"/>
                </a:lnTo>
                <a:lnTo>
                  <a:pt x="13119" y="6970"/>
                </a:lnTo>
                <a:lnTo>
                  <a:pt x="13112" y="6806"/>
                </a:lnTo>
                <a:lnTo>
                  <a:pt x="13103" y="6644"/>
                </a:lnTo>
                <a:lnTo>
                  <a:pt x="13089" y="6483"/>
                </a:lnTo>
                <a:lnTo>
                  <a:pt x="13070" y="6323"/>
                </a:lnTo>
                <a:lnTo>
                  <a:pt x="13048" y="6164"/>
                </a:lnTo>
                <a:lnTo>
                  <a:pt x="13021" y="6006"/>
                </a:lnTo>
                <a:lnTo>
                  <a:pt x="12992" y="5849"/>
                </a:lnTo>
                <a:lnTo>
                  <a:pt x="12958" y="5695"/>
                </a:lnTo>
                <a:lnTo>
                  <a:pt x="12920" y="5541"/>
                </a:lnTo>
                <a:lnTo>
                  <a:pt x="12880" y="5389"/>
                </a:lnTo>
                <a:lnTo>
                  <a:pt x="12835" y="5239"/>
                </a:lnTo>
                <a:lnTo>
                  <a:pt x="12786" y="5090"/>
                </a:lnTo>
                <a:lnTo>
                  <a:pt x="12735" y="4943"/>
                </a:lnTo>
                <a:lnTo>
                  <a:pt x="12679" y="4797"/>
                </a:lnTo>
                <a:lnTo>
                  <a:pt x="12620" y="4653"/>
                </a:lnTo>
                <a:lnTo>
                  <a:pt x="12559" y="4511"/>
                </a:lnTo>
                <a:lnTo>
                  <a:pt x="12493" y="4371"/>
                </a:lnTo>
                <a:lnTo>
                  <a:pt x="12424" y="4232"/>
                </a:lnTo>
                <a:lnTo>
                  <a:pt x="12352" y="4096"/>
                </a:lnTo>
                <a:lnTo>
                  <a:pt x="12277" y="3962"/>
                </a:lnTo>
                <a:lnTo>
                  <a:pt x="12198" y="3830"/>
                </a:lnTo>
                <a:lnTo>
                  <a:pt x="12118" y="3699"/>
                </a:lnTo>
                <a:lnTo>
                  <a:pt x="12033" y="3571"/>
                </a:lnTo>
                <a:lnTo>
                  <a:pt x="11946" y="3445"/>
                </a:lnTo>
                <a:lnTo>
                  <a:pt x="11855" y="3321"/>
                </a:lnTo>
                <a:lnTo>
                  <a:pt x="11762" y="3200"/>
                </a:lnTo>
                <a:lnTo>
                  <a:pt x="11666" y="3080"/>
                </a:lnTo>
                <a:lnTo>
                  <a:pt x="11567" y="2964"/>
                </a:lnTo>
                <a:lnTo>
                  <a:pt x="11465" y="2849"/>
                </a:lnTo>
                <a:lnTo>
                  <a:pt x="11361" y="2737"/>
                </a:lnTo>
                <a:lnTo>
                  <a:pt x="11255" y="2628"/>
                </a:lnTo>
                <a:lnTo>
                  <a:pt x="11145" y="2521"/>
                </a:lnTo>
                <a:lnTo>
                  <a:pt x="11034" y="2417"/>
                </a:lnTo>
                <a:lnTo>
                  <a:pt x="10919" y="2315"/>
                </a:lnTo>
                <a:lnTo>
                  <a:pt x="10802" y="2216"/>
                </a:lnTo>
                <a:lnTo>
                  <a:pt x="10683" y="2120"/>
                </a:lnTo>
                <a:lnTo>
                  <a:pt x="10562" y="2027"/>
                </a:lnTo>
                <a:lnTo>
                  <a:pt x="10437" y="1937"/>
                </a:lnTo>
                <a:lnTo>
                  <a:pt x="10312" y="1850"/>
                </a:lnTo>
                <a:lnTo>
                  <a:pt x="10183" y="1765"/>
                </a:lnTo>
                <a:lnTo>
                  <a:pt x="10053" y="1684"/>
                </a:lnTo>
                <a:lnTo>
                  <a:pt x="9921" y="1605"/>
                </a:lnTo>
                <a:lnTo>
                  <a:pt x="9786" y="1530"/>
                </a:lnTo>
                <a:lnTo>
                  <a:pt x="9650" y="1458"/>
                </a:lnTo>
                <a:lnTo>
                  <a:pt x="9511" y="1390"/>
                </a:lnTo>
                <a:lnTo>
                  <a:pt x="9372" y="1324"/>
                </a:lnTo>
                <a:lnTo>
                  <a:pt x="9229" y="1262"/>
                </a:lnTo>
                <a:lnTo>
                  <a:pt x="9085" y="1203"/>
                </a:lnTo>
                <a:lnTo>
                  <a:pt x="8939" y="1148"/>
                </a:lnTo>
                <a:lnTo>
                  <a:pt x="8792" y="1096"/>
                </a:lnTo>
                <a:lnTo>
                  <a:pt x="8644" y="1047"/>
                </a:lnTo>
                <a:lnTo>
                  <a:pt x="8493" y="1003"/>
                </a:lnTo>
                <a:lnTo>
                  <a:pt x="8341" y="961"/>
                </a:lnTo>
                <a:lnTo>
                  <a:pt x="8188" y="924"/>
                </a:lnTo>
                <a:lnTo>
                  <a:pt x="8032" y="891"/>
                </a:lnTo>
                <a:lnTo>
                  <a:pt x="7877" y="861"/>
                </a:lnTo>
                <a:lnTo>
                  <a:pt x="7719" y="835"/>
                </a:lnTo>
                <a:lnTo>
                  <a:pt x="7560" y="812"/>
                </a:lnTo>
                <a:lnTo>
                  <a:pt x="7400" y="794"/>
                </a:lnTo>
                <a:lnTo>
                  <a:pt x="7238" y="780"/>
                </a:lnTo>
                <a:lnTo>
                  <a:pt x="7076" y="769"/>
                </a:lnTo>
                <a:lnTo>
                  <a:pt x="6913" y="763"/>
                </a:lnTo>
                <a:lnTo>
                  <a:pt x="6749" y="761"/>
                </a:lnTo>
                <a:lnTo>
                  <a:pt x="6728" y="761"/>
                </a:lnTo>
                <a:lnTo>
                  <a:pt x="6709" y="760"/>
                </a:lnTo>
                <a:lnTo>
                  <a:pt x="6690" y="756"/>
                </a:lnTo>
                <a:lnTo>
                  <a:pt x="6672" y="753"/>
                </a:lnTo>
                <a:lnTo>
                  <a:pt x="6653" y="749"/>
                </a:lnTo>
                <a:lnTo>
                  <a:pt x="6635" y="744"/>
                </a:lnTo>
                <a:lnTo>
                  <a:pt x="6618" y="738"/>
                </a:lnTo>
                <a:lnTo>
                  <a:pt x="6600" y="731"/>
                </a:lnTo>
                <a:lnTo>
                  <a:pt x="6584" y="723"/>
                </a:lnTo>
                <a:lnTo>
                  <a:pt x="6566" y="716"/>
                </a:lnTo>
                <a:lnTo>
                  <a:pt x="6551" y="706"/>
                </a:lnTo>
                <a:lnTo>
                  <a:pt x="6535" y="696"/>
                </a:lnTo>
                <a:lnTo>
                  <a:pt x="6520" y="686"/>
                </a:lnTo>
                <a:lnTo>
                  <a:pt x="6506" y="674"/>
                </a:lnTo>
                <a:lnTo>
                  <a:pt x="6492" y="662"/>
                </a:lnTo>
                <a:lnTo>
                  <a:pt x="6479" y="649"/>
                </a:lnTo>
                <a:lnTo>
                  <a:pt x="6467" y="636"/>
                </a:lnTo>
                <a:lnTo>
                  <a:pt x="6455" y="622"/>
                </a:lnTo>
                <a:lnTo>
                  <a:pt x="6443" y="608"/>
                </a:lnTo>
                <a:lnTo>
                  <a:pt x="6432" y="593"/>
                </a:lnTo>
                <a:lnTo>
                  <a:pt x="6423" y="578"/>
                </a:lnTo>
                <a:lnTo>
                  <a:pt x="6414" y="562"/>
                </a:lnTo>
                <a:lnTo>
                  <a:pt x="6405" y="545"/>
                </a:lnTo>
                <a:lnTo>
                  <a:pt x="6398" y="529"/>
                </a:lnTo>
                <a:lnTo>
                  <a:pt x="6390" y="512"/>
                </a:lnTo>
                <a:lnTo>
                  <a:pt x="6385" y="494"/>
                </a:lnTo>
                <a:lnTo>
                  <a:pt x="6380" y="475"/>
                </a:lnTo>
                <a:lnTo>
                  <a:pt x="6375" y="457"/>
                </a:lnTo>
                <a:lnTo>
                  <a:pt x="6372" y="439"/>
                </a:lnTo>
                <a:lnTo>
                  <a:pt x="6370" y="419"/>
                </a:lnTo>
                <a:lnTo>
                  <a:pt x="6368" y="400"/>
                </a:lnTo>
                <a:lnTo>
                  <a:pt x="6368" y="381"/>
                </a:lnTo>
                <a:lnTo>
                  <a:pt x="6368" y="360"/>
                </a:lnTo>
                <a:lnTo>
                  <a:pt x="6370" y="341"/>
                </a:lnTo>
                <a:lnTo>
                  <a:pt x="6372" y="323"/>
                </a:lnTo>
                <a:lnTo>
                  <a:pt x="6375" y="304"/>
                </a:lnTo>
                <a:lnTo>
                  <a:pt x="6380" y="285"/>
                </a:lnTo>
                <a:lnTo>
                  <a:pt x="6385" y="267"/>
                </a:lnTo>
                <a:lnTo>
                  <a:pt x="6390" y="250"/>
                </a:lnTo>
                <a:lnTo>
                  <a:pt x="6398" y="232"/>
                </a:lnTo>
                <a:lnTo>
                  <a:pt x="6405" y="216"/>
                </a:lnTo>
                <a:lnTo>
                  <a:pt x="6414" y="198"/>
                </a:lnTo>
                <a:lnTo>
                  <a:pt x="6423" y="183"/>
                </a:lnTo>
                <a:lnTo>
                  <a:pt x="6432" y="167"/>
                </a:lnTo>
                <a:lnTo>
                  <a:pt x="6443" y="152"/>
                </a:lnTo>
                <a:lnTo>
                  <a:pt x="6455" y="138"/>
                </a:lnTo>
                <a:lnTo>
                  <a:pt x="6467" y="124"/>
                </a:lnTo>
                <a:lnTo>
                  <a:pt x="6479" y="111"/>
                </a:lnTo>
                <a:lnTo>
                  <a:pt x="6492" y="99"/>
                </a:lnTo>
                <a:lnTo>
                  <a:pt x="6506" y="87"/>
                </a:lnTo>
                <a:lnTo>
                  <a:pt x="6520" y="75"/>
                </a:lnTo>
                <a:lnTo>
                  <a:pt x="6535" y="64"/>
                </a:lnTo>
                <a:lnTo>
                  <a:pt x="6551" y="55"/>
                </a:lnTo>
                <a:lnTo>
                  <a:pt x="6566" y="46"/>
                </a:lnTo>
                <a:lnTo>
                  <a:pt x="6584" y="37"/>
                </a:lnTo>
                <a:lnTo>
                  <a:pt x="6600" y="30"/>
                </a:lnTo>
                <a:lnTo>
                  <a:pt x="6618" y="22"/>
                </a:lnTo>
                <a:lnTo>
                  <a:pt x="6635" y="17"/>
                </a:lnTo>
                <a:lnTo>
                  <a:pt x="6653" y="12"/>
                </a:lnTo>
                <a:lnTo>
                  <a:pt x="6672" y="7"/>
                </a:lnTo>
                <a:lnTo>
                  <a:pt x="6690" y="4"/>
                </a:lnTo>
                <a:lnTo>
                  <a:pt x="6709" y="2"/>
                </a:lnTo>
                <a:lnTo>
                  <a:pt x="6728" y="0"/>
                </a:lnTo>
                <a:lnTo>
                  <a:pt x="6749" y="0"/>
                </a:lnTo>
                <a:lnTo>
                  <a:pt x="6932" y="2"/>
                </a:lnTo>
                <a:lnTo>
                  <a:pt x="7116" y="8"/>
                </a:lnTo>
                <a:lnTo>
                  <a:pt x="7297" y="20"/>
                </a:lnTo>
                <a:lnTo>
                  <a:pt x="7478" y="36"/>
                </a:lnTo>
                <a:lnTo>
                  <a:pt x="7657" y="57"/>
                </a:lnTo>
                <a:lnTo>
                  <a:pt x="7835" y="81"/>
                </a:lnTo>
                <a:lnTo>
                  <a:pt x="8011" y="111"/>
                </a:lnTo>
                <a:lnTo>
                  <a:pt x="8186" y="145"/>
                </a:lnTo>
                <a:lnTo>
                  <a:pt x="8360" y="182"/>
                </a:lnTo>
                <a:lnTo>
                  <a:pt x="8531" y="224"/>
                </a:lnTo>
                <a:lnTo>
                  <a:pt x="8702" y="270"/>
                </a:lnTo>
                <a:lnTo>
                  <a:pt x="8869" y="321"/>
                </a:lnTo>
                <a:lnTo>
                  <a:pt x="9037" y="374"/>
                </a:lnTo>
                <a:lnTo>
                  <a:pt x="9201" y="432"/>
                </a:lnTo>
                <a:lnTo>
                  <a:pt x="9364" y="495"/>
                </a:lnTo>
                <a:lnTo>
                  <a:pt x="9525" y="560"/>
                </a:lnTo>
                <a:lnTo>
                  <a:pt x="9684" y="630"/>
                </a:lnTo>
                <a:lnTo>
                  <a:pt x="9842" y="703"/>
                </a:lnTo>
                <a:lnTo>
                  <a:pt x="9996" y="780"/>
                </a:lnTo>
                <a:lnTo>
                  <a:pt x="10149" y="861"/>
                </a:lnTo>
                <a:lnTo>
                  <a:pt x="10300" y="945"/>
                </a:lnTo>
                <a:lnTo>
                  <a:pt x="10448" y="1032"/>
                </a:lnTo>
                <a:lnTo>
                  <a:pt x="10594" y="1123"/>
                </a:lnTo>
                <a:lnTo>
                  <a:pt x="10738" y="1218"/>
                </a:lnTo>
                <a:lnTo>
                  <a:pt x="10878" y="1316"/>
                </a:lnTo>
                <a:lnTo>
                  <a:pt x="11017" y="1417"/>
                </a:lnTo>
                <a:lnTo>
                  <a:pt x="11153" y="1522"/>
                </a:lnTo>
                <a:lnTo>
                  <a:pt x="11286" y="1629"/>
                </a:lnTo>
                <a:lnTo>
                  <a:pt x="11417" y="1739"/>
                </a:lnTo>
                <a:lnTo>
                  <a:pt x="11546" y="1853"/>
                </a:lnTo>
                <a:lnTo>
                  <a:pt x="11670" y="1970"/>
                </a:lnTo>
                <a:lnTo>
                  <a:pt x="11793" y="2089"/>
                </a:lnTo>
                <a:lnTo>
                  <a:pt x="11913" y="2212"/>
                </a:lnTo>
                <a:lnTo>
                  <a:pt x="12030" y="2337"/>
                </a:lnTo>
                <a:lnTo>
                  <a:pt x="12143" y="2465"/>
                </a:lnTo>
                <a:lnTo>
                  <a:pt x="12254" y="2596"/>
                </a:lnTo>
                <a:lnTo>
                  <a:pt x="12361" y="2730"/>
                </a:lnTo>
                <a:lnTo>
                  <a:pt x="12465" y="2865"/>
                </a:lnTo>
                <a:lnTo>
                  <a:pt x="12566" y="3004"/>
                </a:lnTo>
                <a:lnTo>
                  <a:pt x="12664" y="3145"/>
                </a:lnTo>
                <a:lnTo>
                  <a:pt x="12758" y="3289"/>
                </a:lnTo>
                <a:lnTo>
                  <a:pt x="12850" y="3435"/>
                </a:lnTo>
                <a:lnTo>
                  <a:pt x="12938" y="3583"/>
                </a:lnTo>
                <a:lnTo>
                  <a:pt x="13021" y="3733"/>
                </a:lnTo>
                <a:lnTo>
                  <a:pt x="13102" y="3886"/>
                </a:lnTo>
                <a:lnTo>
                  <a:pt x="13179" y="4041"/>
                </a:lnTo>
                <a:lnTo>
                  <a:pt x="13252" y="4198"/>
                </a:lnTo>
                <a:lnTo>
                  <a:pt x="13322" y="4357"/>
                </a:lnTo>
                <a:lnTo>
                  <a:pt x="13388" y="4518"/>
                </a:lnTo>
                <a:lnTo>
                  <a:pt x="13449" y="4681"/>
                </a:lnTo>
                <a:lnTo>
                  <a:pt x="13507" y="4846"/>
                </a:lnTo>
                <a:lnTo>
                  <a:pt x="13562" y="5012"/>
                </a:lnTo>
                <a:lnTo>
                  <a:pt x="13613" y="5181"/>
                </a:lnTo>
                <a:lnTo>
                  <a:pt x="13658" y="5352"/>
                </a:lnTo>
                <a:lnTo>
                  <a:pt x="13699" y="5523"/>
                </a:lnTo>
                <a:lnTo>
                  <a:pt x="13738" y="5696"/>
                </a:lnTo>
                <a:lnTo>
                  <a:pt x="13771" y="5871"/>
                </a:lnTo>
                <a:lnTo>
                  <a:pt x="13800" y="6048"/>
                </a:lnTo>
                <a:lnTo>
                  <a:pt x="13825" y="6225"/>
                </a:lnTo>
                <a:lnTo>
                  <a:pt x="13845" y="6404"/>
                </a:lnTo>
                <a:lnTo>
                  <a:pt x="13862" y="6585"/>
                </a:lnTo>
                <a:lnTo>
                  <a:pt x="13873" y="6767"/>
                </a:lnTo>
                <a:lnTo>
                  <a:pt x="13881" y="6949"/>
                </a:lnTo>
                <a:lnTo>
                  <a:pt x="13883" y="7134"/>
                </a:lnTo>
                <a:lnTo>
                  <a:pt x="13881" y="7319"/>
                </a:lnTo>
                <a:lnTo>
                  <a:pt x="13873" y="7501"/>
                </a:lnTo>
                <a:lnTo>
                  <a:pt x="13862" y="7683"/>
                </a:lnTo>
                <a:lnTo>
                  <a:pt x="13845" y="7864"/>
                </a:lnTo>
                <a:lnTo>
                  <a:pt x="13825" y="8043"/>
                </a:lnTo>
                <a:lnTo>
                  <a:pt x="13800" y="8220"/>
                </a:lnTo>
                <a:lnTo>
                  <a:pt x="13771" y="8397"/>
                </a:lnTo>
                <a:lnTo>
                  <a:pt x="13738" y="8572"/>
                </a:lnTo>
                <a:lnTo>
                  <a:pt x="13699" y="8745"/>
                </a:lnTo>
                <a:lnTo>
                  <a:pt x="13658" y="8916"/>
                </a:lnTo>
                <a:lnTo>
                  <a:pt x="13613" y="9087"/>
                </a:lnTo>
                <a:lnTo>
                  <a:pt x="13562" y="9256"/>
                </a:lnTo>
                <a:lnTo>
                  <a:pt x="13507" y="9422"/>
                </a:lnTo>
                <a:lnTo>
                  <a:pt x="13449" y="9587"/>
                </a:lnTo>
                <a:lnTo>
                  <a:pt x="13388" y="9750"/>
                </a:lnTo>
                <a:lnTo>
                  <a:pt x="13322" y="9911"/>
                </a:lnTo>
                <a:lnTo>
                  <a:pt x="13252" y="10070"/>
                </a:lnTo>
                <a:lnTo>
                  <a:pt x="13179" y="10227"/>
                </a:lnTo>
                <a:lnTo>
                  <a:pt x="13102" y="10382"/>
                </a:lnTo>
                <a:lnTo>
                  <a:pt x="13021" y="10535"/>
                </a:lnTo>
                <a:lnTo>
                  <a:pt x="12938" y="10685"/>
                </a:lnTo>
                <a:lnTo>
                  <a:pt x="12850" y="10833"/>
                </a:lnTo>
                <a:lnTo>
                  <a:pt x="12758" y="10979"/>
                </a:lnTo>
                <a:lnTo>
                  <a:pt x="12664" y="11123"/>
                </a:lnTo>
                <a:lnTo>
                  <a:pt x="12566" y="11264"/>
                </a:lnTo>
                <a:lnTo>
                  <a:pt x="12465" y="11403"/>
                </a:lnTo>
                <a:lnTo>
                  <a:pt x="12361" y="11538"/>
                </a:lnTo>
                <a:lnTo>
                  <a:pt x="12254" y="11672"/>
                </a:lnTo>
                <a:lnTo>
                  <a:pt x="12143" y="11803"/>
                </a:lnTo>
                <a:lnTo>
                  <a:pt x="12030" y="11931"/>
                </a:lnTo>
                <a:lnTo>
                  <a:pt x="11913" y="12056"/>
                </a:lnTo>
                <a:lnTo>
                  <a:pt x="11793" y="12179"/>
                </a:lnTo>
                <a:lnTo>
                  <a:pt x="11670" y="12298"/>
                </a:lnTo>
                <a:lnTo>
                  <a:pt x="11546" y="12415"/>
                </a:lnTo>
                <a:lnTo>
                  <a:pt x="11417" y="12529"/>
                </a:lnTo>
                <a:lnTo>
                  <a:pt x="11286" y="12639"/>
                </a:lnTo>
                <a:lnTo>
                  <a:pt x="11153" y="12746"/>
                </a:lnTo>
                <a:lnTo>
                  <a:pt x="11017" y="12851"/>
                </a:lnTo>
                <a:lnTo>
                  <a:pt x="10878" y="12952"/>
                </a:lnTo>
                <a:lnTo>
                  <a:pt x="10738" y="13050"/>
                </a:lnTo>
                <a:lnTo>
                  <a:pt x="10594" y="13145"/>
                </a:lnTo>
                <a:lnTo>
                  <a:pt x="10448" y="13236"/>
                </a:lnTo>
                <a:lnTo>
                  <a:pt x="10300" y="13323"/>
                </a:lnTo>
                <a:lnTo>
                  <a:pt x="10149" y="13407"/>
                </a:lnTo>
                <a:lnTo>
                  <a:pt x="9996" y="13488"/>
                </a:lnTo>
                <a:lnTo>
                  <a:pt x="9842" y="13565"/>
                </a:lnTo>
                <a:lnTo>
                  <a:pt x="9684" y="13638"/>
                </a:lnTo>
                <a:lnTo>
                  <a:pt x="9525" y="13708"/>
                </a:lnTo>
                <a:lnTo>
                  <a:pt x="9364" y="13773"/>
                </a:lnTo>
                <a:lnTo>
                  <a:pt x="9201" y="13836"/>
                </a:lnTo>
                <a:lnTo>
                  <a:pt x="9037" y="13894"/>
                </a:lnTo>
                <a:lnTo>
                  <a:pt x="8869" y="13947"/>
                </a:lnTo>
                <a:lnTo>
                  <a:pt x="8702" y="13998"/>
                </a:lnTo>
                <a:lnTo>
                  <a:pt x="8531" y="14044"/>
                </a:lnTo>
                <a:lnTo>
                  <a:pt x="8360" y="14086"/>
                </a:lnTo>
                <a:lnTo>
                  <a:pt x="8186" y="14123"/>
                </a:lnTo>
                <a:lnTo>
                  <a:pt x="8011" y="14157"/>
                </a:lnTo>
                <a:lnTo>
                  <a:pt x="7835" y="14187"/>
                </a:lnTo>
                <a:lnTo>
                  <a:pt x="7657" y="14211"/>
                </a:lnTo>
                <a:lnTo>
                  <a:pt x="7478" y="14232"/>
                </a:lnTo>
                <a:lnTo>
                  <a:pt x="7297" y="14248"/>
                </a:lnTo>
                <a:lnTo>
                  <a:pt x="7116" y="14260"/>
                </a:lnTo>
                <a:lnTo>
                  <a:pt x="6932" y="14266"/>
                </a:lnTo>
                <a:lnTo>
                  <a:pt x="6749" y="14268"/>
                </a:lnTo>
                <a:lnTo>
                  <a:pt x="6607" y="14267"/>
                </a:lnTo>
                <a:lnTo>
                  <a:pt x="6467" y="14263"/>
                </a:lnTo>
                <a:lnTo>
                  <a:pt x="6326" y="14256"/>
                </a:lnTo>
                <a:lnTo>
                  <a:pt x="6187" y="14247"/>
                </a:lnTo>
                <a:lnTo>
                  <a:pt x="6047" y="14234"/>
                </a:lnTo>
                <a:lnTo>
                  <a:pt x="5909" y="14219"/>
                </a:lnTo>
                <a:lnTo>
                  <a:pt x="5770" y="14202"/>
                </a:lnTo>
                <a:lnTo>
                  <a:pt x="5634" y="14181"/>
                </a:lnTo>
                <a:lnTo>
                  <a:pt x="5497" y="14158"/>
                </a:lnTo>
                <a:lnTo>
                  <a:pt x="5361" y="14132"/>
                </a:lnTo>
                <a:lnTo>
                  <a:pt x="5226" y="14104"/>
                </a:lnTo>
                <a:lnTo>
                  <a:pt x="5092" y="14073"/>
                </a:lnTo>
                <a:lnTo>
                  <a:pt x="4959" y="14040"/>
                </a:lnTo>
                <a:lnTo>
                  <a:pt x="4827" y="14004"/>
                </a:lnTo>
                <a:lnTo>
                  <a:pt x="4695" y="13966"/>
                </a:lnTo>
                <a:lnTo>
                  <a:pt x="4564" y="13926"/>
                </a:lnTo>
                <a:lnTo>
                  <a:pt x="4435" y="13882"/>
                </a:lnTo>
                <a:lnTo>
                  <a:pt x="4306" y="13837"/>
                </a:lnTo>
                <a:lnTo>
                  <a:pt x="4179" y="13788"/>
                </a:lnTo>
                <a:lnTo>
                  <a:pt x="4052" y="13738"/>
                </a:lnTo>
                <a:lnTo>
                  <a:pt x="3927" y="13685"/>
                </a:lnTo>
                <a:lnTo>
                  <a:pt x="3803" y="13631"/>
                </a:lnTo>
                <a:lnTo>
                  <a:pt x="3680" y="13573"/>
                </a:lnTo>
                <a:lnTo>
                  <a:pt x="3557" y="13514"/>
                </a:lnTo>
                <a:lnTo>
                  <a:pt x="3437" y="13451"/>
                </a:lnTo>
                <a:lnTo>
                  <a:pt x="3317" y="13387"/>
                </a:lnTo>
                <a:lnTo>
                  <a:pt x="3199" y="13321"/>
                </a:lnTo>
                <a:lnTo>
                  <a:pt x="3082" y="13253"/>
                </a:lnTo>
                <a:lnTo>
                  <a:pt x="2967" y="13182"/>
                </a:lnTo>
                <a:lnTo>
                  <a:pt x="2853" y="13109"/>
                </a:lnTo>
                <a:lnTo>
                  <a:pt x="2740" y="13034"/>
                </a:lnTo>
                <a:lnTo>
                  <a:pt x="2629" y="12957"/>
                </a:lnTo>
                <a:lnTo>
                  <a:pt x="2519" y="12877"/>
                </a:lnTo>
                <a:lnTo>
                  <a:pt x="2411" y="12796"/>
                </a:lnTo>
                <a:lnTo>
                  <a:pt x="2304" y="12712"/>
                </a:lnTo>
                <a:lnTo>
                  <a:pt x="2199" y="12627"/>
                </a:lnTo>
                <a:lnTo>
                  <a:pt x="2096" y="12540"/>
                </a:lnTo>
                <a:lnTo>
                  <a:pt x="1994" y="12450"/>
                </a:lnTo>
                <a:lnTo>
                  <a:pt x="1893" y="12359"/>
                </a:lnTo>
                <a:lnTo>
                  <a:pt x="1795" y="12266"/>
                </a:lnTo>
                <a:lnTo>
                  <a:pt x="1698" y="12171"/>
                </a:lnTo>
                <a:lnTo>
                  <a:pt x="1603" y="12074"/>
                </a:lnTo>
                <a:lnTo>
                  <a:pt x="1510" y="11975"/>
                </a:lnTo>
                <a:lnTo>
                  <a:pt x="1419" y="11874"/>
                </a:lnTo>
                <a:lnTo>
                  <a:pt x="1328" y="11772"/>
                </a:lnTo>
                <a:lnTo>
                  <a:pt x="1242" y="11668"/>
                </a:lnTo>
                <a:lnTo>
                  <a:pt x="1156" y="11562"/>
                </a:lnTo>
                <a:lnTo>
                  <a:pt x="1072" y="11453"/>
                </a:lnTo>
                <a:lnTo>
                  <a:pt x="989" y="11344"/>
                </a:lnTo>
                <a:lnTo>
                  <a:pt x="910" y="11233"/>
                </a:lnTo>
                <a:lnTo>
                  <a:pt x="832" y="11120"/>
                </a:lnTo>
                <a:lnTo>
                  <a:pt x="757" y="11005"/>
                </a:lnTo>
                <a:lnTo>
                  <a:pt x="682" y="10889"/>
                </a:lnTo>
                <a:lnTo>
                  <a:pt x="612" y="10771"/>
                </a:lnTo>
                <a:lnTo>
                  <a:pt x="542" y="10652"/>
                </a:lnTo>
                <a:lnTo>
                  <a:pt x="475" y="10530"/>
                </a:lnTo>
                <a:lnTo>
                  <a:pt x="410" y="10408"/>
                </a:lnTo>
                <a:lnTo>
                  <a:pt x="348" y="10284"/>
                </a:lnTo>
                <a:lnTo>
                  <a:pt x="288" y="10158"/>
                </a:lnTo>
                <a:lnTo>
                  <a:pt x="230" y="10030"/>
                </a:lnTo>
                <a:lnTo>
                  <a:pt x="174" y="9903"/>
                </a:lnTo>
                <a:lnTo>
                  <a:pt x="120" y="9772"/>
                </a:lnTo>
                <a:lnTo>
                  <a:pt x="70" y="9641"/>
                </a:lnTo>
                <a:lnTo>
                  <a:pt x="21" y="9508"/>
                </a:ln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id-ID"/>
          </a:p>
        </p:txBody>
      </p:sp>
      <p:pic>
        <p:nvPicPr>
          <p:cNvPr id="19" name="Picture 2" descr="UniKitap Ücresiz E-Kitap – Prof. Dr. Ali İlseven'in kitaplarını ücretsiz  okuyabilirsini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4033" y="2399486"/>
            <a:ext cx="3730170" cy="294245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5" name="Resim 4"/>
          <p:cNvPicPr>
            <a:picLocks noChangeAspect="1"/>
          </p:cNvPicPr>
          <p:nvPr/>
        </p:nvPicPr>
        <p:blipFill>
          <a:blip r:embed="rId5"/>
          <a:stretch>
            <a:fillRect/>
          </a:stretch>
        </p:blipFill>
        <p:spPr>
          <a:xfrm>
            <a:off x="3804547" y="594628"/>
            <a:ext cx="4358623" cy="4499018"/>
          </a:xfrm>
          <a:prstGeom prst="rect">
            <a:avLst/>
          </a:prstGeom>
        </p:spPr>
      </p:pic>
      <p:sp>
        <p:nvSpPr>
          <p:cNvPr id="2" name="Dikdörtgen 1"/>
          <p:cNvSpPr/>
          <p:nvPr/>
        </p:nvSpPr>
        <p:spPr>
          <a:xfrm>
            <a:off x="3526137" y="5152718"/>
            <a:ext cx="5067300" cy="982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TextBox 2"/>
          <p:cNvSpPr txBox="1"/>
          <p:nvPr/>
        </p:nvSpPr>
        <p:spPr>
          <a:xfrm>
            <a:off x="3545432" y="5469986"/>
            <a:ext cx="4845960" cy="707886"/>
          </a:xfrm>
          <a:prstGeom prst="rect">
            <a:avLst/>
          </a:prstGeom>
          <a:noFill/>
        </p:spPr>
        <p:txBody>
          <a:bodyPr wrap="square" rtlCol="0">
            <a:spAutoFit/>
          </a:bodyPr>
          <a:lstStyle/>
          <a:p>
            <a:pPr algn="ctr"/>
            <a:r>
              <a:rPr lang="tr-TR" sz="2000" b="1" dirty="0">
                <a:solidFill>
                  <a:schemeClr val="tx1">
                    <a:lumMod val="65000"/>
                    <a:lumOff val="35000"/>
                  </a:schemeClr>
                </a:solidFill>
                <a:latin typeface="Myriad Pro" panose="020B0703030403020204" pitchFamily="34" charset="0"/>
                <a:cs typeface="Arial" panose="020B0604020202020204" pitchFamily="34" charset="0"/>
              </a:rPr>
              <a:t>DEĞERLERİME</a:t>
            </a:r>
            <a:r>
              <a:rPr lang="en-US" sz="2000" b="1" dirty="0">
                <a:solidFill>
                  <a:schemeClr val="tx1">
                    <a:lumMod val="65000"/>
                    <a:lumOff val="35000"/>
                  </a:schemeClr>
                </a:solidFill>
                <a:latin typeface="Myriad Pro" panose="020B0703030403020204" pitchFamily="34" charset="0"/>
                <a:cs typeface="Arial" panose="020B0604020202020204" pitchFamily="34" charset="0"/>
              </a:rPr>
              <a:t> </a:t>
            </a:r>
            <a:r>
              <a:rPr lang="tr-TR" sz="2000" b="1" dirty="0">
                <a:solidFill>
                  <a:schemeClr val="tx1">
                    <a:lumMod val="65000"/>
                    <a:lumOff val="35000"/>
                  </a:schemeClr>
                </a:solidFill>
                <a:latin typeface="Myriad Pro" panose="020B0703030403020204" pitchFamily="34" charset="0"/>
                <a:cs typeface="Arial" panose="020B0604020202020204" pitchFamily="34" charset="0"/>
              </a:rPr>
              <a:t>SAHİP ÇIKIYORUM </a:t>
            </a:r>
          </a:p>
          <a:p>
            <a:pPr algn="ctr"/>
            <a:r>
              <a:rPr lang="tr-TR" sz="2000" dirty="0">
                <a:solidFill>
                  <a:schemeClr val="tx1">
                    <a:lumMod val="65000"/>
                    <a:lumOff val="35000"/>
                  </a:schemeClr>
                </a:solidFill>
                <a:latin typeface="Myriad"/>
                <a:cs typeface="Arial" panose="020B0604020202020204" pitchFamily="34" charset="0"/>
              </a:rPr>
              <a:t>PROJESİ</a:t>
            </a:r>
            <a:endParaRPr lang="en-US" sz="2000" dirty="0">
              <a:solidFill>
                <a:schemeClr val="tx1">
                  <a:lumMod val="65000"/>
                  <a:lumOff val="35000"/>
                </a:schemeClr>
              </a:solidFill>
              <a:latin typeface="Myriad"/>
              <a:cs typeface="Arial" panose="020B0604020202020204" pitchFamily="34" charset="0"/>
            </a:endParaRPr>
          </a:p>
        </p:txBody>
      </p:sp>
      <p:sp>
        <p:nvSpPr>
          <p:cNvPr id="13" name="TextBox 2"/>
          <p:cNvSpPr txBox="1"/>
          <p:nvPr/>
        </p:nvSpPr>
        <p:spPr>
          <a:xfrm>
            <a:off x="4335205" y="5140956"/>
            <a:ext cx="3403455" cy="400110"/>
          </a:xfrm>
          <a:prstGeom prst="rect">
            <a:avLst/>
          </a:prstGeom>
          <a:noFill/>
        </p:spPr>
        <p:txBody>
          <a:bodyPr wrap="square" rtlCol="0">
            <a:spAutoFit/>
          </a:bodyPr>
          <a:lstStyle/>
          <a:p>
            <a:pPr algn="ctr"/>
            <a:r>
              <a:rPr lang="tr-TR" sz="2000" b="1" dirty="0">
                <a:solidFill>
                  <a:schemeClr val="tx1">
                    <a:lumMod val="65000"/>
                    <a:lumOff val="35000"/>
                  </a:schemeClr>
                </a:solidFill>
                <a:latin typeface="Myriad Pro" panose="020B0703030403020204" pitchFamily="34" charset="0"/>
                <a:cs typeface="Arial" panose="020B0604020202020204" pitchFamily="34" charset="0"/>
              </a:rPr>
              <a:t>ÇEVREME</a:t>
            </a:r>
            <a:r>
              <a:rPr lang="en-US" sz="2000" b="1" dirty="0">
                <a:solidFill>
                  <a:schemeClr val="tx1">
                    <a:lumMod val="65000"/>
                    <a:lumOff val="35000"/>
                  </a:schemeClr>
                </a:solidFill>
                <a:latin typeface="Myriad Pro" panose="020B0703030403020204" pitchFamily="34" charset="0"/>
                <a:cs typeface="Arial" panose="020B0604020202020204" pitchFamily="34" charset="0"/>
              </a:rPr>
              <a:t> </a:t>
            </a:r>
            <a:r>
              <a:rPr lang="tr-TR" sz="2000" b="1" dirty="0">
                <a:solidFill>
                  <a:schemeClr val="tx1">
                    <a:lumMod val="65000"/>
                    <a:lumOff val="35000"/>
                  </a:schemeClr>
                </a:solidFill>
                <a:latin typeface="Myriad Pro" panose="020B0703030403020204" pitchFamily="34" charset="0"/>
                <a:cs typeface="Arial" panose="020B0604020202020204" pitchFamily="34" charset="0"/>
              </a:rPr>
              <a:t>DUYARLIYIM,</a:t>
            </a:r>
            <a:endParaRPr lang="en-US" sz="2000" b="1" dirty="0">
              <a:solidFill>
                <a:schemeClr val="tx1">
                  <a:lumMod val="65000"/>
                  <a:lumOff val="35000"/>
                </a:schemeClr>
              </a:solidFill>
              <a:latin typeface="Myriad Pro" panose="020B0703030403020204" pitchFamily="34" charset="0"/>
              <a:cs typeface="Arial" panose="020B0604020202020204" pitchFamily="34" charset="0"/>
            </a:endParaRPr>
          </a:p>
        </p:txBody>
      </p:sp>
      <p:sp>
        <p:nvSpPr>
          <p:cNvPr id="3" name="Dikdörtgen 2">
            <a:extLst>
              <a:ext uri="{FF2B5EF4-FFF2-40B4-BE49-F238E27FC236}">
                <a16:creationId xmlns:a16="http://schemas.microsoft.com/office/drawing/2014/main" id="{3CF3CD27-356C-4BDD-9E51-4A10BABEFD4D}"/>
              </a:ext>
            </a:extLst>
          </p:cNvPr>
          <p:cNvSpPr/>
          <p:nvPr/>
        </p:nvSpPr>
        <p:spPr>
          <a:xfrm>
            <a:off x="4029075" y="4308119"/>
            <a:ext cx="3730170" cy="68539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a:p>
        </p:txBody>
      </p:sp>
      <p:pic>
        <p:nvPicPr>
          <p:cNvPr id="6" name="Resim 5">
            <a:extLst>
              <a:ext uri="{FF2B5EF4-FFF2-40B4-BE49-F238E27FC236}">
                <a16:creationId xmlns:a16="http://schemas.microsoft.com/office/drawing/2014/main" id="{0F3C132D-2350-48F4-2E80-0095F632AD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6850" y="4481048"/>
            <a:ext cx="1381125" cy="607533"/>
          </a:xfrm>
          <a:prstGeom prst="rect">
            <a:avLst/>
          </a:prstGeom>
        </p:spPr>
      </p:pic>
    </p:spTree>
    <p:extLst>
      <p:ext uri="{BB962C8B-B14F-4D97-AF65-F5344CB8AC3E}">
        <p14:creationId xmlns:p14="http://schemas.microsoft.com/office/powerpoint/2010/main" val="4167225971"/>
      </p:ext>
    </p:extLst>
  </p:cSld>
  <p:clrMapOvr>
    <a:masterClrMapping/>
  </p:clrMapOvr>
  <p:transition spd="slow" advTm="3000">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444010" y="1796610"/>
              <a:ext cx="2293609" cy="1300260"/>
            </a:xfrm>
            <a:prstGeom prst="rect">
              <a:avLst/>
            </a:prstGeom>
            <a:noFill/>
            <a:ln>
              <a:noFill/>
            </a:ln>
          </p:spPr>
          <p:txBody>
            <a:bodyPr vert="horz" wrap="none" rtlCol="0">
              <a:spAutoFit/>
            </a:bodyPr>
            <a:lstStyle/>
            <a:p>
              <a:pPr algn="ctr"/>
              <a:r>
                <a:rPr lang="tr-TR" altLang="zh-CN" sz="5333" dirty="0">
                  <a:solidFill>
                    <a:schemeClr val="accent2"/>
                  </a:solidFill>
                </a:rPr>
                <a:t>AKIL</a:t>
              </a:r>
            </a:p>
            <a:p>
              <a:pPr algn="ctr"/>
              <a:r>
                <a:rPr lang="tr-TR" altLang="zh-CN" sz="5333" dirty="0">
                  <a:solidFill>
                    <a:schemeClr val="accent2"/>
                  </a:solidFill>
                </a:rPr>
                <a:t>OYUNLARI</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2290" name="Picture 2" descr="Akıl Oyunları - Elit Çocuk Kulübü"/>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4543"/>
          <a:stretch/>
        </p:blipFill>
        <p:spPr bwMode="auto">
          <a:xfrm>
            <a:off x="6705601" y="1803400"/>
            <a:ext cx="3679865"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483713"/>
            <a:ext cx="3860801" cy="830997"/>
          </a:xfrm>
          <a:prstGeom prst="rect">
            <a:avLst/>
          </a:prstGeom>
        </p:spPr>
        <p:txBody>
          <a:bodyPr wrap="square">
            <a:spAutoFit/>
          </a:bodyPr>
          <a:lstStyle/>
          <a:p>
            <a:pPr algn="ctr"/>
            <a:r>
              <a:rPr lang="tr-TR" sz="2400" dirty="0"/>
              <a:t>AKIL - ZEKÂ OYUNLARI </a:t>
            </a:r>
          </a:p>
          <a:p>
            <a:pPr algn="ctr"/>
            <a:r>
              <a:rPr lang="tr-TR" sz="2400" dirty="0"/>
              <a:t>VE </a:t>
            </a:r>
            <a:r>
              <a:rPr lang="tr-TR" sz="2400" b="1" dirty="0">
                <a:solidFill>
                  <a:srgbClr val="FF0000"/>
                </a:solidFill>
              </a:rPr>
              <a:t>TURNUVALARI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488625211"/>
      </p:ext>
    </p:extLst>
  </p:cSld>
  <p:clrMapOvr>
    <a:masterClrMapping/>
  </p:clrMapOvr>
  <p:transition spd="slow" advTm="1000">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737687"/>
            <a:chOff x="1143000" y="1659110"/>
            <a:chExt cx="2895600" cy="2053265"/>
          </a:xfrm>
        </p:grpSpPr>
        <p:sp>
          <p:nvSpPr>
            <p:cNvPr id="15" name="文本框 14"/>
            <p:cNvSpPr txBox="1"/>
            <p:nvPr/>
          </p:nvSpPr>
          <p:spPr>
            <a:xfrm>
              <a:off x="1235158" y="1796610"/>
              <a:ext cx="2711319" cy="1915765"/>
            </a:xfrm>
            <a:prstGeom prst="rect">
              <a:avLst/>
            </a:prstGeom>
            <a:noFill/>
            <a:ln>
              <a:noFill/>
            </a:ln>
          </p:spPr>
          <p:txBody>
            <a:bodyPr vert="horz" wrap="none" rtlCol="0">
              <a:spAutoFit/>
            </a:bodyPr>
            <a:lstStyle/>
            <a:p>
              <a:pPr algn="ctr"/>
              <a:r>
                <a:rPr lang="tr-TR" altLang="zh-CN" sz="5333" dirty="0">
                  <a:solidFill>
                    <a:schemeClr val="accent2"/>
                  </a:solidFill>
                </a:rPr>
                <a:t>SORMACA</a:t>
              </a:r>
            </a:p>
            <a:p>
              <a:pPr algn="ctr"/>
              <a:r>
                <a:rPr lang="tr-TR" altLang="zh-CN" sz="5333" dirty="0">
                  <a:solidFill>
                    <a:schemeClr val="accent2"/>
                  </a:solidFill>
                </a:rPr>
                <a:t>BİLMECELER</a:t>
              </a:r>
            </a:p>
            <a:p>
              <a:pPr algn="ct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3314" name="Picture 2" descr="Bilmece ve Cevaplarının Çocuk Gelişimine Etkisi - TeknoDiot.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2236952"/>
            <a:ext cx="3810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391572"/>
            <a:ext cx="3860800" cy="830997"/>
          </a:xfrm>
          <a:prstGeom prst="rect">
            <a:avLst/>
          </a:prstGeom>
        </p:spPr>
        <p:txBody>
          <a:bodyPr wrap="square">
            <a:spAutoFit/>
          </a:bodyPr>
          <a:lstStyle/>
          <a:p>
            <a:pPr algn="ctr"/>
            <a:r>
              <a:rPr lang="tr-TR" sz="2400" dirty="0"/>
              <a:t>SORMACA, BİLMECELER </a:t>
            </a:r>
          </a:p>
          <a:p>
            <a:pPr algn="ctr"/>
            <a:r>
              <a:rPr lang="tr-TR" sz="2400" dirty="0"/>
              <a:t>VE </a:t>
            </a:r>
            <a:r>
              <a:rPr lang="tr-TR" sz="2400" b="1" dirty="0">
                <a:solidFill>
                  <a:srgbClr val="FF0000"/>
                </a:solidFill>
              </a:rPr>
              <a:t>KRONOLOJİ </a:t>
            </a:r>
            <a:r>
              <a:rPr lang="tr-TR" sz="2400" dirty="0"/>
              <a:t>YARIŞMASI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814124036"/>
      </p:ext>
    </p:extLst>
  </p:cSld>
  <p:clrMapOvr>
    <a:masterClrMapping/>
  </p:clrMapOvr>
  <p:transition spd="slow" advTm="1000">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332619" y="2104387"/>
              <a:ext cx="2516362" cy="684755"/>
            </a:xfrm>
            <a:prstGeom prst="rect">
              <a:avLst/>
            </a:prstGeom>
            <a:noFill/>
            <a:ln>
              <a:noFill/>
            </a:ln>
          </p:spPr>
          <p:txBody>
            <a:bodyPr vert="horz" wrap="none" rtlCol="0">
              <a:spAutoFit/>
            </a:bodyPr>
            <a:lstStyle/>
            <a:p>
              <a:pPr algn="ctr"/>
              <a:r>
                <a:rPr lang="tr-TR" altLang="zh-CN" sz="5333" dirty="0">
                  <a:solidFill>
                    <a:schemeClr val="accent2"/>
                  </a:solidFill>
                </a:rPr>
                <a:t>KRONOLOJİ</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4" name="Dikdörtgen 3"/>
          <p:cNvSpPr/>
          <p:nvPr/>
        </p:nvSpPr>
        <p:spPr>
          <a:xfrm>
            <a:off x="1524000" y="4391573"/>
            <a:ext cx="3860800" cy="830997"/>
          </a:xfrm>
          <a:prstGeom prst="rect">
            <a:avLst/>
          </a:prstGeom>
        </p:spPr>
        <p:txBody>
          <a:bodyPr wrap="square">
            <a:spAutoFit/>
          </a:bodyPr>
          <a:lstStyle/>
          <a:p>
            <a:pPr algn="ctr"/>
            <a:r>
              <a:rPr lang="tr-TR" sz="2400" b="1" dirty="0">
                <a:solidFill>
                  <a:srgbClr val="FF0000"/>
                </a:solidFill>
              </a:rPr>
              <a:t>SİYER </a:t>
            </a:r>
          </a:p>
          <a:p>
            <a:pPr algn="ctr"/>
            <a:r>
              <a:rPr lang="tr-TR" sz="2400" b="1" dirty="0">
                <a:solidFill>
                  <a:srgbClr val="FF0000"/>
                </a:solidFill>
              </a:rPr>
              <a:t>KRONOLOJİ </a:t>
            </a:r>
            <a:r>
              <a:rPr lang="tr-TR" sz="2400" dirty="0"/>
              <a:t>YARIŞMASI</a:t>
            </a:r>
          </a:p>
        </p:txBody>
      </p:sp>
      <p:pic>
        <p:nvPicPr>
          <p:cNvPr id="5" name="Resim 4"/>
          <p:cNvPicPr>
            <a:picLocks noChangeAspect="1"/>
          </p:cNvPicPr>
          <p:nvPr/>
        </p:nvPicPr>
        <p:blipFill>
          <a:blip r:embed="rId3"/>
          <a:stretch>
            <a:fillRect/>
          </a:stretch>
        </p:blipFill>
        <p:spPr>
          <a:xfrm>
            <a:off x="1320801" y="1078501"/>
            <a:ext cx="9347200" cy="911435"/>
          </a:xfrm>
          <a:prstGeom prst="rect">
            <a:avLst/>
          </a:prstGeom>
        </p:spPr>
      </p:pic>
      <p:pic>
        <p:nvPicPr>
          <p:cNvPr id="3074" name="Picture 2" descr="Siyer Kronolojisi"/>
          <p:cNvPicPr>
            <a:picLocks noChangeAspect="1" noChangeArrowheads="1"/>
          </p:cNvPicPr>
          <p:nvPr/>
        </p:nvPicPr>
        <p:blipFill rotWithShape="1">
          <a:blip r:embed="rId4">
            <a:extLst>
              <a:ext uri="{28A0092B-C50C-407E-A947-70E740481C1C}">
                <a14:useLocalDpi xmlns:a14="http://schemas.microsoft.com/office/drawing/2010/main" val="0"/>
              </a:ext>
            </a:extLst>
          </a:blip>
          <a:srcRect l="21958" t="7749" r="21042" b="14251"/>
          <a:stretch/>
        </p:blipFill>
        <p:spPr bwMode="auto">
          <a:xfrm>
            <a:off x="7213601" y="2186747"/>
            <a:ext cx="2606431" cy="3566695"/>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449298073"/>
      </p:ext>
    </p:extLst>
  </p:cSld>
  <p:clrMapOvr>
    <a:masterClrMapping/>
  </p:clrMapOvr>
  <p:transition spd="slow" advTm="1000">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194266" y="1796610"/>
              <a:ext cx="2793072" cy="1054231"/>
            </a:xfrm>
            <a:prstGeom prst="rect">
              <a:avLst/>
            </a:prstGeom>
            <a:noFill/>
            <a:ln>
              <a:noFill/>
            </a:ln>
          </p:spPr>
          <p:txBody>
            <a:bodyPr vert="horz" wrap="none" rtlCol="0">
              <a:spAutoFit/>
            </a:bodyPr>
            <a:lstStyle/>
            <a:p>
              <a:pPr indent="-609585" algn="ctr"/>
              <a:r>
                <a:rPr lang="tr-TR" altLang="zh-CN" sz="4267" dirty="0">
                  <a:solidFill>
                    <a:schemeClr val="accent2"/>
                  </a:solidFill>
                </a:rPr>
                <a:t>MEDYA </a:t>
              </a:r>
            </a:p>
            <a:p>
              <a:pPr indent="-609585" algn="ctr"/>
              <a:r>
                <a:rPr lang="tr-TR" altLang="zh-CN" sz="4267" dirty="0">
                  <a:solidFill>
                    <a:schemeClr val="accent2"/>
                  </a:solidFill>
                </a:rPr>
                <a:t>OKURYAZARLIĞI</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4338" name="Picture 2" descr="Genç Dergisi / Gençler &quot;Bir Sosyal Gruba Ait Olma&quot; İhtiyacını Nasıl  Karşılayaca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2400" y="1803400"/>
            <a:ext cx="4267200" cy="282792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09485" y="4343399"/>
            <a:ext cx="3860800" cy="1200329"/>
          </a:xfrm>
          <a:prstGeom prst="rect">
            <a:avLst/>
          </a:prstGeom>
        </p:spPr>
        <p:txBody>
          <a:bodyPr wrap="square">
            <a:spAutoFit/>
          </a:bodyPr>
          <a:lstStyle/>
          <a:p>
            <a:pPr algn="ctr"/>
            <a:r>
              <a:rPr lang="tr-TR" sz="2400" dirty="0"/>
              <a:t>SOSYAL MEDYA GRUBU OLUŞTURMA VE </a:t>
            </a:r>
            <a:r>
              <a:rPr lang="tr-TR" sz="2400" b="1" dirty="0">
                <a:solidFill>
                  <a:srgbClr val="FF0000"/>
                </a:solidFill>
              </a:rPr>
              <a:t>PAYLAŞIMLAR</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3213135273"/>
      </p:ext>
    </p:extLst>
  </p:cSld>
  <p:clrMapOvr>
    <a:masterClrMapping/>
  </p:clrMapOvr>
  <p:transition spd="slow" advTm="1000">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510139" y="1796610"/>
              <a:ext cx="2161361" cy="1300260"/>
            </a:xfrm>
            <a:prstGeom prst="rect">
              <a:avLst/>
            </a:prstGeom>
            <a:noFill/>
            <a:ln>
              <a:noFill/>
            </a:ln>
          </p:spPr>
          <p:txBody>
            <a:bodyPr vert="horz" wrap="none" rtlCol="0">
              <a:spAutoFit/>
            </a:bodyPr>
            <a:lstStyle/>
            <a:p>
              <a:pPr algn="ctr"/>
              <a:r>
                <a:rPr lang="tr-TR" altLang="zh-CN" sz="5333" dirty="0">
                  <a:solidFill>
                    <a:schemeClr val="accent2"/>
                  </a:solidFill>
                </a:rPr>
                <a:t>SANAT VE</a:t>
              </a:r>
            </a:p>
            <a:p>
              <a:pPr algn="ctr"/>
              <a:r>
                <a:rPr lang="tr-TR" altLang="zh-CN" sz="5333" dirty="0">
                  <a:solidFill>
                    <a:schemeClr val="accent2"/>
                  </a:solidFill>
                </a:rPr>
                <a:t>ESTETİK</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5362" name="Picture 2" descr="Sanat estetiği Dersimiz Senem Kaş Tüfekçi_29.02.2020 Cumartesi | Klasik  Sanatl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2180676"/>
            <a:ext cx="3759200" cy="215140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397851"/>
            <a:ext cx="3860800" cy="1200329"/>
          </a:xfrm>
          <a:prstGeom prst="rect">
            <a:avLst/>
          </a:prstGeom>
        </p:spPr>
        <p:txBody>
          <a:bodyPr wrap="square">
            <a:spAutoFit/>
          </a:bodyPr>
          <a:lstStyle/>
          <a:p>
            <a:pPr algn="ctr"/>
            <a:r>
              <a:rPr lang="tr-TR" sz="2400" dirty="0"/>
              <a:t>SANAT-ESTETİK BİLİNCİ, </a:t>
            </a:r>
            <a:r>
              <a:rPr lang="tr-TR" sz="2400" b="1" dirty="0">
                <a:solidFill>
                  <a:srgbClr val="FF0000"/>
                </a:solidFill>
              </a:rPr>
              <a:t>DAVRANIŞ VE BECERİ </a:t>
            </a:r>
            <a:r>
              <a:rPr lang="tr-TR" sz="2400" dirty="0"/>
              <a:t>GELİŞİMİ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36401742"/>
      </p:ext>
    </p:extLst>
  </p:cSld>
  <p:clrMapOvr>
    <a:masterClrMapping/>
  </p:clrMapOvr>
  <p:transition spd="slow" advTm="1000">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131254"/>
            <a:chOff x="1143000" y="1659110"/>
            <a:chExt cx="2895600" cy="1598440"/>
          </a:xfrm>
        </p:grpSpPr>
        <p:sp>
          <p:nvSpPr>
            <p:cNvPr id="15" name="文本框 14"/>
            <p:cNvSpPr txBox="1"/>
            <p:nvPr/>
          </p:nvSpPr>
          <p:spPr>
            <a:xfrm>
              <a:off x="1230933" y="1796610"/>
              <a:ext cx="2719735" cy="1300260"/>
            </a:xfrm>
            <a:prstGeom prst="rect">
              <a:avLst/>
            </a:prstGeom>
            <a:noFill/>
            <a:ln>
              <a:noFill/>
            </a:ln>
          </p:spPr>
          <p:txBody>
            <a:bodyPr vert="horz" wrap="none" rtlCol="0">
              <a:spAutoFit/>
            </a:bodyPr>
            <a:lstStyle/>
            <a:p>
              <a:pPr algn="ctr"/>
              <a:r>
                <a:rPr lang="tr-TR" altLang="zh-CN" sz="5333" dirty="0">
                  <a:solidFill>
                    <a:schemeClr val="accent2"/>
                  </a:solidFill>
                </a:rPr>
                <a:t>AİLE İÇİ</a:t>
              </a:r>
            </a:p>
            <a:p>
              <a:pPr algn="ctr"/>
              <a:r>
                <a:rPr lang="tr-TR" altLang="zh-CN" sz="5333" dirty="0">
                  <a:solidFill>
                    <a:schemeClr val="accent2"/>
                  </a:solidFill>
                </a:rPr>
                <a:t>ETKİNLİKLER</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4" name="Dikdörtgen 3"/>
          <p:cNvSpPr/>
          <p:nvPr/>
        </p:nvSpPr>
        <p:spPr>
          <a:xfrm>
            <a:off x="1422400" y="4374243"/>
            <a:ext cx="4064000" cy="830997"/>
          </a:xfrm>
          <a:prstGeom prst="rect">
            <a:avLst/>
          </a:prstGeom>
        </p:spPr>
        <p:txBody>
          <a:bodyPr wrap="square">
            <a:spAutoFit/>
          </a:bodyPr>
          <a:lstStyle/>
          <a:p>
            <a:pPr algn="ctr"/>
            <a:r>
              <a:rPr lang="tr-TR" sz="2400" dirty="0"/>
              <a:t>AİLE-AKRABA ETKİNLİKLERİ; </a:t>
            </a:r>
            <a:r>
              <a:rPr lang="tr-TR" sz="2400" b="1" dirty="0">
                <a:solidFill>
                  <a:srgbClr val="FF0000"/>
                </a:solidFill>
              </a:rPr>
              <a:t>SÜRDÜRÜLEBİLİR İLETİŞİM</a:t>
            </a:r>
          </a:p>
        </p:txBody>
      </p:sp>
      <p:pic>
        <p:nvPicPr>
          <p:cNvPr id="7" name="İçerik Yer Tutucusu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72835" y="733628"/>
            <a:ext cx="1839634" cy="2766810"/>
          </a:xfrm>
          <a:prstGeom prst="rect">
            <a:avLst/>
          </a:prstGeom>
        </p:spPr>
      </p:pic>
      <p:pic>
        <p:nvPicPr>
          <p:cNvPr id="8" name="İçerik Yer Tutucusu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6149" y="1480457"/>
            <a:ext cx="4359457" cy="4359457"/>
          </a:xfrm>
          <a:prstGeom prst="rect">
            <a:avLst/>
          </a:prstGeom>
        </p:spPr>
      </p:pic>
      <p:sp>
        <p:nvSpPr>
          <p:cNvPr id="9" name="Dikdörtgen 8"/>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637652758"/>
      </p:ext>
    </p:extLst>
  </p:cSld>
  <p:clrMapOvr>
    <a:masterClrMapping/>
  </p:clrMapOvr>
  <p:transition spd="slow" advTm="1000">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737687"/>
            <a:chOff x="1143000" y="1659110"/>
            <a:chExt cx="2895600" cy="2053265"/>
          </a:xfrm>
        </p:grpSpPr>
        <p:sp>
          <p:nvSpPr>
            <p:cNvPr id="15" name="文本框 14"/>
            <p:cNvSpPr txBox="1"/>
            <p:nvPr/>
          </p:nvSpPr>
          <p:spPr>
            <a:xfrm>
              <a:off x="1372391" y="1796610"/>
              <a:ext cx="2436869" cy="1915765"/>
            </a:xfrm>
            <a:prstGeom prst="rect">
              <a:avLst/>
            </a:prstGeom>
            <a:noFill/>
            <a:ln>
              <a:noFill/>
            </a:ln>
          </p:spPr>
          <p:txBody>
            <a:bodyPr vert="horz" wrap="none" rtlCol="0">
              <a:spAutoFit/>
            </a:bodyPr>
            <a:lstStyle/>
            <a:p>
              <a:pPr algn="ctr"/>
              <a:r>
                <a:rPr lang="tr-TR" altLang="zh-CN" sz="5333" dirty="0">
                  <a:solidFill>
                    <a:schemeClr val="accent2"/>
                  </a:solidFill>
                </a:rPr>
                <a:t>YAŞANMIŞ</a:t>
              </a:r>
            </a:p>
            <a:p>
              <a:pPr algn="ctr"/>
              <a:r>
                <a:rPr lang="tr-TR" altLang="zh-CN" sz="5333" dirty="0">
                  <a:solidFill>
                    <a:schemeClr val="accent2"/>
                  </a:solidFill>
                </a:rPr>
                <a:t>BAŞARILAR</a:t>
              </a:r>
            </a:p>
            <a:p>
              <a:pPr algn="ct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7410" name="Picture 2" descr="Yaşanmış Gerçek Başarı Öyküleri | Yeni İş Fikirle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212148"/>
            <a:ext cx="3759200" cy="2122129"/>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490133" y="4366382"/>
            <a:ext cx="3894667" cy="830997"/>
          </a:xfrm>
          <a:prstGeom prst="rect">
            <a:avLst/>
          </a:prstGeom>
        </p:spPr>
        <p:txBody>
          <a:bodyPr wrap="square">
            <a:spAutoFit/>
          </a:bodyPr>
          <a:lstStyle/>
          <a:p>
            <a:pPr algn="ctr"/>
            <a:r>
              <a:rPr lang="tr-TR" sz="2400" dirty="0"/>
              <a:t>YAŞANMIŞ </a:t>
            </a:r>
            <a:r>
              <a:rPr lang="tr-TR" sz="2400" b="1" dirty="0">
                <a:solidFill>
                  <a:srgbClr val="FF0000"/>
                </a:solidFill>
              </a:rPr>
              <a:t>ERDEM, BAŞARI VE HUZUR </a:t>
            </a:r>
            <a:r>
              <a:rPr lang="tr-TR" sz="2400" dirty="0"/>
              <a:t>ÖYKÜLERİ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4097519797"/>
      </p:ext>
    </p:extLst>
  </p:cSld>
  <p:clrMapOvr>
    <a:masterClrMapping/>
  </p:clrMapOvr>
  <p:transition spd="slow" advTm="1000">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516085" y="1796610"/>
              <a:ext cx="2149482" cy="1300260"/>
            </a:xfrm>
            <a:prstGeom prst="rect">
              <a:avLst/>
            </a:prstGeom>
            <a:noFill/>
            <a:ln>
              <a:noFill/>
            </a:ln>
          </p:spPr>
          <p:txBody>
            <a:bodyPr vert="horz" wrap="none" rtlCol="0">
              <a:spAutoFit/>
            </a:bodyPr>
            <a:lstStyle/>
            <a:p>
              <a:pPr algn="ctr"/>
              <a:r>
                <a:rPr lang="tr-TR" altLang="zh-CN" sz="5333" dirty="0">
                  <a:solidFill>
                    <a:schemeClr val="accent2"/>
                  </a:solidFill>
                </a:rPr>
                <a:t>GÜÇLÜ</a:t>
              </a:r>
            </a:p>
            <a:p>
              <a:pPr algn="ctr"/>
              <a:r>
                <a:rPr lang="tr-TR" altLang="zh-CN" sz="5333" dirty="0">
                  <a:solidFill>
                    <a:schemeClr val="accent2"/>
                  </a:solidFill>
                </a:rPr>
                <a:t>HİTAPLAR</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8434" name="Picture 2" descr="Hitabet Sanatı Ned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1" y="1146520"/>
            <a:ext cx="3787772" cy="213125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456267" y="4396026"/>
            <a:ext cx="3996267" cy="830997"/>
          </a:xfrm>
          <a:prstGeom prst="rect">
            <a:avLst/>
          </a:prstGeom>
        </p:spPr>
        <p:txBody>
          <a:bodyPr wrap="square">
            <a:spAutoFit/>
          </a:bodyPr>
          <a:lstStyle/>
          <a:p>
            <a:pPr algn="ctr"/>
            <a:r>
              <a:rPr lang="tr-TR" sz="2400" dirty="0"/>
              <a:t>TARİHTE VE GÜNÜMÜZDE </a:t>
            </a:r>
            <a:r>
              <a:rPr lang="tr-TR" sz="2400" b="1" dirty="0">
                <a:solidFill>
                  <a:srgbClr val="FF0000"/>
                </a:solidFill>
              </a:rPr>
              <a:t>GÜÇLÜ HİTABET </a:t>
            </a:r>
            <a:r>
              <a:rPr lang="tr-TR" sz="2400" dirty="0"/>
              <a:t>ÖRNEKLERİ</a:t>
            </a:r>
          </a:p>
        </p:txBody>
      </p:sp>
      <p:sp>
        <p:nvSpPr>
          <p:cNvPr id="7" name="Dikdörtgen 6"/>
          <p:cNvSpPr/>
          <p:nvPr/>
        </p:nvSpPr>
        <p:spPr>
          <a:xfrm>
            <a:off x="6497105" y="3383140"/>
            <a:ext cx="4272495" cy="2390911"/>
          </a:xfrm>
          <a:prstGeom prst="rect">
            <a:avLst/>
          </a:prstGeom>
        </p:spPr>
        <p:txBody>
          <a:bodyPr wrap="square">
            <a:spAutoFit/>
          </a:bodyPr>
          <a:lstStyle/>
          <a:p>
            <a:pPr marL="380990" indent="-380990">
              <a:buFont typeface="Arial" panose="020B0604020202020204" pitchFamily="34" charset="0"/>
              <a:buChar char="•"/>
            </a:pPr>
            <a:r>
              <a:rPr lang="tr-TR" sz="1867" dirty="0"/>
              <a:t>Mekke’nin Fethi’nde Elçinin Hitabı</a:t>
            </a:r>
          </a:p>
          <a:p>
            <a:pPr marL="380990" indent="-380990">
              <a:buFont typeface="Arial" panose="020B0604020202020204" pitchFamily="34" charset="0"/>
              <a:buChar char="•"/>
            </a:pPr>
            <a:r>
              <a:rPr lang="tr-TR" sz="1867" dirty="0"/>
              <a:t>Tarık b. Ziyad’ın Hitabı</a:t>
            </a:r>
          </a:p>
          <a:p>
            <a:pPr marL="380990" indent="-380990">
              <a:buFont typeface="Arial" panose="020B0604020202020204" pitchFamily="34" charset="0"/>
              <a:buChar char="•"/>
            </a:pPr>
            <a:r>
              <a:rPr lang="tr-TR" sz="1867" dirty="0"/>
              <a:t>İstanbul’un Fethi’nde Fatih’in Hitabı</a:t>
            </a:r>
          </a:p>
          <a:p>
            <a:pPr marL="380990" indent="-380990">
              <a:buFont typeface="Arial" panose="020B0604020202020204" pitchFamily="34" charset="0"/>
              <a:buChar char="•"/>
            </a:pPr>
            <a:r>
              <a:rPr lang="tr-TR" sz="1867" dirty="0"/>
              <a:t>Alparslan’ın Malazgirt Hitabı</a:t>
            </a:r>
          </a:p>
          <a:p>
            <a:pPr marL="380990" indent="-380990">
              <a:buFont typeface="Arial" panose="020B0604020202020204" pitchFamily="34" charset="0"/>
              <a:buChar char="•"/>
            </a:pPr>
            <a:r>
              <a:rPr lang="tr-TR" sz="1867" dirty="0"/>
              <a:t>Selahaddin’in Kudüs’teki Hitabı</a:t>
            </a:r>
          </a:p>
          <a:p>
            <a:pPr marL="380990" indent="-380990">
              <a:buFont typeface="Arial" panose="020B0604020202020204" pitchFamily="34" charset="0"/>
              <a:buChar char="•"/>
            </a:pPr>
            <a:r>
              <a:rPr lang="tr-TR" sz="1867" dirty="0"/>
              <a:t>..</a:t>
            </a:r>
          </a:p>
          <a:p>
            <a:pPr marL="380990" indent="-380990">
              <a:buFont typeface="Arial" panose="020B0604020202020204" pitchFamily="34" charset="0"/>
              <a:buChar char="•"/>
            </a:pPr>
            <a:r>
              <a:rPr lang="tr-TR" sz="1867" dirty="0"/>
              <a:t>…</a:t>
            </a:r>
          </a:p>
          <a:p>
            <a:pPr marL="380990" indent="-380990">
              <a:buFont typeface="Arial" panose="020B0604020202020204" pitchFamily="34" charset="0"/>
              <a:buChar char="•"/>
            </a:pPr>
            <a:r>
              <a:rPr lang="tr-TR" sz="1867" dirty="0"/>
              <a:t>…</a:t>
            </a:r>
          </a:p>
        </p:txBody>
      </p:sp>
      <p:sp>
        <p:nvSpPr>
          <p:cNvPr id="8" name="Dikdörtgen 7"/>
          <p:cNvSpPr/>
          <p:nvPr/>
        </p:nvSpPr>
        <p:spPr>
          <a:xfrm>
            <a:off x="1099038" y="5099538"/>
            <a:ext cx="993531" cy="1046285"/>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881281039"/>
      </p:ext>
    </p:extLst>
  </p:cSld>
  <p:clrMapOvr>
    <a:masterClrMapping/>
  </p:clrMapOvr>
  <p:transition spd="slow" advTm="1000">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321204" y="1796610"/>
              <a:ext cx="2539253" cy="1300260"/>
            </a:xfrm>
            <a:prstGeom prst="rect">
              <a:avLst/>
            </a:prstGeom>
            <a:noFill/>
            <a:ln>
              <a:noFill/>
            </a:ln>
          </p:spPr>
          <p:txBody>
            <a:bodyPr vert="horz" wrap="none" rtlCol="0">
              <a:spAutoFit/>
            </a:bodyPr>
            <a:lstStyle/>
            <a:p>
              <a:pPr algn="ctr"/>
              <a:r>
                <a:rPr lang="tr-TR" altLang="zh-CN" sz="5333" dirty="0">
                  <a:solidFill>
                    <a:schemeClr val="accent2"/>
                  </a:solidFill>
                </a:rPr>
                <a:t>ATILGANLIK</a:t>
              </a:r>
            </a:p>
            <a:p>
              <a:pPr algn="ctr"/>
              <a:r>
                <a:rPr lang="tr-TR" altLang="zh-CN" sz="5333" dirty="0">
                  <a:solidFill>
                    <a:schemeClr val="accent2"/>
                  </a:solidFill>
                </a:rPr>
                <a:t>EĞİTİMİ</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9458" name="Picture 2" descr="Girişimcilik Nedir ? Girişimci Ne İş Yapar ? | GELİŞEN KARİYER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7200" y="2269850"/>
            <a:ext cx="3454400" cy="2073551"/>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04648" y="4380895"/>
            <a:ext cx="3860800" cy="830997"/>
          </a:xfrm>
          <a:prstGeom prst="rect">
            <a:avLst/>
          </a:prstGeom>
        </p:spPr>
        <p:txBody>
          <a:bodyPr wrap="square">
            <a:spAutoFit/>
          </a:bodyPr>
          <a:lstStyle/>
          <a:p>
            <a:pPr algn="ctr"/>
            <a:r>
              <a:rPr lang="tr-TR" sz="2400" dirty="0"/>
              <a:t>GİRİŞİMCİLİK, LİDERLİK,</a:t>
            </a:r>
          </a:p>
          <a:p>
            <a:pPr algn="ctr"/>
            <a:r>
              <a:rPr lang="tr-TR" sz="2400" b="1" dirty="0">
                <a:solidFill>
                  <a:srgbClr val="FF0000"/>
                </a:solidFill>
              </a:rPr>
              <a:t>KENDİNİ İFADE EDEBİLME</a:t>
            </a:r>
            <a:endParaRPr lang="tr-TR" sz="2400" dirty="0"/>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079468843"/>
      </p:ext>
    </p:extLst>
  </p:cSld>
  <p:clrMapOvr>
    <a:masterClrMapping/>
  </p:clrMapOvr>
  <p:transition spd="slow" advTm="1000">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414163" y="1796610"/>
              <a:ext cx="2353337" cy="1300260"/>
            </a:xfrm>
            <a:prstGeom prst="rect">
              <a:avLst/>
            </a:prstGeom>
            <a:noFill/>
            <a:ln>
              <a:noFill/>
            </a:ln>
          </p:spPr>
          <p:txBody>
            <a:bodyPr vert="horz" wrap="none" rtlCol="0">
              <a:spAutoFit/>
            </a:bodyPr>
            <a:lstStyle/>
            <a:p>
              <a:pPr algn="ctr"/>
              <a:r>
                <a:rPr lang="tr-TR" altLang="zh-CN" sz="5333" dirty="0">
                  <a:solidFill>
                    <a:schemeClr val="accent2"/>
                  </a:solidFill>
                </a:rPr>
                <a:t>ZAMAN</a:t>
              </a:r>
            </a:p>
            <a:p>
              <a:pPr algn="ctr"/>
              <a:r>
                <a:rPr lang="tr-TR" altLang="zh-CN" sz="5333" dirty="0">
                  <a:solidFill>
                    <a:schemeClr val="accent2"/>
                  </a:solidFill>
                </a:rPr>
                <a:t>YÖNETİMİ </a:t>
              </a:r>
              <a:endParaRPr lang="zh-CN" altLang="en-US" sz="53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0482" name="Picture 2" descr="Verimli Ders Çalışma - Preveze İlkokulu"/>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3030" y="1079115"/>
            <a:ext cx="3933370" cy="423702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343399"/>
            <a:ext cx="3860800" cy="830997"/>
          </a:xfrm>
          <a:prstGeom prst="rect">
            <a:avLst/>
          </a:prstGeom>
        </p:spPr>
        <p:txBody>
          <a:bodyPr wrap="square">
            <a:spAutoFit/>
          </a:bodyPr>
          <a:lstStyle/>
          <a:p>
            <a:pPr algn="ctr"/>
            <a:r>
              <a:rPr lang="tr-TR" sz="2400" dirty="0"/>
              <a:t>ZAMAN YÖNETİMİ, ÖFKE DENETİMİ VE </a:t>
            </a:r>
            <a:r>
              <a:rPr lang="tr-TR" sz="2400" b="1" dirty="0">
                <a:solidFill>
                  <a:srgbClr val="FF0000"/>
                </a:solidFill>
              </a:rPr>
              <a:t>İRADE EĞİTİMİ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095237176"/>
      </p:ext>
    </p:extLst>
  </p:cSld>
  <p:clrMapOvr>
    <a:masterClrMapping/>
  </p:clrMapOvr>
  <p:transition spd="slow" advTm="1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metin, oyuncak içeren bir resim&#10;&#10;Açıklama otomatik olarak oluşturuldu">
            <a:extLst>
              <a:ext uri="{FF2B5EF4-FFF2-40B4-BE49-F238E27FC236}">
                <a16:creationId xmlns:a16="http://schemas.microsoft.com/office/drawing/2014/main" id="{192AD407-EDB3-E7F2-8F85-1B1C951094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 y="0"/>
            <a:ext cx="12189532" cy="6858000"/>
          </a:xfrm>
          <a:prstGeom prst="rect">
            <a:avLst/>
          </a:prstGeom>
        </p:spPr>
      </p:pic>
    </p:spTree>
    <p:extLst>
      <p:ext uri="{BB962C8B-B14F-4D97-AF65-F5344CB8AC3E}">
        <p14:creationId xmlns:p14="http://schemas.microsoft.com/office/powerpoint/2010/main" val="3534055326"/>
      </p:ext>
    </p:extLst>
  </p:cSld>
  <p:clrMapOvr>
    <a:masterClrMapping/>
  </p:clrMapOvr>
  <p:transition spd="slow" advTm="4000">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131254"/>
            <a:chOff x="1143000" y="1659110"/>
            <a:chExt cx="2895600" cy="1598440"/>
          </a:xfrm>
        </p:grpSpPr>
        <p:sp>
          <p:nvSpPr>
            <p:cNvPr id="15" name="文本框 14"/>
            <p:cNvSpPr txBox="1"/>
            <p:nvPr/>
          </p:nvSpPr>
          <p:spPr>
            <a:xfrm>
              <a:off x="1362193" y="1796610"/>
              <a:ext cx="2457212" cy="1300260"/>
            </a:xfrm>
            <a:prstGeom prst="rect">
              <a:avLst/>
            </a:prstGeom>
            <a:noFill/>
            <a:ln>
              <a:noFill/>
            </a:ln>
          </p:spPr>
          <p:txBody>
            <a:bodyPr vert="horz" wrap="none" rtlCol="0">
              <a:spAutoFit/>
            </a:bodyPr>
            <a:lstStyle/>
            <a:p>
              <a:pPr algn="ctr"/>
              <a:r>
                <a:rPr lang="tr-TR" altLang="zh-CN" sz="5333" dirty="0">
                  <a:solidFill>
                    <a:schemeClr val="accent2"/>
                  </a:solidFill>
                </a:rPr>
                <a:t>ÂDÂB-I</a:t>
              </a:r>
            </a:p>
            <a:p>
              <a:pPr algn="ctr"/>
              <a:r>
                <a:rPr lang="tr-TR" altLang="zh-CN" sz="5333" dirty="0">
                  <a:solidFill>
                    <a:schemeClr val="accent2"/>
                  </a:solidFill>
                </a:rPr>
                <a:t>MUÂŞERET</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1506" name="Picture 2" descr="Okullarda Uyulması Gereken Adabı Muaşeret Kuralları Nelerdir? - Eğitim ve  Teknoloj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286" y="2212147"/>
            <a:ext cx="3214348" cy="21312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Dikdörtgen 3"/>
          <p:cNvSpPr/>
          <p:nvPr/>
        </p:nvSpPr>
        <p:spPr>
          <a:xfrm>
            <a:off x="1219200" y="4376057"/>
            <a:ext cx="4876800" cy="830997"/>
          </a:xfrm>
          <a:prstGeom prst="rect">
            <a:avLst/>
          </a:prstGeom>
        </p:spPr>
        <p:txBody>
          <a:bodyPr wrap="square">
            <a:spAutoFit/>
          </a:bodyPr>
          <a:lstStyle/>
          <a:p>
            <a:pPr algn="ctr"/>
            <a:r>
              <a:rPr lang="tr-TR" sz="2400" dirty="0"/>
              <a:t>ÂDÂB-I MUÂŞERET, </a:t>
            </a:r>
          </a:p>
          <a:p>
            <a:pPr algn="ctr"/>
            <a:r>
              <a:rPr lang="tr-TR" sz="2400" dirty="0"/>
              <a:t>ETKİNLİKLERLE </a:t>
            </a:r>
            <a:r>
              <a:rPr lang="tr-TR" sz="2400" b="1" dirty="0">
                <a:solidFill>
                  <a:srgbClr val="FF0000"/>
                </a:solidFill>
              </a:rPr>
              <a:t>GÖRGÜ KURALLARI </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013112422"/>
      </p:ext>
    </p:extLst>
  </p:cSld>
  <p:clrMapOvr>
    <a:masterClrMapping/>
  </p:clrMapOvr>
  <p:transition spd="slow" advTm="1000">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796039" y="2104387"/>
              <a:ext cx="1589522" cy="684755"/>
            </a:xfrm>
            <a:prstGeom prst="rect">
              <a:avLst/>
            </a:prstGeom>
            <a:noFill/>
            <a:ln>
              <a:noFill/>
            </a:ln>
          </p:spPr>
          <p:txBody>
            <a:bodyPr vert="horz" wrap="none" rtlCol="0">
              <a:spAutoFit/>
            </a:bodyPr>
            <a:lstStyle/>
            <a:p>
              <a:pPr algn="ctr"/>
              <a:r>
                <a:rPr lang="tr-TR" altLang="zh-CN" sz="5333" dirty="0">
                  <a:solidFill>
                    <a:schemeClr val="accent2"/>
                  </a:solidFill>
                </a:rPr>
                <a:t>TEZHİP</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4" name="Resim 3"/>
          <p:cNvPicPr>
            <a:picLocks noChangeAspect="1"/>
          </p:cNvPicPr>
          <p:nvPr/>
        </p:nvPicPr>
        <p:blipFill>
          <a:blip r:embed="rId3">
            <a:clrChange>
              <a:clrFrom>
                <a:srgbClr val="FFFFFF"/>
              </a:clrFrom>
              <a:clrTo>
                <a:srgbClr val="FFFFFF">
                  <a:alpha val="0"/>
                </a:srgbClr>
              </a:clrTo>
            </a:clrChange>
          </a:blip>
          <a:stretch>
            <a:fillRect/>
          </a:stretch>
        </p:blipFill>
        <p:spPr>
          <a:xfrm>
            <a:off x="6908800" y="1498600"/>
            <a:ext cx="3251200" cy="3251200"/>
          </a:xfrm>
          <a:prstGeom prst="rect">
            <a:avLst/>
          </a:prstGeom>
        </p:spPr>
      </p:pic>
      <p:sp>
        <p:nvSpPr>
          <p:cNvPr id="5" name="Dikdörtgen 4"/>
          <p:cNvSpPr/>
          <p:nvPr/>
        </p:nvSpPr>
        <p:spPr>
          <a:xfrm>
            <a:off x="1320800" y="4395246"/>
            <a:ext cx="4064000" cy="830997"/>
          </a:xfrm>
          <a:prstGeom prst="rect">
            <a:avLst/>
          </a:prstGeom>
        </p:spPr>
        <p:txBody>
          <a:bodyPr wrap="square">
            <a:spAutoFit/>
          </a:bodyPr>
          <a:lstStyle/>
          <a:p>
            <a:pPr algn="ctr"/>
            <a:r>
              <a:rPr lang="tr-TR" sz="2400" dirty="0"/>
              <a:t>POSTER, PANO VE DUVAR </a:t>
            </a:r>
            <a:r>
              <a:rPr lang="tr-TR" sz="2400" b="1" dirty="0">
                <a:solidFill>
                  <a:srgbClr val="FF0000"/>
                </a:solidFill>
              </a:rPr>
              <a:t>BOYAMA</a:t>
            </a:r>
            <a:r>
              <a:rPr lang="tr-TR" sz="2400" dirty="0"/>
              <a:t> ETKİNLİKLERİ</a:t>
            </a:r>
          </a:p>
        </p:txBody>
      </p:sp>
      <p:sp>
        <p:nvSpPr>
          <p:cNvPr id="7" name="Dikdörtgen 6"/>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366235116"/>
      </p:ext>
    </p:extLst>
  </p:cSld>
  <p:clrMapOvr>
    <a:masterClrMapping/>
  </p:clrMapOvr>
  <p:transition spd="slow" advTm="1000">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3558360"/>
            <a:chOff x="1143000" y="1659110"/>
            <a:chExt cx="2895600" cy="2668770"/>
          </a:xfrm>
        </p:grpSpPr>
        <p:sp>
          <p:nvSpPr>
            <p:cNvPr id="15" name="文本框 14"/>
            <p:cNvSpPr txBox="1"/>
            <p:nvPr/>
          </p:nvSpPr>
          <p:spPr>
            <a:xfrm>
              <a:off x="1296490" y="1796610"/>
              <a:ext cx="2588689" cy="2531270"/>
            </a:xfrm>
            <a:prstGeom prst="rect">
              <a:avLst/>
            </a:prstGeom>
            <a:noFill/>
            <a:ln>
              <a:noFill/>
            </a:ln>
          </p:spPr>
          <p:txBody>
            <a:bodyPr vert="horz" wrap="none" rtlCol="0">
              <a:spAutoFit/>
            </a:bodyPr>
            <a:lstStyle/>
            <a:p>
              <a:pPr algn="ctr"/>
              <a:r>
                <a:rPr lang="tr-TR" altLang="zh-CN" sz="5333" dirty="0">
                  <a:solidFill>
                    <a:schemeClr val="accent2"/>
                  </a:solidFill>
                </a:rPr>
                <a:t>TEKERLEME</a:t>
              </a:r>
            </a:p>
            <a:p>
              <a:pPr algn="ctr"/>
              <a:r>
                <a:rPr lang="tr-TR" altLang="zh-CN" sz="5333" dirty="0">
                  <a:solidFill>
                    <a:schemeClr val="accent2"/>
                  </a:solidFill>
                </a:rPr>
                <a:t>SÖZLÜK</a:t>
              </a:r>
            </a:p>
            <a:p>
              <a:pPr algn="ctr"/>
              <a:endParaRPr lang="tr-TR" altLang="zh-CN" sz="5333" dirty="0">
                <a:solidFill>
                  <a:schemeClr val="accent2"/>
                </a:solidFill>
                <a:latin typeface="+mn-ea"/>
              </a:endParaRPr>
            </a:p>
            <a:p>
              <a:pPr algn="ctr"/>
              <a:endParaRPr lang="zh-CN" altLang="en-US" sz="53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3554" name="Picture 2" descr="Tekerlemeler 🤩 Söylenmesi Zor Uzun Tekerleme Örnekleri, Kolay Çocuk  Tekerlemeleri - Milliyet Çocu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1014" y="1422053"/>
            <a:ext cx="7250986" cy="408692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422400" y="4367048"/>
            <a:ext cx="3962400" cy="1200329"/>
          </a:xfrm>
          <a:prstGeom prst="rect">
            <a:avLst/>
          </a:prstGeom>
        </p:spPr>
        <p:txBody>
          <a:bodyPr wrap="square">
            <a:spAutoFit/>
          </a:bodyPr>
          <a:lstStyle/>
          <a:p>
            <a:pPr algn="ctr"/>
            <a:r>
              <a:rPr lang="tr-TR" sz="2400" dirty="0"/>
              <a:t>TEKERLEMELERLE </a:t>
            </a:r>
          </a:p>
          <a:p>
            <a:pPr algn="ctr"/>
            <a:r>
              <a:rPr lang="tr-TR" sz="2400" dirty="0"/>
              <a:t>DİL GELİŞİMİ </a:t>
            </a:r>
          </a:p>
          <a:p>
            <a:pPr algn="ctr"/>
            <a:r>
              <a:rPr lang="tr-TR" sz="2400" dirty="0"/>
              <a:t>VE </a:t>
            </a:r>
            <a:r>
              <a:rPr lang="tr-TR" sz="2400" b="1" dirty="0">
                <a:solidFill>
                  <a:srgbClr val="FF0000"/>
                </a:solidFill>
              </a:rPr>
              <a:t>KONUŞMA EĞİTİMİ</a:t>
            </a:r>
          </a:p>
        </p:txBody>
      </p:sp>
      <p:sp>
        <p:nvSpPr>
          <p:cNvPr id="7" name="Dikdörtgen 6"/>
          <p:cNvSpPr/>
          <p:nvPr/>
        </p:nvSpPr>
        <p:spPr>
          <a:xfrm>
            <a:off x="1099038" y="5133493"/>
            <a:ext cx="817685" cy="101232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51547677"/>
      </p:ext>
    </p:extLst>
  </p:cSld>
  <p:clrMapOvr>
    <a:masterClrMapping/>
  </p:clrMapOvr>
  <p:transition spd="slow" advTm="1000">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3558360"/>
            <a:chOff x="1143000" y="1659110"/>
            <a:chExt cx="2895600" cy="2668770"/>
          </a:xfrm>
        </p:grpSpPr>
        <p:sp>
          <p:nvSpPr>
            <p:cNvPr id="15" name="文本框 14"/>
            <p:cNvSpPr txBox="1"/>
            <p:nvPr/>
          </p:nvSpPr>
          <p:spPr>
            <a:xfrm>
              <a:off x="1458193" y="1796610"/>
              <a:ext cx="2265284" cy="2531270"/>
            </a:xfrm>
            <a:prstGeom prst="rect">
              <a:avLst/>
            </a:prstGeom>
            <a:noFill/>
            <a:ln>
              <a:noFill/>
            </a:ln>
          </p:spPr>
          <p:txBody>
            <a:bodyPr vert="horz" wrap="none" rtlCol="0">
              <a:spAutoFit/>
            </a:bodyPr>
            <a:lstStyle/>
            <a:p>
              <a:pPr algn="ctr"/>
              <a:r>
                <a:rPr lang="tr-TR" altLang="zh-CN" sz="5333" dirty="0">
                  <a:solidFill>
                    <a:schemeClr val="accent2"/>
                  </a:solidFill>
                </a:rPr>
                <a:t>ATASÖZÜ</a:t>
              </a:r>
            </a:p>
            <a:p>
              <a:pPr algn="ctr"/>
              <a:r>
                <a:rPr lang="tr-TR" altLang="zh-CN" sz="5333" dirty="0">
                  <a:solidFill>
                    <a:schemeClr val="accent2"/>
                  </a:solidFill>
                </a:rPr>
                <a:t>DEYİMLER</a:t>
              </a:r>
            </a:p>
            <a:p>
              <a:pPr algn="ctr"/>
              <a:endParaRPr lang="tr-TR" altLang="zh-CN" sz="5333" dirty="0">
                <a:solidFill>
                  <a:schemeClr val="accent2"/>
                </a:solidFill>
                <a:latin typeface="+mn-ea"/>
              </a:endParaRPr>
            </a:p>
            <a:p>
              <a:pPr algn="ctr"/>
              <a:endParaRPr lang="zh-CN" altLang="en-US" sz="53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4" name="Resim 3"/>
          <p:cNvPicPr>
            <a:picLocks noChangeAspect="1"/>
          </p:cNvPicPr>
          <p:nvPr/>
        </p:nvPicPr>
        <p:blipFill>
          <a:blip r:embed="rId3">
            <a:clrChange>
              <a:clrFrom>
                <a:srgbClr val="FFFFFF"/>
              </a:clrFrom>
              <a:clrTo>
                <a:srgbClr val="FFFFFF">
                  <a:alpha val="0"/>
                </a:srgbClr>
              </a:clrTo>
            </a:clrChange>
          </a:blip>
          <a:stretch>
            <a:fillRect/>
          </a:stretch>
        </p:blipFill>
        <p:spPr>
          <a:xfrm>
            <a:off x="6270171" y="957943"/>
            <a:ext cx="4673600" cy="4829413"/>
          </a:xfrm>
          <a:prstGeom prst="rect">
            <a:avLst/>
          </a:prstGeom>
        </p:spPr>
      </p:pic>
      <p:sp>
        <p:nvSpPr>
          <p:cNvPr id="5" name="Dikdörtgen 4"/>
          <p:cNvSpPr/>
          <p:nvPr/>
        </p:nvSpPr>
        <p:spPr>
          <a:xfrm>
            <a:off x="1524000" y="4400735"/>
            <a:ext cx="3860800" cy="830997"/>
          </a:xfrm>
          <a:prstGeom prst="rect">
            <a:avLst/>
          </a:prstGeom>
        </p:spPr>
        <p:txBody>
          <a:bodyPr wrap="square">
            <a:spAutoFit/>
          </a:bodyPr>
          <a:lstStyle/>
          <a:p>
            <a:pPr algn="ctr"/>
            <a:r>
              <a:rPr lang="tr-TR" sz="2400" dirty="0"/>
              <a:t>SÖZLÜK (</a:t>
            </a:r>
            <a:r>
              <a:rPr lang="tr-TR" sz="2400" b="1" dirty="0">
                <a:solidFill>
                  <a:srgbClr val="FF0000"/>
                </a:solidFill>
              </a:rPr>
              <a:t>LÜGAT</a:t>
            </a:r>
            <a:r>
              <a:rPr lang="tr-TR" sz="2400" dirty="0"/>
              <a:t>), DEYİMLER, ATASÖZLERİ VE İMLA…</a:t>
            </a:r>
          </a:p>
        </p:txBody>
      </p:sp>
      <p:sp>
        <p:nvSpPr>
          <p:cNvPr id="7" name="Dikdörtgen 6"/>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960887697"/>
      </p:ext>
    </p:extLst>
  </p:cSld>
  <p:clrMapOvr>
    <a:masterClrMapping/>
  </p:clrMapOvr>
  <p:transition spd="slow" advTm="1000">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582627" y="1796610"/>
              <a:ext cx="2016418" cy="1300260"/>
            </a:xfrm>
            <a:prstGeom prst="rect">
              <a:avLst/>
            </a:prstGeom>
            <a:noFill/>
            <a:ln>
              <a:noFill/>
            </a:ln>
          </p:spPr>
          <p:txBody>
            <a:bodyPr vert="horz" wrap="none" rtlCol="0">
              <a:spAutoFit/>
            </a:bodyPr>
            <a:lstStyle/>
            <a:p>
              <a:pPr algn="ctr"/>
              <a:r>
                <a:rPr lang="tr-TR" altLang="zh-CN" sz="5333" dirty="0">
                  <a:solidFill>
                    <a:schemeClr val="accent2"/>
                  </a:solidFill>
                </a:rPr>
                <a:t>ÇİZGİNİN</a:t>
              </a:r>
            </a:p>
            <a:p>
              <a:pPr algn="ctr"/>
              <a:r>
                <a:rPr lang="tr-TR" altLang="zh-CN" sz="5333" dirty="0">
                  <a:solidFill>
                    <a:schemeClr val="accent2"/>
                  </a:solidFill>
                </a:rPr>
                <a:t>GÜCÜ</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4578" name="Picture 2" descr="ATTAR'IN TORUNU: HASAN AYCIN. Hayatı ve eserleri sıkça tekrar edilen… | by  suavi kemal yazgıç | Medium"/>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9201" y="928914"/>
            <a:ext cx="4856256" cy="464457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74800" y="4343399"/>
            <a:ext cx="3759201" cy="830997"/>
          </a:xfrm>
          <a:prstGeom prst="rect">
            <a:avLst/>
          </a:prstGeom>
        </p:spPr>
        <p:txBody>
          <a:bodyPr wrap="square">
            <a:spAutoFit/>
          </a:bodyPr>
          <a:lstStyle/>
          <a:p>
            <a:pPr algn="ctr"/>
            <a:r>
              <a:rPr lang="tr-TR" sz="2400" dirty="0"/>
              <a:t>ÇİZGİNİN GÜCÜ, </a:t>
            </a:r>
            <a:r>
              <a:rPr lang="tr-TR" sz="2400" b="1" dirty="0">
                <a:solidFill>
                  <a:srgbClr val="FF0000"/>
                </a:solidFill>
              </a:rPr>
              <a:t>KARİKATÜR</a:t>
            </a:r>
            <a:r>
              <a:rPr lang="tr-TR" sz="2400" dirty="0"/>
              <a:t> ÇALIŞMALARI</a:t>
            </a:r>
          </a:p>
        </p:txBody>
      </p:sp>
      <p:sp>
        <p:nvSpPr>
          <p:cNvPr id="7" name="Dikdörtgen 6"/>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891089634"/>
      </p:ext>
    </p:extLst>
  </p:cSld>
  <p:clrMapOvr>
    <a:masterClrMapping/>
  </p:clrMapOvr>
  <p:transition spd="slow" advTm="1000">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543556" y="1796610"/>
              <a:ext cx="2094563" cy="1300260"/>
            </a:xfrm>
            <a:prstGeom prst="rect">
              <a:avLst/>
            </a:prstGeom>
            <a:noFill/>
            <a:ln>
              <a:noFill/>
            </a:ln>
          </p:spPr>
          <p:txBody>
            <a:bodyPr vert="horz" wrap="none" rtlCol="0">
              <a:spAutoFit/>
            </a:bodyPr>
            <a:lstStyle/>
            <a:p>
              <a:pPr algn="ctr"/>
              <a:r>
                <a:rPr lang="tr-TR" altLang="zh-CN" sz="5333" dirty="0">
                  <a:solidFill>
                    <a:schemeClr val="accent2"/>
                  </a:solidFill>
                </a:rPr>
                <a:t>243 ÜLKE</a:t>
              </a:r>
            </a:p>
            <a:p>
              <a:pPr algn="ctr"/>
              <a:r>
                <a:rPr lang="tr-TR" altLang="zh-CN" sz="5333" dirty="0">
                  <a:solidFill>
                    <a:schemeClr val="accent2"/>
                  </a:solidFill>
                </a:rPr>
                <a:t>KEŞFİ</a:t>
              </a:r>
              <a:endParaRPr lang="zh-CN" altLang="en-US" sz="53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4" name="Resim 3"/>
          <p:cNvPicPr>
            <a:picLocks noChangeAspect="1"/>
          </p:cNvPicPr>
          <p:nvPr/>
        </p:nvPicPr>
        <p:blipFill>
          <a:blip r:embed="rId3">
            <a:clrChange>
              <a:clrFrom>
                <a:srgbClr val="FFFFFF"/>
              </a:clrFrom>
              <a:clrTo>
                <a:srgbClr val="FFFFFF">
                  <a:alpha val="0"/>
                </a:srgbClr>
              </a:clrTo>
            </a:clrChange>
          </a:blip>
          <a:stretch>
            <a:fillRect/>
          </a:stretch>
        </p:blipFill>
        <p:spPr>
          <a:xfrm>
            <a:off x="6400800" y="1904154"/>
            <a:ext cx="4368800" cy="2439247"/>
          </a:xfrm>
          <a:prstGeom prst="rect">
            <a:avLst/>
          </a:prstGeom>
        </p:spPr>
      </p:pic>
      <p:sp>
        <p:nvSpPr>
          <p:cNvPr id="5" name="Dikdörtgen 4"/>
          <p:cNvSpPr/>
          <p:nvPr/>
        </p:nvSpPr>
        <p:spPr>
          <a:xfrm>
            <a:off x="1429408" y="4396026"/>
            <a:ext cx="3955393" cy="830997"/>
          </a:xfrm>
          <a:prstGeom prst="rect">
            <a:avLst/>
          </a:prstGeom>
        </p:spPr>
        <p:txBody>
          <a:bodyPr wrap="square">
            <a:spAutoFit/>
          </a:bodyPr>
          <a:lstStyle/>
          <a:p>
            <a:pPr algn="ctr"/>
            <a:r>
              <a:rPr lang="tr-TR" sz="2400" dirty="0"/>
              <a:t>243 ÜLKE KEŞFİ VE </a:t>
            </a:r>
            <a:r>
              <a:rPr lang="tr-TR" sz="2400" b="1" dirty="0">
                <a:solidFill>
                  <a:srgbClr val="FF0000"/>
                </a:solidFill>
              </a:rPr>
              <a:t>KÜLTÜREL COĞRAFYA </a:t>
            </a:r>
            <a:r>
              <a:rPr lang="tr-TR" sz="2400" dirty="0"/>
              <a:t>ARAŞTIRMASI</a:t>
            </a:r>
          </a:p>
        </p:txBody>
      </p:sp>
      <p:sp>
        <p:nvSpPr>
          <p:cNvPr id="7" name="Dikdörtgen 6"/>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745933307"/>
      </p:ext>
    </p:extLst>
  </p:cSld>
  <p:clrMapOvr>
    <a:masterClrMapping/>
  </p:clrMapOvr>
  <p:transition spd="slow" advTm="1000">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737687"/>
            <a:chOff x="1143000" y="1659110"/>
            <a:chExt cx="2895600" cy="2053265"/>
          </a:xfrm>
        </p:grpSpPr>
        <p:sp>
          <p:nvSpPr>
            <p:cNvPr id="15" name="文本框 14"/>
            <p:cNvSpPr txBox="1"/>
            <p:nvPr/>
          </p:nvSpPr>
          <p:spPr>
            <a:xfrm>
              <a:off x="1289885" y="1796610"/>
              <a:ext cx="2601914" cy="1915765"/>
            </a:xfrm>
            <a:prstGeom prst="rect">
              <a:avLst/>
            </a:prstGeom>
            <a:noFill/>
            <a:ln>
              <a:noFill/>
            </a:ln>
          </p:spPr>
          <p:txBody>
            <a:bodyPr vert="horz" wrap="none" rtlCol="0">
              <a:spAutoFit/>
            </a:bodyPr>
            <a:lstStyle/>
            <a:p>
              <a:pPr algn="ctr"/>
              <a:r>
                <a:rPr lang="tr-TR" altLang="zh-CN" sz="5333" dirty="0">
                  <a:solidFill>
                    <a:schemeClr val="accent2"/>
                  </a:solidFill>
                </a:rPr>
                <a:t>KÜLTÜR VE </a:t>
              </a:r>
            </a:p>
            <a:p>
              <a:pPr algn="ctr"/>
              <a:r>
                <a:rPr lang="tr-TR" altLang="zh-CN" sz="5333" dirty="0">
                  <a:solidFill>
                    <a:schemeClr val="accent2"/>
                  </a:solidFill>
                </a:rPr>
                <a:t>MEDENİYET</a:t>
              </a:r>
              <a:endParaRPr lang="tr-TR" altLang="zh-CN" sz="5333" dirty="0">
                <a:solidFill>
                  <a:schemeClr val="accent2"/>
                </a:solidFill>
                <a:latin typeface="+mn-ea"/>
              </a:endParaRPr>
            </a:p>
            <a:p>
              <a:pPr algn="ctr"/>
              <a:endParaRPr lang="zh-CN" altLang="en-US" sz="53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5122" name="Picture 2" descr="Slay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984" y="2212147"/>
            <a:ext cx="4685593" cy="2270039"/>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422400" y="4439266"/>
            <a:ext cx="3962400" cy="830997"/>
          </a:xfrm>
          <a:prstGeom prst="rect">
            <a:avLst/>
          </a:prstGeom>
        </p:spPr>
        <p:txBody>
          <a:bodyPr wrap="square">
            <a:spAutoFit/>
          </a:bodyPr>
          <a:lstStyle/>
          <a:p>
            <a:pPr algn="ctr"/>
            <a:r>
              <a:rPr lang="tr-TR" sz="2400" dirty="0"/>
              <a:t>TÜRK- İSLAM KÜLTÜR TARİHİ VE </a:t>
            </a:r>
            <a:r>
              <a:rPr lang="tr-TR" sz="2400" b="1" dirty="0">
                <a:solidFill>
                  <a:srgbClr val="FF0000"/>
                </a:solidFill>
              </a:rPr>
              <a:t>MEDENİYET BİLİNCİ</a:t>
            </a:r>
          </a:p>
        </p:txBody>
      </p:sp>
      <p:sp>
        <p:nvSpPr>
          <p:cNvPr id="7" name="Dikdörtgen 6"/>
          <p:cNvSpPr/>
          <p:nvPr/>
        </p:nvSpPr>
        <p:spPr>
          <a:xfrm>
            <a:off x="1099039" y="5205046"/>
            <a:ext cx="949570" cy="940777"/>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286206174"/>
      </p:ext>
    </p:extLst>
  </p:cSld>
  <p:clrMapOvr>
    <a:masterClrMapping/>
  </p:clrMapOvr>
  <p:transition spd="slow" advTm="1000">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131254"/>
            <a:chOff x="1143000" y="1659110"/>
            <a:chExt cx="2895600" cy="1598440"/>
          </a:xfrm>
        </p:grpSpPr>
        <p:sp>
          <p:nvSpPr>
            <p:cNvPr id="15" name="文本框 14"/>
            <p:cNvSpPr txBox="1"/>
            <p:nvPr/>
          </p:nvSpPr>
          <p:spPr>
            <a:xfrm>
              <a:off x="1452189" y="1796610"/>
              <a:ext cx="2277307" cy="1300260"/>
            </a:xfrm>
            <a:prstGeom prst="rect">
              <a:avLst/>
            </a:prstGeom>
            <a:noFill/>
            <a:ln>
              <a:noFill/>
            </a:ln>
          </p:spPr>
          <p:txBody>
            <a:bodyPr vert="horz" wrap="none" rtlCol="0">
              <a:spAutoFit/>
            </a:bodyPr>
            <a:lstStyle/>
            <a:p>
              <a:pPr algn="ctr"/>
              <a:r>
                <a:rPr lang="tr-TR" altLang="zh-CN" sz="5333" dirty="0">
                  <a:solidFill>
                    <a:schemeClr val="accent2"/>
                  </a:solidFill>
                </a:rPr>
                <a:t>ANKETLER</a:t>
              </a:r>
            </a:p>
            <a:p>
              <a:pPr algn="ctr"/>
              <a:r>
                <a:rPr lang="tr-TR" altLang="zh-CN" sz="5333" dirty="0">
                  <a:solidFill>
                    <a:schemeClr val="accent2"/>
                  </a:solidFill>
                </a:rPr>
                <a:t>ÖLÇEKLER</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7650" name="Picture 2" descr="İletişim - GarajKayseri.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4400" y="1258472"/>
            <a:ext cx="5098867" cy="4038601"/>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430919"/>
            <a:ext cx="3860800" cy="830997"/>
          </a:xfrm>
          <a:prstGeom prst="rect">
            <a:avLst/>
          </a:prstGeom>
        </p:spPr>
        <p:txBody>
          <a:bodyPr wrap="square">
            <a:spAutoFit/>
          </a:bodyPr>
          <a:lstStyle/>
          <a:p>
            <a:pPr algn="ctr"/>
            <a:r>
              <a:rPr lang="tr-TR" sz="2400" dirty="0"/>
              <a:t>MİNİ ANKET VE ÖLÇEKLERLE </a:t>
            </a:r>
            <a:r>
              <a:rPr lang="tr-TR" sz="2400" b="1" dirty="0">
                <a:solidFill>
                  <a:srgbClr val="FF0000"/>
                </a:solidFill>
              </a:rPr>
              <a:t>GÖZLEMLERLE YENİLENME</a:t>
            </a:r>
            <a:endParaRPr lang="tr-TR" sz="2400" dirty="0"/>
          </a:p>
        </p:txBody>
      </p:sp>
      <p:sp>
        <p:nvSpPr>
          <p:cNvPr id="7" name="Dikdörtgen 6"/>
          <p:cNvSpPr/>
          <p:nvPr/>
        </p:nvSpPr>
        <p:spPr>
          <a:xfrm>
            <a:off x="1099039" y="5169877"/>
            <a:ext cx="1002324" cy="975946"/>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130866959"/>
      </p:ext>
    </p:extLst>
  </p:cSld>
  <p:clrMapOvr>
    <a:masterClrMapping/>
  </p:clrMapOvr>
  <p:transition spd="slow" advTm="1000">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175737" y="1764952"/>
              <a:ext cx="2753926" cy="1361767"/>
            </a:xfrm>
            <a:prstGeom prst="rect">
              <a:avLst/>
            </a:prstGeom>
            <a:noFill/>
            <a:ln>
              <a:noFill/>
            </a:ln>
          </p:spPr>
          <p:txBody>
            <a:bodyPr vert="horz" wrap="square" rtlCol="0">
              <a:spAutoFit/>
            </a:bodyPr>
            <a:lstStyle/>
            <a:p>
              <a:pPr algn="ctr"/>
              <a:r>
                <a:rPr lang="tr-TR" altLang="zh-CN" sz="3733" dirty="0">
                  <a:solidFill>
                    <a:schemeClr val="accent2"/>
                  </a:solidFill>
                </a:rPr>
                <a:t>ABDEST, DİŞ BAKIMI VE BANYO…</a:t>
              </a:r>
              <a:endParaRPr lang="zh-CN" altLang="en-US" sz="37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8674" name="Picture 2" descr="Öz Bakım Eksikliği Hemşirelik Bakım Planı | Hemşirelik Tanıları Hemşirelik  Tanıları"/>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8361" y="3175000"/>
            <a:ext cx="4009523" cy="23368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371600" y="4445001"/>
            <a:ext cx="4165600" cy="830997"/>
          </a:xfrm>
          <a:prstGeom prst="rect">
            <a:avLst/>
          </a:prstGeom>
        </p:spPr>
        <p:txBody>
          <a:bodyPr wrap="square">
            <a:spAutoFit/>
          </a:bodyPr>
          <a:lstStyle/>
          <a:p>
            <a:pPr algn="ctr"/>
            <a:r>
              <a:rPr lang="tr-TR" sz="2400" dirty="0"/>
              <a:t>ÖZBAKIM ALIŞKANLIĞI VE </a:t>
            </a:r>
            <a:r>
              <a:rPr lang="tr-TR" sz="2400" b="1" dirty="0">
                <a:solidFill>
                  <a:srgbClr val="FF0000"/>
                </a:solidFill>
              </a:rPr>
              <a:t>DÜZENLİ TEMİZLİK </a:t>
            </a:r>
            <a:r>
              <a:rPr lang="tr-TR" sz="2400" dirty="0"/>
              <a:t>PROGRAMI</a:t>
            </a:r>
          </a:p>
        </p:txBody>
      </p:sp>
      <p:pic>
        <p:nvPicPr>
          <p:cNvPr id="7" name="Picture 2" descr="Beylikdüzü Bölgesindeki En İyi Temizlik Hizmetlerini Alı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4323" y="889000"/>
            <a:ext cx="3657600" cy="2194560"/>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1099038" y="5213837"/>
            <a:ext cx="975947" cy="931985"/>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26730728"/>
      </p:ext>
    </p:extLst>
  </p:cSld>
  <p:clrMapOvr>
    <a:masterClrMapping/>
  </p:clrMapOvr>
  <p:transition spd="slow" advTm="1000">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447381" y="1796610"/>
              <a:ext cx="2286924" cy="1300260"/>
            </a:xfrm>
            <a:prstGeom prst="rect">
              <a:avLst/>
            </a:prstGeom>
            <a:noFill/>
            <a:ln>
              <a:noFill/>
            </a:ln>
          </p:spPr>
          <p:txBody>
            <a:bodyPr vert="horz" wrap="none" rtlCol="0">
              <a:spAutoFit/>
            </a:bodyPr>
            <a:lstStyle/>
            <a:p>
              <a:pPr algn="ctr"/>
              <a:r>
                <a:rPr lang="tr-TR" altLang="zh-CN" sz="5333" dirty="0">
                  <a:solidFill>
                    <a:schemeClr val="accent2"/>
                  </a:solidFill>
                </a:rPr>
                <a:t>EĞİTİCİ</a:t>
              </a:r>
            </a:p>
            <a:p>
              <a:pPr algn="ctr"/>
              <a:r>
                <a:rPr lang="tr-TR" altLang="zh-CN" sz="5333" dirty="0">
                  <a:solidFill>
                    <a:schemeClr val="accent2"/>
                  </a:solidFill>
                </a:rPr>
                <a:t>MÜZİKLER</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9698" name="Picture 2" descr="Objetivos de la clase de musica - Music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8800" y="787400"/>
            <a:ext cx="3556000" cy="1916141"/>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320800" y="4340949"/>
            <a:ext cx="4064000" cy="830997"/>
          </a:xfrm>
          <a:prstGeom prst="rect">
            <a:avLst/>
          </a:prstGeom>
        </p:spPr>
        <p:txBody>
          <a:bodyPr wrap="square">
            <a:spAutoFit/>
          </a:bodyPr>
          <a:lstStyle/>
          <a:p>
            <a:pPr algn="ctr"/>
            <a:r>
              <a:rPr lang="tr-TR" sz="2400" dirty="0"/>
              <a:t>EĞİTİCİ MÜZİKLERLE </a:t>
            </a:r>
            <a:r>
              <a:rPr lang="tr-TR" sz="2400" b="1" dirty="0">
                <a:solidFill>
                  <a:srgbClr val="FF0000"/>
                </a:solidFill>
              </a:rPr>
              <a:t>RİTM EĞİTİMİ</a:t>
            </a:r>
            <a:r>
              <a:rPr lang="tr-TR" sz="2400" dirty="0"/>
              <a:t>, MARŞLAR-EZGİLER</a:t>
            </a:r>
          </a:p>
        </p:txBody>
      </p:sp>
      <p:pic>
        <p:nvPicPr>
          <p:cNvPr id="7" name="Picture 2" descr="Ancient Aegean - Uygarlıgın Öncüleri: Bestelenmiş Bilinen En Eski Mehteran  Müziğ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6400" y="2921000"/>
            <a:ext cx="3860800" cy="2147571"/>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799030584"/>
      </p:ext>
    </p:extLst>
  </p:cSld>
  <p:clrMapOvr>
    <a:masterClrMapping/>
  </p:clrMapOvr>
  <p:transition spd="slow" advTm="1000">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Resim 4" descr="metin içeren bir resim&#10;&#10;Açıklama otomatik olarak oluşturuldu">
            <a:extLst>
              <a:ext uri="{FF2B5EF4-FFF2-40B4-BE49-F238E27FC236}">
                <a16:creationId xmlns:a16="http://schemas.microsoft.com/office/drawing/2014/main" id="{573C28EE-461B-5C86-890D-12463C692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3270352872"/>
      </p:ext>
    </p:extLst>
  </p:cSld>
  <p:clrMapOvr>
    <a:masterClrMapping/>
  </p:clrMapOvr>
  <p:transition spd="slow" advTm="5000">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370728" y="1796610"/>
              <a:ext cx="2440235" cy="1300260"/>
            </a:xfrm>
            <a:prstGeom prst="rect">
              <a:avLst/>
            </a:prstGeom>
            <a:noFill/>
            <a:ln>
              <a:noFill/>
            </a:ln>
          </p:spPr>
          <p:txBody>
            <a:bodyPr vert="horz" wrap="none" rtlCol="0">
              <a:spAutoFit/>
            </a:bodyPr>
            <a:lstStyle/>
            <a:p>
              <a:pPr algn="ctr"/>
              <a:r>
                <a:rPr lang="tr-TR" altLang="zh-CN" sz="5333" dirty="0">
                  <a:solidFill>
                    <a:schemeClr val="accent2"/>
                  </a:solidFill>
                </a:rPr>
                <a:t>KUTLAMA</a:t>
              </a:r>
            </a:p>
            <a:p>
              <a:pPr algn="ctr"/>
              <a:r>
                <a:rPr lang="tr-TR" altLang="zh-CN" sz="5333" dirty="0">
                  <a:solidFill>
                    <a:schemeClr val="accent2"/>
                  </a:solidFill>
                </a:rPr>
                <a:t>MESAJLARI</a:t>
              </a:r>
              <a:endParaRPr lang="zh-CN" altLang="en-US" sz="53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32770" name="Picture 2" descr="Tebrik Mesajları - Kutlama Mesajları - Genç Klav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2207067"/>
            <a:ext cx="4064000"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371600" y="4416867"/>
            <a:ext cx="4165600" cy="830997"/>
          </a:xfrm>
          <a:prstGeom prst="rect">
            <a:avLst/>
          </a:prstGeom>
        </p:spPr>
        <p:txBody>
          <a:bodyPr wrap="square">
            <a:spAutoFit/>
          </a:bodyPr>
          <a:lstStyle/>
          <a:p>
            <a:pPr algn="ctr"/>
            <a:r>
              <a:rPr lang="tr-TR" sz="2400" dirty="0"/>
              <a:t>365 GÜNDE VE BAZI GÜNLERDE </a:t>
            </a:r>
            <a:r>
              <a:rPr lang="tr-TR" sz="2400" b="1" dirty="0">
                <a:solidFill>
                  <a:srgbClr val="FF0000"/>
                </a:solidFill>
              </a:rPr>
              <a:t>KUTLAMA MESAJLARI</a:t>
            </a:r>
          </a:p>
        </p:txBody>
      </p:sp>
      <p:sp>
        <p:nvSpPr>
          <p:cNvPr id="7" name="Dikdörtgen 6"/>
          <p:cNvSpPr/>
          <p:nvPr/>
        </p:nvSpPr>
        <p:spPr>
          <a:xfrm>
            <a:off x="1099039" y="5152292"/>
            <a:ext cx="1028700" cy="993530"/>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645202106"/>
      </p:ext>
    </p:extLst>
  </p:cSld>
  <p:clrMapOvr>
    <a:masterClrMapping/>
  </p:clrMapOvr>
  <p:transition spd="slow" advTm="1000">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230957" y="1796610"/>
              <a:ext cx="2719783" cy="1300260"/>
            </a:xfrm>
            <a:prstGeom prst="rect">
              <a:avLst/>
            </a:prstGeom>
            <a:noFill/>
            <a:ln>
              <a:noFill/>
            </a:ln>
          </p:spPr>
          <p:txBody>
            <a:bodyPr vert="horz" wrap="none" rtlCol="0">
              <a:spAutoFit/>
            </a:bodyPr>
            <a:lstStyle/>
            <a:p>
              <a:pPr algn="ctr"/>
              <a:r>
                <a:rPr lang="tr-TR" altLang="zh-CN" sz="5333" dirty="0">
                  <a:solidFill>
                    <a:schemeClr val="accent2"/>
                  </a:solidFill>
                </a:rPr>
                <a:t>TAZİYE</a:t>
              </a:r>
            </a:p>
            <a:p>
              <a:pPr algn="ctr"/>
              <a:r>
                <a:rPr lang="tr-TR" altLang="zh-CN" sz="5333" dirty="0">
                  <a:solidFill>
                    <a:schemeClr val="accent2"/>
                  </a:solidFill>
                </a:rPr>
                <a:t>ŞİFA DİLEME</a:t>
              </a:r>
              <a:endParaRPr lang="zh-CN" altLang="en-US" sz="53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33796" name="Picture 4" descr="Taziye Mesajı | TÜRSA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1" y="1397001"/>
            <a:ext cx="3808828" cy="380882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344054"/>
            <a:ext cx="3962400" cy="830997"/>
          </a:xfrm>
          <a:prstGeom prst="rect">
            <a:avLst/>
          </a:prstGeom>
        </p:spPr>
        <p:txBody>
          <a:bodyPr wrap="square">
            <a:spAutoFit/>
          </a:bodyPr>
          <a:lstStyle/>
          <a:p>
            <a:pPr algn="ctr"/>
            <a:r>
              <a:rPr lang="tr-TR" sz="2400" dirty="0"/>
              <a:t>TA’ZİYE VE GEÇMİŞ OLSUN; ŞİFA DİLEME </a:t>
            </a:r>
            <a:r>
              <a:rPr lang="tr-TR" sz="2400" b="1" dirty="0">
                <a:solidFill>
                  <a:srgbClr val="FF0000"/>
                </a:solidFill>
              </a:rPr>
              <a:t>DİL KALIPLARI</a:t>
            </a:r>
          </a:p>
        </p:txBody>
      </p:sp>
      <p:sp>
        <p:nvSpPr>
          <p:cNvPr id="7" name="Dikdörtgen 6"/>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018815111"/>
      </p:ext>
    </p:extLst>
  </p:cSld>
  <p:clrMapOvr>
    <a:masterClrMapping/>
  </p:clrMapOvr>
  <p:transition spd="slow" advTm="1000">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321751" y="1796610"/>
              <a:ext cx="2538195" cy="1300260"/>
            </a:xfrm>
            <a:prstGeom prst="rect">
              <a:avLst/>
            </a:prstGeom>
            <a:noFill/>
            <a:ln>
              <a:noFill/>
            </a:ln>
          </p:spPr>
          <p:txBody>
            <a:bodyPr vert="horz" wrap="none" rtlCol="0">
              <a:spAutoFit/>
            </a:bodyPr>
            <a:lstStyle/>
            <a:p>
              <a:pPr algn="ctr"/>
              <a:r>
                <a:rPr lang="tr-TR" altLang="zh-CN" sz="5333" dirty="0">
                  <a:solidFill>
                    <a:schemeClr val="accent2"/>
                  </a:solidFill>
                </a:rPr>
                <a:t>TELEFONLA</a:t>
              </a:r>
            </a:p>
            <a:p>
              <a:pPr algn="ctr"/>
              <a:r>
                <a:rPr lang="tr-TR" altLang="zh-CN" sz="5333" dirty="0">
                  <a:solidFill>
                    <a:schemeClr val="accent2"/>
                  </a:solidFill>
                </a:rPr>
                <a:t>ARAMALAR</a:t>
              </a:r>
              <a:endParaRPr lang="zh-CN" altLang="en-US" sz="53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4" name="Resim 3"/>
          <p:cNvPicPr>
            <a:picLocks noChangeAspect="1"/>
          </p:cNvPicPr>
          <p:nvPr/>
        </p:nvPicPr>
        <p:blipFill>
          <a:blip r:embed="rId3"/>
          <a:stretch>
            <a:fillRect/>
          </a:stretch>
        </p:blipFill>
        <p:spPr>
          <a:xfrm>
            <a:off x="6400800" y="2213806"/>
            <a:ext cx="4461403" cy="2129593"/>
          </a:xfrm>
          <a:prstGeom prst="rect">
            <a:avLst/>
          </a:prstGeom>
        </p:spPr>
      </p:pic>
      <p:sp>
        <p:nvSpPr>
          <p:cNvPr id="5" name="Dikdörtgen 4"/>
          <p:cNvSpPr/>
          <p:nvPr/>
        </p:nvSpPr>
        <p:spPr>
          <a:xfrm>
            <a:off x="2641600" y="4648200"/>
            <a:ext cx="7213600" cy="830997"/>
          </a:xfrm>
          <a:prstGeom prst="rect">
            <a:avLst/>
          </a:prstGeom>
        </p:spPr>
        <p:txBody>
          <a:bodyPr wrap="square">
            <a:spAutoFit/>
          </a:bodyPr>
          <a:lstStyle/>
          <a:p>
            <a:r>
              <a:rPr lang="tr-TR" sz="2400" b="1" dirty="0">
                <a:solidFill>
                  <a:srgbClr val="FF0000"/>
                </a:solidFill>
              </a:rPr>
              <a:t>HİTAP</a:t>
            </a:r>
            <a:r>
              <a:rPr lang="tr-TR" sz="2400" dirty="0"/>
              <a:t> DİLİ, </a:t>
            </a:r>
            <a:r>
              <a:rPr lang="tr-TR" sz="2400" b="1" dirty="0">
                <a:solidFill>
                  <a:srgbClr val="FF0000"/>
                </a:solidFill>
              </a:rPr>
              <a:t>GÖNÜL </a:t>
            </a:r>
            <a:r>
              <a:rPr lang="tr-TR" sz="2400" dirty="0"/>
              <a:t>DİLİ, </a:t>
            </a:r>
            <a:r>
              <a:rPr lang="tr-TR" sz="2400" b="1" dirty="0">
                <a:solidFill>
                  <a:srgbClr val="FF0000"/>
                </a:solidFill>
              </a:rPr>
              <a:t>SEVGİ</a:t>
            </a:r>
            <a:r>
              <a:rPr lang="tr-TR" sz="2400" dirty="0"/>
              <a:t> DİLİ, </a:t>
            </a:r>
            <a:r>
              <a:rPr lang="tr-TR" sz="2400" b="1" dirty="0">
                <a:solidFill>
                  <a:srgbClr val="FF0000"/>
                </a:solidFill>
              </a:rPr>
              <a:t>BEDEN</a:t>
            </a:r>
            <a:r>
              <a:rPr lang="tr-TR" sz="2400" dirty="0"/>
              <a:t> DİLİ… </a:t>
            </a:r>
          </a:p>
          <a:p>
            <a:r>
              <a:rPr lang="tr-TR" sz="2400" dirty="0"/>
              <a:t>YÜZYÜZE - TELEFONDA KONUŞMA VE </a:t>
            </a:r>
            <a:r>
              <a:rPr lang="tr-TR" sz="2400" b="1" dirty="0">
                <a:solidFill>
                  <a:srgbClr val="FF0000"/>
                </a:solidFill>
              </a:rPr>
              <a:t>GÖRÜŞME ÂDÂBI</a:t>
            </a:r>
          </a:p>
        </p:txBody>
      </p:sp>
      <p:sp>
        <p:nvSpPr>
          <p:cNvPr id="7" name="Dikdörtgen 6"/>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651220370"/>
      </p:ext>
    </p:extLst>
  </p:cSld>
  <p:clrMapOvr>
    <a:masterClrMapping/>
  </p:clrMapOvr>
  <p:transition spd="slow" advTm="1000">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271280" y="1981276"/>
              <a:ext cx="2639040" cy="930928"/>
            </a:xfrm>
            <a:prstGeom prst="rect">
              <a:avLst/>
            </a:prstGeom>
            <a:noFill/>
            <a:ln>
              <a:noFill/>
            </a:ln>
          </p:spPr>
          <p:txBody>
            <a:bodyPr vert="horz" wrap="none" rtlCol="0">
              <a:spAutoFit/>
            </a:bodyPr>
            <a:lstStyle/>
            <a:p>
              <a:pPr algn="ctr"/>
              <a:r>
                <a:rPr lang="tr-TR" altLang="zh-CN" sz="3733" dirty="0">
                  <a:solidFill>
                    <a:schemeClr val="accent2"/>
                  </a:solidFill>
                </a:rPr>
                <a:t>FOTOĞRAFLARLA</a:t>
              </a:r>
            </a:p>
            <a:p>
              <a:pPr algn="ctr"/>
              <a:r>
                <a:rPr lang="tr-TR" altLang="zh-CN" sz="3733" dirty="0">
                  <a:solidFill>
                    <a:schemeClr val="accent2"/>
                  </a:solidFill>
                </a:rPr>
                <a:t>DEĞERLER</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4098" name="Picture 2" descr="saygı | FYESİLO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1803401"/>
            <a:ext cx="4064000" cy="286415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358968" y="4343399"/>
            <a:ext cx="4432232" cy="830997"/>
          </a:xfrm>
          <a:prstGeom prst="rect">
            <a:avLst/>
          </a:prstGeom>
        </p:spPr>
        <p:txBody>
          <a:bodyPr wrap="square">
            <a:spAutoFit/>
          </a:bodyPr>
          <a:lstStyle/>
          <a:p>
            <a:pPr algn="ctr"/>
            <a:r>
              <a:rPr lang="tr-TR" sz="2400" dirty="0"/>
              <a:t>FOTOĞRAFLARLA VE ETKİNLİKLERLE </a:t>
            </a:r>
            <a:r>
              <a:rPr lang="tr-TR" sz="2400" b="1" dirty="0">
                <a:solidFill>
                  <a:srgbClr val="FF0000"/>
                </a:solidFill>
              </a:rPr>
              <a:t>DEĞER EĞİTİMİ</a:t>
            </a:r>
          </a:p>
        </p:txBody>
      </p:sp>
      <p:sp>
        <p:nvSpPr>
          <p:cNvPr id="7" name="Dikdörtgen 6"/>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067128047"/>
      </p:ext>
    </p:extLst>
  </p:cSld>
  <p:clrMapOvr>
    <a:masterClrMapping/>
  </p:clrMapOvr>
  <p:transition spd="slow" advTm="1000">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333500" y="1765832"/>
              <a:ext cx="2514600" cy="1361768"/>
            </a:xfrm>
            <a:prstGeom prst="rect">
              <a:avLst/>
            </a:prstGeom>
            <a:noFill/>
            <a:ln>
              <a:noFill/>
            </a:ln>
          </p:spPr>
          <p:txBody>
            <a:bodyPr vert="horz" wrap="square" rtlCol="0">
              <a:spAutoFit/>
            </a:bodyPr>
            <a:lstStyle/>
            <a:p>
              <a:pPr algn="ctr"/>
              <a:r>
                <a:rPr lang="tr-TR" altLang="zh-CN" sz="3733" dirty="0">
                  <a:solidFill>
                    <a:schemeClr val="accent2"/>
                  </a:solidFill>
                </a:rPr>
                <a:t>KARŞILAMA AĞIRLAMA UĞURLAMA</a:t>
              </a:r>
              <a:endParaRPr lang="zh-CN" altLang="en-US" sz="37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4" name="Dikdörtgen 3"/>
          <p:cNvSpPr/>
          <p:nvPr/>
        </p:nvSpPr>
        <p:spPr>
          <a:xfrm>
            <a:off x="1524000" y="4636111"/>
            <a:ext cx="3909848" cy="830997"/>
          </a:xfrm>
          <a:prstGeom prst="rect">
            <a:avLst/>
          </a:prstGeom>
        </p:spPr>
        <p:txBody>
          <a:bodyPr wrap="square">
            <a:spAutoFit/>
          </a:bodyPr>
          <a:lstStyle/>
          <a:p>
            <a:pPr algn="ctr"/>
            <a:r>
              <a:rPr lang="tr-TR" sz="2400" b="1" dirty="0">
                <a:solidFill>
                  <a:srgbClr val="FF0000"/>
                </a:solidFill>
              </a:rPr>
              <a:t>MİHMANDARLIK</a:t>
            </a:r>
            <a:r>
              <a:rPr lang="tr-TR" sz="2400" dirty="0"/>
              <a:t> </a:t>
            </a:r>
          </a:p>
          <a:p>
            <a:pPr algn="ctr"/>
            <a:r>
              <a:rPr lang="tr-TR" sz="2400" dirty="0"/>
              <a:t>VE </a:t>
            </a:r>
            <a:r>
              <a:rPr lang="tr-TR" sz="2400" b="1" dirty="0">
                <a:solidFill>
                  <a:srgbClr val="FF0000"/>
                </a:solidFill>
              </a:rPr>
              <a:t>DİĞERGAMLIK</a:t>
            </a:r>
            <a:r>
              <a:rPr lang="tr-TR" sz="2400" dirty="0"/>
              <a:t> ESTETİĞİ</a:t>
            </a:r>
          </a:p>
        </p:txBody>
      </p:sp>
      <p:pic>
        <p:nvPicPr>
          <p:cNvPr id="1026" name="Picture 2" descr="mihmandarlik-sozlu-ceviri - Localex | Local Sources, Global Target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96156" y="1313619"/>
            <a:ext cx="4153489" cy="4153489"/>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3774819173"/>
      </p:ext>
    </p:extLst>
  </p:cSld>
  <p:clrMapOvr>
    <a:masterClrMapping/>
  </p:clrMapOvr>
  <p:transition spd="slow" advTm="1000">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447800" y="2196720"/>
              <a:ext cx="2514600" cy="500090"/>
            </a:xfrm>
            <a:prstGeom prst="rect">
              <a:avLst/>
            </a:prstGeom>
            <a:noFill/>
            <a:ln>
              <a:noFill/>
            </a:ln>
          </p:spPr>
          <p:txBody>
            <a:bodyPr vert="horz" wrap="square" rtlCol="0">
              <a:spAutoFit/>
            </a:bodyPr>
            <a:lstStyle/>
            <a:p>
              <a:pPr algn="ctr"/>
              <a:r>
                <a:rPr lang="tr-TR" altLang="zh-CN" sz="3733" dirty="0">
                  <a:solidFill>
                    <a:schemeClr val="accent2"/>
                  </a:solidFill>
                </a:rPr>
                <a:t>TERAPİLER</a:t>
              </a:r>
              <a:endParaRPr lang="zh-CN" altLang="en-US" sz="37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5" name="Dikdörtgen 4"/>
          <p:cNvSpPr/>
          <p:nvPr/>
        </p:nvSpPr>
        <p:spPr>
          <a:xfrm>
            <a:off x="1676400" y="4500211"/>
            <a:ext cx="3860800" cy="830997"/>
          </a:xfrm>
          <a:prstGeom prst="rect">
            <a:avLst/>
          </a:prstGeom>
        </p:spPr>
        <p:txBody>
          <a:bodyPr wrap="square">
            <a:spAutoFit/>
          </a:bodyPr>
          <a:lstStyle/>
          <a:p>
            <a:pPr algn="ctr"/>
            <a:r>
              <a:rPr lang="tr-TR" sz="2400" dirty="0"/>
              <a:t>ÖYKÜ - MASAL ANLATICILIĞI </a:t>
            </a:r>
          </a:p>
          <a:p>
            <a:pPr algn="ctr"/>
            <a:r>
              <a:rPr lang="tr-TR" sz="2400" dirty="0"/>
              <a:t>VE </a:t>
            </a:r>
            <a:r>
              <a:rPr lang="tr-TR" sz="2400" b="1" dirty="0">
                <a:solidFill>
                  <a:srgbClr val="FF0000"/>
                </a:solidFill>
              </a:rPr>
              <a:t>DUYGU-HAYAL EĞİTİMİ</a:t>
            </a:r>
          </a:p>
        </p:txBody>
      </p:sp>
      <p:pic>
        <p:nvPicPr>
          <p:cNvPr id="2050" name="Picture 2" descr="Oyun Terapisi Nedir ve Faydaları Nelerdir? - Aba Psikoloj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744" y="2055336"/>
            <a:ext cx="4466934" cy="2288064"/>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1099039" y="5196255"/>
            <a:ext cx="896816" cy="949568"/>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175409353"/>
      </p:ext>
    </p:extLst>
  </p:cSld>
  <p:clrMapOvr>
    <a:masterClrMapping/>
  </p:clrMapOvr>
  <p:transition spd="slow" advTm="1000">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756228" y="1408764"/>
            <a:ext cx="3875316" cy="4113498"/>
          </a:xfrm>
          <a:prstGeom prst="rect">
            <a:avLst/>
          </a:prstGeom>
          <a:noFill/>
          <a:ln>
            <a:noFill/>
          </a:ln>
        </p:spPr>
        <p:txBody>
          <a:bodyPr vert="horz" wrap="square" rtlCol="0">
            <a:spAutoFit/>
          </a:bodyPr>
          <a:lstStyle/>
          <a:p>
            <a:pPr algn="ctr"/>
            <a:r>
              <a:rPr lang="tr-TR" altLang="zh-CN" sz="3733" b="1" dirty="0">
                <a:solidFill>
                  <a:schemeClr val="accent2"/>
                </a:solidFill>
              </a:rPr>
              <a:t>DEĞERLERE İLİŞKİN EĞİTİM,</a:t>
            </a:r>
          </a:p>
          <a:p>
            <a:pPr algn="ctr"/>
            <a:r>
              <a:rPr lang="tr-TR" altLang="zh-CN" sz="3733" b="1" dirty="0">
                <a:solidFill>
                  <a:schemeClr val="accent2"/>
                </a:solidFill>
              </a:rPr>
              <a:t>BİNLERCE MİNİMAL TARZDA</a:t>
            </a:r>
          </a:p>
          <a:p>
            <a:pPr algn="ctr"/>
            <a:r>
              <a:rPr lang="tr-TR" altLang="zh-CN" sz="3733" b="1" dirty="0">
                <a:solidFill>
                  <a:schemeClr val="accent2"/>
                </a:solidFill>
              </a:rPr>
              <a:t>BECERİ VE KAZANIM TEMELLİ ETKİNLİKLER </a:t>
            </a:r>
          </a:p>
        </p:txBody>
      </p:sp>
      <p:pic>
        <p:nvPicPr>
          <p:cNvPr id="7" name="Resim 6"/>
          <p:cNvPicPr>
            <a:picLocks noChangeAspect="1"/>
          </p:cNvPicPr>
          <p:nvPr/>
        </p:nvPicPr>
        <p:blipFill>
          <a:blip r:embed="rId3">
            <a:clrChange>
              <a:clrFrom>
                <a:srgbClr val="FFFFFF"/>
              </a:clrFrom>
              <a:clrTo>
                <a:srgbClr val="FFFFFF">
                  <a:alpha val="0"/>
                </a:srgbClr>
              </a:clrTo>
            </a:clrChange>
          </a:blip>
          <a:stretch>
            <a:fillRect/>
          </a:stretch>
        </p:blipFill>
        <p:spPr>
          <a:xfrm>
            <a:off x="6386286" y="1207860"/>
            <a:ext cx="4397829" cy="4036188"/>
          </a:xfrm>
          <a:prstGeom prst="ellipse">
            <a:avLst/>
          </a:prstGeom>
          <a:ln w="63500" cap="rnd">
            <a:solidFill>
              <a:schemeClr val="accent3">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Dikdörtgen 3"/>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456953021"/>
      </p:ext>
    </p:extLst>
  </p:cSld>
  <p:clrMapOvr>
    <a:masterClrMapping/>
  </p:clrMapOvr>
  <p:transition spd="slow" advTm="1000">
    <p:push dir="u"/>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Resim 5" descr="metin içeren bir resim&#10;&#10;Açıklama otomatik olarak oluşturuldu">
            <a:extLst>
              <a:ext uri="{FF2B5EF4-FFF2-40B4-BE49-F238E27FC236}">
                <a16:creationId xmlns:a16="http://schemas.microsoft.com/office/drawing/2014/main" id="{9C56DCD0-0EDD-3F17-44D6-4939047EB6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600773062"/>
      </p:ext>
    </p:extLst>
  </p:cSld>
  <p:clrMapOvr>
    <a:masterClrMapping/>
  </p:clrMapOvr>
  <p:transition spd="slow" advClick="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154099" y="-162820"/>
            <a:ext cx="5805499" cy="1200329"/>
          </a:xfrm>
          <a:prstGeom prst="rect">
            <a:avLst/>
          </a:prstGeom>
        </p:spPr>
        <p:txBody>
          <a:bodyPr wrap="square">
            <a:spAutoFit/>
          </a:bodyPr>
          <a:lstStyle/>
          <a:p>
            <a:pPr algn="ctr"/>
            <a:r>
              <a:rPr lang="tr-TR" sz="7200" b="1" dirty="0">
                <a:solidFill>
                  <a:schemeClr val="bg1"/>
                </a:solidFill>
              </a:rPr>
              <a:t> ACIMIZ</a:t>
            </a:r>
          </a:p>
        </p:txBody>
      </p:sp>
      <p:pic>
        <p:nvPicPr>
          <p:cNvPr id="3" name="Resim 2">
            <a:extLst>
              <a:ext uri="{FF2B5EF4-FFF2-40B4-BE49-F238E27FC236}">
                <a16:creationId xmlns:a16="http://schemas.microsoft.com/office/drawing/2014/main" id="{803D18F5-B05C-48FC-2952-C7BE99887D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4" y="0"/>
            <a:ext cx="12189532" cy="6858000"/>
          </a:xfrm>
          <a:prstGeom prst="rect">
            <a:avLst/>
          </a:prstGeom>
        </p:spPr>
      </p:pic>
    </p:spTree>
    <p:extLst>
      <p:ext uri="{BB962C8B-B14F-4D97-AF65-F5344CB8AC3E}">
        <p14:creationId xmlns:p14="http://schemas.microsoft.com/office/powerpoint/2010/main" val="326856860"/>
      </p:ext>
    </p:extLst>
  </p:cSld>
  <p:clrMapOvr>
    <a:masterClrMapping/>
  </p:clrMapOvr>
  <p:transition spd="slow" advTm="5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DDF41FB-C748-74C2-C771-D642D908D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 y="0"/>
            <a:ext cx="12189532" cy="6858000"/>
          </a:xfrm>
          <a:prstGeom prst="rect">
            <a:avLst/>
          </a:prstGeom>
        </p:spPr>
      </p:pic>
    </p:spTree>
    <p:extLst>
      <p:ext uri="{BB962C8B-B14F-4D97-AF65-F5344CB8AC3E}">
        <p14:creationId xmlns:p14="http://schemas.microsoft.com/office/powerpoint/2010/main" val="476128189"/>
      </p:ext>
    </p:extLst>
  </p:cSld>
  <p:clrMapOvr>
    <a:masterClrMapping/>
  </p:clrMapOvr>
  <p:transition spd="slow" advTm="4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s.milimaj.com/others/image/harita/turkiye-mulki-idare-haritasi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616" y="1126321"/>
            <a:ext cx="11649958" cy="5725319"/>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8739871" y="5488441"/>
            <a:ext cx="3127686" cy="1326017"/>
          </a:xfrm>
          <a:prstGeom prst="rect">
            <a:avLst/>
          </a:prstGeom>
          <a:solidFill>
            <a:srgbClr val="FFFAAD"/>
          </a:solidFill>
          <a:ln>
            <a:solidFill>
              <a:srgbClr val="FFF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Dikdörtgen 1"/>
          <p:cNvSpPr/>
          <p:nvPr/>
        </p:nvSpPr>
        <p:spPr>
          <a:xfrm>
            <a:off x="0" y="6655176"/>
            <a:ext cx="12192000" cy="217338"/>
          </a:xfrm>
          <a:prstGeom prst="rect">
            <a:avLst/>
          </a:prstGeom>
          <a:solidFill>
            <a:srgbClr val="74C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3" name="Dikdörtgen 62"/>
          <p:cNvSpPr/>
          <p:nvPr/>
        </p:nvSpPr>
        <p:spPr>
          <a:xfrm>
            <a:off x="0" y="638629"/>
            <a:ext cx="285001" cy="6219371"/>
          </a:xfrm>
          <a:prstGeom prst="rect">
            <a:avLst/>
          </a:prstGeom>
          <a:solidFill>
            <a:srgbClr val="74C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64" name="Group 205"/>
          <p:cNvGrpSpPr/>
          <p:nvPr/>
        </p:nvGrpSpPr>
        <p:grpSpPr>
          <a:xfrm>
            <a:off x="-62275" y="137179"/>
            <a:ext cx="12254275" cy="1061641"/>
            <a:chOff x="1198691" y="-1736991"/>
            <a:chExt cx="9540569" cy="3536771"/>
          </a:xfrm>
        </p:grpSpPr>
        <p:pic>
          <p:nvPicPr>
            <p:cNvPr id="65" name="Picture 206" descr="shadow.png"/>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1247176" y="405958"/>
              <a:ext cx="9395113" cy="1393822"/>
            </a:xfrm>
            <a:prstGeom prst="rect">
              <a:avLst/>
            </a:prstGeom>
          </p:spPr>
        </p:pic>
        <p:sp>
          <p:nvSpPr>
            <p:cNvPr id="66" name="Rectangle 207"/>
            <p:cNvSpPr/>
            <p:nvPr/>
          </p:nvSpPr>
          <p:spPr>
            <a:xfrm>
              <a:off x="1247176" y="-1736991"/>
              <a:ext cx="9492084" cy="249116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67" name="Rectangle 208"/>
            <p:cNvSpPr/>
            <p:nvPr/>
          </p:nvSpPr>
          <p:spPr>
            <a:xfrm>
              <a:off x="1198691" y="-1520252"/>
              <a:ext cx="9492083" cy="2153199"/>
            </a:xfrm>
            <a:prstGeom prst="rect">
              <a:avLst/>
            </a:prstGeom>
            <a:noFill/>
            <a:ln w="28575">
              <a:noFill/>
            </a:ln>
          </p:spPr>
          <p:txBody>
            <a:bodyPr wrap="square" anchor="ctr">
              <a:spAutoFit/>
            </a:bodyPr>
            <a:lstStyle/>
            <a:p>
              <a:pPr algn="ctr"/>
              <a:r>
                <a:rPr lang="tr-TR" sz="3600" b="1" dirty="0">
                  <a:solidFill>
                    <a:schemeClr val="bg1"/>
                  </a:solidFill>
                </a:rPr>
                <a:t>2021 PİLOTLAMA AŞAMASI VE OKUL SAYILARI</a:t>
              </a:r>
            </a:p>
          </p:txBody>
        </p:sp>
      </p:grpSp>
      <p:cxnSp>
        <p:nvCxnSpPr>
          <p:cNvPr id="8" name="Düz Bağlayıcı 7"/>
          <p:cNvCxnSpPr/>
          <p:nvPr/>
        </p:nvCxnSpPr>
        <p:spPr>
          <a:xfrm>
            <a:off x="285001" y="6640662"/>
            <a:ext cx="116500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206" descr="shadow.png"/>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316174" y="6648806"/>
            <a:ext cx="12067446" cy="418387"/>
          </a:xfrm>
          <a:prstGeom prst="rect">
            <a:avLst/>
          </a:prstGeom>
        </p:spPr>
      </p:pic>
      <p:pic>
        <p:nvPicPr>
          <p:cNvPr id="61" name="Picture 45" descr="shadow.png"/>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9287930" y="6289483"/>
            <a:ext cx="2217671" cy="139404"/>
          </a:xfrm>
          <a:prstGeom prst="rect">
            <a:avLst/>
          </a:prstGeom>
        </p:spPr>
      </p:pic>
      <p:sp>
        <p:nvSpPr>
          <p:cNvPr id="3" name="Oval 2"/>
          <p:cNvSpPr/>
          <p:nvPr/>
        </p:nvSpPr>
        <p:spPr>
          <a:xfrm>
            <a:off x="6361866" y="2155954"/>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21" name="Oval 120"/>
          <p:cNvSpPr/>
          <p:nvPr/>
        </p:nvSpPr>
        <p:spPr>
          <a:xfrm>
            <a:off x="2295670" y="3348561"/>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23" name="Oval 122"/>
          <p:cNvSpPr/>
          <p:nvPr/>
        </p:nvSpPr>
        <p:spPr>
          <a:xfrm>
            <a:off x="3893841" y="2080216"/>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24" name="Oval 123"/>
          <p:cNvSpPr/>
          <p:nvPr/>
        </p:nvSpPr>
        <p:spPr>
          <a:xfrm>
            <a:off x="2089421" y="2523965"/>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25" name="Oval 124"/>
          <p:cNvSpPr/>
          <p:nvPr/>
        </p:nvSpPr>
        <p:spPr>
          <a:xfrm>
            <a:off x="4333092" y="2882593"/>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26" name="Oval 125"/>
          <p:cNvSpPr/>
          <p:nvPr/>
        </p:nvSpPr>
        <p:spPr>
          <a:xfrm>
            <a:off x="3294304" y="2931831"/>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27" name="Oval 126"/>
          <p:cNvSpPr/>
          <p:nvPr/>
        </p:nvSpPr>
        <p:spPr>
          <a:xfrm>
            <a:off x="2130684" y="1498034"/>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28" name="Oval 127"/>
          <p:cNvSpPr/>
          <p:nvPr/>
        </p:nvSpPr>
        <p:spPr>
          <a:xfrm>
            <a:off x="1160999" y="2570927"/>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30" name="Oval 129"/>
          <p:cNvSpPr/>
          <p:nvPr/>
        </p:nvSpPr>
        <p:spPr>
          <a:xfrm>
            <a:off x="4960178" y="5363088"/>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32" name="Oval 131"/>
          <p:cNvSpPr/>
          <p:nvPr/>
        </p:nvSpPr>
        <p:spPr>
          <a:xfrm>
            <a:off x="4264522" y="4131755"/>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33" name="Oval 132"/>
          <p:cNvSpPr/>
          <p:nvPr/>
        </p:nvSpPr>
        <p:spPr>
          <a:xfrm>
            <a:off x="9694538" y="2329831"/>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34" name="Oval 133"/>
          <p:cNvSpPr/>
          <p:nvPr/>
        </p:nvSpPr>
        <p:spPr>
          <a:xfrm>
            <a:off x="7757180" y="4393595"/>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35" name="Oval 134"/>
          <p:cNvSpPr/>
          <p:nvPr/>
        </p:nvSpPr>
        <p:spPr>
          <a:xfrm>
            <a:off x="5588588" y="3658708"/>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37" name="Oval 136"/>
          <p:cNvSpPr/>
          <p:nvPr/>
        </p:nvSpPr>
        <p:spPr>
          <a:xfrm>
            <a:off x="6953117" y="4904665"/>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38" name="Oval 137"/>
          <p:cNvSpPr/>
          <p:nvPr/>
        </p:nvSpPr>
        <p:spPr>
          <a:xfrm>
            <a:off x="9197240" y="3995626"/>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39" name="Oval 138"/>
          <p:cNvSpPr/>
          <p:nvPr/>
        </p:nvSpPr>
        <p:spPr>
          <a:xfrm>
            <a:off x="3453034" y="4985996"/>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40" name="Oval 139"/>
          <p:cNvSpPr/>
          <p:nvPr/>
        </p:nvSpPr>
        <p:spPr>
          <a:xfrm>
            <a:off x="6611603" y="3966713"/>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43" name="Oval 142"/>
          <p:cNvSpPr/>
          <p:nvPr/>
        </p:nvSpPr>
        <p:spPr>
          <a:xfrm>
            <a:off x="2974079" y="1668511"/>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74" name="Metin kutusu 173"/>
          <p:cNvSpPr txBox="1"/>
          <p:nvPr/>
        </p:nvSpPr>
        <p:spPr>
          <a:xfrm>
            <a:off x="2126760" y="1443975"/>
            <a:ext cx="503664" cy="492443"/>
          </a:xfrm>
          <a:prstGeom prst="rect">
            <a:avLst/>
          </a:prstGeom>
          <a:noFill/>
        </p:spPr>
        <p:txBody>
          <a:bodyPr wrap="none" rtlCol="0">
            <a:spAutoFit/>
          </a:bodyPr>
          <a:lstStyle/>
          <a:p>
            <a:pPr algn="ctr"/>
            <a:r>
              <a:rPr lang="tr-TR" sz="2000" b="1" dirty="0">
                <a:solidFill>
                  <a:schemeClr val="bg1"/>
                </a:solidFill>
              </a:rPr>
              <a:t>18</a:t>
            </a:r>
          </a:p>
          <a:p>
            <a:pPr algn="ctr"/>
            <a:r>
              <a:rPr lang="tr-TR" sz="600" b="1" dirty="0">
                <a:solidFill>
                  <a:schemeClr val="bg1"/>
                </a:solidFill>
              </a:rPr>
              <a:t>İSTANBUL</a:t>
            </a:r>
          </a:p>
        </p:txBody>
      </p:sp>
      <p:sp>
        <p:nvSpPr>
          <p:cNvPr id="175" name="Metin kutusu 174"/>
          <p:cNvSpPr txBox="1"/>
          <p:nvPr/>
        </p:nvSpPr>
        <p:spPr>
          <a:xfrm>
            <a:off x="2288870" y="3287831"/>
            <a:ext cx="495650" cy="492443"/>
          </a:xfrm>
          <a:prstGeom prst="rect">
            <a:avLst/>
          </a:prstGeom>
          <a:noFill/>
        </p:spPr>
        <p:txBody>
          <a:bodyPr wrap="none" rtlCol="0">
            <a:spAutoFit/>
          </a:bodyPr>
          <a:lstStyle/>
          <a:p>
            <a:pPr algn="ctr"/>
            <a:r>
              <a:rPr lang="tr-TR" sz="2000" b="1" dirty="0">
                <a:solidFill>
                  <a:schemeClr val="bg1"/>
                </a:solidFill>
              </a:rPr>
              <a:t>6</a:t>
            </a:r>
          </a:p>
          <a:p>
            <a:pPr algn="ctr"/>
            <a:r>
              <a:rPr lang="tr-TR" sz="600" b="1" dirty="0">
                <a:solidFill>
                  <a:schemeClr val="bg1"/>
                </a:solidFill>
              </a:rPr>
              <a:t>KÜTAHYA</a:t>
            </a:r>
          </a:p>
        </p:txBody>
      </p:sp>
      <p:sp>
        <p:nvSpPr>
          <p:cNvPr id="176" name="Oval 175"/>
          <p:cNvSpPr/>
          <p:nvPr/>
        </p:nvSpPr>
        <p:spPr>
          <a:xfrm>
            <a:off x="892166" y="3560939"/>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77" name="Metin kutusu 176"/>
          <p:cNvSpPr txBox="1"/>
          <p:nvPr/>
        </p:nvSpPr>
        <p:spPr>
          <a:xfrm>
            <a:off x="2150511" y="2502874"/>
            <a:ext cx="404278" cy="492443"/>
          </a:xfrm>
          <a:prstGeom prst="rect">
            <a:avLst/>
          </a:prstGeom>
          <a:noFill/>
        </p:spPr>
        <p:txBody>
          <a:bodyPr wrap="none" rtlCol="0">
            <a:spAutoFit/>
          </a:bodyPr>
          <a:lstStyle/>
          <a:p>
            <a:pPr algn="ctr"/>
            <a:r>
              <a:rPr lang="tr-TR" sz="2000" b="1" dirty="0">
                <a:solidFill>
                  <a:schemeClr val="bg1"/>
                </a:solidFill>
              </a:rPr>
              <a:t>3</a:t>
            </a:r>
          </a:p>
          <a:p>
            <a:pPr algn="ctr"/>
            <a:r>
              <a:rPr lang="tr-TR" sz="600" b="1" dirty="0">
                <a:solidFill>
                  <a:schemeClr val="bg1"/>
                </a:solidFill>
              </a:rPr>
              <a:t>BURSA</a:t>
            </a:r>
          </a:p>
        </p:txBody>
      </p:sp>
      <p:sp>
        <p:nvSpPr>
          <p:cNvPr id="178" name="Metin kutusu 177"/>
          <p:cNvSpPr txBox="1"/>
          <p:nvPr/>
        </p:nvSpPr>
        <p:spPr>
          <a:xfrm>
            <a:off x="3970205" y="2030454"/>
            <a:ext cx="360996" cy="492443"/>
          </a:xfrm>
          <a:prstGeom prst="rect">
            <a:avLst/>
          </a:prstGeom>
          <a:noFill/>
        </p:spPr>
        <p:txBody>
          <a:bodyPr wrap="none" rtlCol="0">
            <a:spAutoFit/>
          </a:bodyPr>
          <a:lstStyle/>
          <a:p>
            <a:pPr algn="ctr"/>
            <a:r>
              <a:rPr lang="tr-TR" sz="2000" b="1" dirty="0">
                <a:solidFill>
                  <a:schemeClr val="bg1"/>
                </a:solidFill>
              </a:rPr>
              <a:t>1</a:t>
            </a:r>
          </a:p>
          <a:p>
            <a:pPr algn="ctr"/>
            <a:r>
              <a:rPr lang="tr-TR" sz="600" b="1" dirty="0">
                <a:solidFill>
                  <a:schemeClr val="bg1"/>
                </a:solidFill>
              </a:rPr>
              <a:t>BOLU</a:t>
            </a:r>
          </a:p>
        </p:txBody>
      </p:sp>
      <p:sp>
        <p:nvSpPr>
          <p:cNvPr id="179" name="Metin kutusu 178"/>
          <p:cNvSpPr txBox="1"/>
          <p:nvPr/>
        </p:nvSpPr>
        <p:spPr>
          <a:xfrm>
            <a:off x="3000623" y="1612568"/>
            <a:ext cx="453971" cy="492443"/>
          </a:xfrm>
          <a:prstGeom prst="rect">
            <a:avLst/>
          </a:prstGeom>
          <a:noFill/>
        </p:spPr>
        <p:txBody>
          <a:bodyPr wrap="none" rtlCol="0">
            <a:spAutoFit/>
          </a:bodyPr>
          <a:lstStyle/>
          <a:p>
            <a:pPr algn="ctr"/>
            <a:r>
              <a:rPr lang="tr-TR" sz="2000" b="1" dirty="0">
                <a:solidFill>
                  <a:schemeClr val="bg1"/>
                </a:solidFill>
              </a:rPr>
              <a:t>8</a:t>
            </a:r>
          </a:p>
          <a:p>
            <a:pPr algn="ctr"/>
            <a:r>
              <a:rPr lang="tr-TR" sz="600" b="1" dirty="0">
                <a:solidFill>
                  <a:schemeClr val="bg1"/>
                </a:solidFill>
              </a:rPr>
              <a:t>KOCAELİ</a:t>
            </a:r>
          </a:p>
        </p:txBody>
      </p:sp>
      <p:sp>
        <p:nvSpPr>
          <p:cNvPr id="180" name="Metin kutusu 179"/>
          <p:cNvSpPr txBox="1"/>
          <p:nvPr/>
        </p:nvSpPr>
        <p:spPr>
          <a:xfrm>
            <a:off x="3292219" y="2882869"/>
            <a:ext cx="506870" cy="492443"/>
          </a:xfrm>
          <a:prstGeom prst="rect">
            <a:avLst/>
          </a:prstGeom>
          <a:noFill/>
        </p:spPr>
        <p:txBody>
          <a:bodyPr wrap="none" rtlCol="0">
            <a:spAutoFit/>
          </a:bodyPr>
          <a:lstStyle/>
          <a:p>
            <a:pPr algn="ctr"/>
            <a:r>
              <a:rPr lang="tr-TR" sz="2000" b="1" dirty="0">
                <a:solidFill>
                  <a:schemeClr val="bg1"/>
                </a:solidFill>
              </a:rPr>
              <a:t>3</a:t>
            </a:r>
          </a:p>
          <a:p>
            <a:pPr algn="ctr"/>
            <a:r>
              <a:rPr lang="tr-TR" sz="600" b="1" dirty="0">
                <a:solidFill>
                  <a:schemeClr val="bg1"/>
                </a:solidFill>
              </a:rPr>
              <a:t>ESKİŞEHİR</a:t>
            </a:r>
          </a:p>
        </p:txBody>
      </p:sp>
      <p:sp>
        <p:nvSpPr>
          <p:cNvPr id="181" name="Metin kutusu 180"/>
          <p:cNvSpPr txBox="1"/>
          <p:nvPr/>
        </p:nvSpPr>
        <p:spPr>
          <a:xfrm>
            <a:off x="1156464" y="2511649"/>
            <a:ext cx="506870" cy="492443"/>
          </a:xfrm>
          <a:prstGeom prst="rect">
            <a:avLst/>
          </a:prstGeom>
          <a:noFill/>
        </p:spPr>
        <p:txBody>
          <a:bodyPr wrap="none" rtlCol="0">
            <a:spAutoFit/>
          </a:bodyPr>
          <a:lstStyle/>
          <a:p>
            <a:pPr algn="ctr"/>
            <a:r>
              <a:rPr lang="tr-TR" sz="2000" b="1" dirty="0">
                <a:solidFill>
                  <a:schemeClr val="bg1"/>
                </a:solidFill>
              </a:rPr>
              <a:t>4</a:t>
            </a:r>
          </a:p>
          <a:p>
            <a:pPr algn="ctr"/>
            <a:r>
              <a:rPr lang="tr-TR" sz="600" b="1" dirty="0">
                <a:solidFill>
                  <a:schemeClr val="bg1"/>
                </a:solidFill>
              </a:rPr>
              <a:t>BALIKESİR</a:t>
            </a:r>
          </a:p>
        </p:txBody>
      </p:sp>
      <p:sp>
        <p:nvSpPr>
          <p:cNvPr id="183" name="Metin kutusu 182"/>
          <p:cNvSpPr txBox="1"/>
          <p:nvPr/>
        </p:nvSpPr>
        <p:spPr>
          <a:xfrm>
            <a:off x="6369133" y="2111499"/>
            <a:ext cx="468398" cy="492443"/>
          </a:xfrm>
          <a:prstGeom prst="rect">
            <a:avLst/>
          </a:prstGeom>
          <a:noFill/>
        </p:spPr>
        <p:txBody>
          <a:bodyPr wrap="none" rtlCol="0">
            <a:spAutoFit/>
          </a:bodyPr>
          <a:lstStyle/>
          <a:p>
            <a:pPr algn="ctr"/>
            <a:r>
              <a:rPr lang="tr-TR" sz="2000" b="1" dirty="0">
                <a:solidFill>
                  <a:schemeClr val="bg1"/>
                </a:solidFill>
              </a:rPr>
              <a:t>3</a:t>
            </a:r>
          </a:p>
          <a:p>
            <a:pPr algn="ctr"/>
            <a:r>
              <a:rPr lang="tr-TR" sz="600" b="1" dirty="0">
                <a:solidFill>
                  <a:schemeClr val="bg1"/>
                </a:solidFill>
              </a:rPr>
              <a:t>AMASYA</a:t>
            </a:r>
          </a:p>
        </p:txBody>
      </p:sp>
      <p:sp>
        <p:nvSpPr>
          <p:cNvPr id="184" name="Metin kutusu 183"/>
          <p:cNvSpPr txBox="1"/>
          <p:nvPr/>
        </p:nvSpPr>
        <p:spPr>
          <a:xfrm>
            <a:off x="3437156" y="4946486"/>
            <a:ext cx="486031" cy="492443"/>
          </a:xfrm>
          <a:prstGeom prst="rect">
            <a:avLst/>
          </a:prstGeom>
          <a:noFill/>
        </p:spPr>
        <p:txBody>
          <a:bodyPr wrap="none" rtlCol="0">
            <a:spAutoFit/>
          </a:bodyPr>
          <a:lstStyle/>
          <a:p>
            <a:pPr algn="ctr"/>
            <a:r>
              <a:rPr lang="tr-TR" sz="2000" b="1" dirty="0">
                <a:solidFill>
                  <a:schemeClr val="bg1"/>
                </a:solidFill>
              </a:rPr>
              <a:t>3</a:t>
            </a:r>
          </a:p>
          <a:p>
            <a:pPr algn="ctr"/>
            <a:r>
              <a:rPr lang="tr-TR" sz="600" b="1" dirty="0">
                <a:solidFill>
                  <a:schemeClr val="bg1"/>
                </a:solidFill>
              </a:rPr>
              <a:t>ANTALYA</a:t>
            </a:r>
          </a:p>
        </p:txBody>
      </p:sp>
      <p:sp>
        <p:nvSpPr>
          <p:cNvPr id="185" name="Metin kutusu 184"/>
          <p:cNvSpPr txBox="1"/>
          <p:nvPr/>
        </p:nvSpPr>
        <p:spPr>
          <a:xfrm>
            <a:off x="4351550" y="2839491"/>
            <a:ext cx="460382" cy="492443"/>
          </a:xfrm>
          <a:prstGeom prst="rect">
            <a:avLst/>
          </a:prstGeom>
          <a:noFill/>
        </p:spPr>
        <p:txBody>
          <a:bodyPr wrap="none" rtlCol="0">
            <a:spAutoFit/>
          </a:bodyPr>
          <a:lstStyle/>
          <a:p>
            <a:pPr algn="ctr"/>
            <a:r>
              <a:rPr lang="tr-TR" sz="2000" b="1" dirty="0">
                <a:solidFill>
                  <a:schemeClr val="bg1"/>
                </a:solidFill>
              </a:rPr>
              <a:t>8</a:t>
            </a:r>
          </a:p>
          <a:p>
            <a:pPr algn="ctr"/>
            <a:r>
              <a:rPr lang="tr-TR" sz="600" b="1" dirty="0">
                <a:solidFill>
                  <a:schemeClr val="bg1"/>
                </a:solidFill>
              </a:rPr>
              <a:t>ANKARA</a:t>
            </a:r>
          </a:p>
        </p:txBody>
      </p:sp>
      <p:sp>
        <p:nvSpPr>
          <p:cNvPr id="186" name="Metin kutusu 185"/>
          <p:cNvSpPr txBox="1"/>
          <p:nvPr/>
        </p:nvSpPr>
        <p:spPr>
          <a:xfrm>
            <a:off x="5603479" y="3620082"/>
            <a:ext cx="450765" cy="492443"/>
          </a:xfrm>
          <a:prstGeom prst="rect">
            <a:avLst/>
          </a:prstGeom>
          <a:noFill/>
        </p:spPr>
        <p:txBody>
          <a:bodyPr wrap="none" rtlCol="0">
            <a:spAutoFit/>
          </a:bodyPr>
          <a:lstStyle/>
          <a:p>
            <a:pPr algn="ctr"/>
            <a:r>
              <a:rPr lang="tr-TR" sz="2000" b="1" dirty="0">
                <a:solidFill>
                  <a:schemeClr val="bg1"/>
                </a:solidFill>
              </a:rPr>
              <a:t>6</a:t>
            </a:r>
          </a:p>
          <a:p>
            <a:pPr algn="ctr"/>
            <a:r>
              <a:rPr lang="tr-TR" sz="600" b="1" dirty="0">
                <a:solidFill>
                  <a:schemeClr val="bg1"/>
                </a:solidFill>
              </a:rPr>
              <a:t>KAYSERİ</a:t>
            </a:r>
          </a:p>
        </p:txBody>
      </p:sp>
      <p:sp>
        <p:nvSpPr>
          <p:cNvPr id="187" name="Metin kutusu 186"/>
          <p:cNvSpPr txBox="1"/>
          <p:nvPr/>
        </p:nvSpPr>
        <p:spPr>
          <a:xfrm>
            <a:off x="4990766" y="5325887"/>
            <a:ext cx="441147" cy="492443"/>
          </a:xfrm>
          <a:prstGeom prst="rect">
            <a:avLst/>
          </a:prstGeom>
          <a:noFill/>
        </p:spPr>
        <p:txBody>
          <a:bodyPr wrap="none" rtlCol="0">
            <a:spAutoFit/>
          </a:bodyPr>
          <a:lstStyle/>
          <a:p>
            <a:pPr algn="ctr"/>
            <a:r>
              <a:rPr lang="tr-TR" sz="2000" b="1" dirty="0">
                <a:solidFill>
                  <a:schemeClr val="bg1"/>
                </a:solidFill>
              </a:rPr>
              <a:t>4</a:t>
            </a:r>
          </a:p>
          <a:p>
            <a:pPr algn="ctr"/>
            <a:r>
              <a:rPr lang="tr-TR" sz="600" b="1" dirty="0">
                <a:solidFill>
                  <a:schemeClr val="bg1"/>
                </a:solidFill>
              </a:rPr>
              <a:t>MERSİN</a:t>
            </a:r>
          </a:p>
        </p:txBody>
      </p:sp>
      <p:sp>
        <p:nvSpPr>
          <p:cNvPr id="189" name="Metin kutusu 188"/>
          <p:cNvSpPr txBox="1"/>
          <p:nvPr/>
        </p:nvSpPr>
        <p:spPr>
          <a:xfrm>
            <a:off x="4311169" y="4088798"/>
            <a:ext cx="415499" cy="492443"/>
          </a:xfrm>
          <a:prstGeom prst="rect">
            <a:avLst/>
          </a:prstGeom>
          <a:noFill/>
        </p:spPr>
        <p:txBody>
          <a:bodyPr wrap="none" rtlCol="0">
            <a:spAutoFit/>
          </a:bodyPr>
          <a:lstStyle/>
          <a:p>
            <a:pPr algn="ctr"/>
            <a:r>
              <a:rPr lang="tr-TR" sz="2000" b="1" dirty="0">
                <a:solidFill>
                  <a:schemeClr val="bg1"/>
                </a:solidFill>
              </a:rPr>
              <a:t>6</a:t>
            </a:r>
          </a:p>
          <a:p>
            <a:pPr algn="ctr"/>
            <a:r>
              <a:rPr lang="tr-TR" sz="600" b="1" dirty="0">
                <a:solidFill>
                  <a:schemeClr val="bg1"/>
                </a:solidFill>
              </a:rPr>
              <a:t>KONYA</a:t>
            </a:r>
          </a:p>
        </p:txBody>
      </p:sp>
      <p:sp>
        <p:nvSpPr>
          <p:cNvPr id="191" name="Metin kutusu 190"/>
          <p:cNvSpPr txBox="1"/>
          <p:nvPr/>
        </p:nvSpPr>
        <p:spPr>
          <a:xfrm>
            <a:off x="9156386" y="3949416"/>
            <a:ext cx="579005" cy="492443"/>
          </a:xfrm>
          <a:prstGeom prst="rect">
            <a:avLst/>
          </a:prstGeom>
          <a:noFill/>
        </p:spPr>
        <p:txBody>
          <a:bodyPr wrap="none" rtlCol="0">
            <a:spAutoFit/>
          </a:bodyPr>
          <a:lstStyle/>
          <a:p>
            <a:pPr algn="ctr"/>
            <a:r>
              <a:rPr lang="tr-TR" sz="2000" b="1" dirty="0">
                <a:solidFill>
                  <a:schemeClr val="bg1"/>
                </a:solidFill>
              </a:rPr>
              <a:t>5</a:t>
            </a:r>
          </a:p>
          <a:p>
            <a:pPr algn="ctr"/>
            <a:r>
              <a:rPr lang="tr-TR" sz="600" b="1" dirty="0">
                <a:solidFill>
                  <a:schemeClr val="bg1"/>
                </a:solidFill>
              </a:rPr>
              <a:t>DİYARBAKIR</a:t>
            </a:r>
          </a:p>
        </p:txBody>
      </p:sp>
      <p:sp>
        <p:nvSpPr>
          <p:cNvPr id="193" name="Metin kutusu 192"/>
          <p:cNvSpPr txBox="1"/>
          <p:nvPr/>
        </p:nvSpPr>
        <p:spPr>
          <a:xfrm>
            <a:off x="6916704" y="4835390"/>
            <a:ext cx="553358" cy="492443"/>
          </a:xfrm>
          <a:prstGeom prst="rect">
            <a:avLst/>
          </a:prstGeom>
          <a:noFill/>
        </p:spPr>
        <p:txBody>
          <a:bodyPr wrap="none" rtlCol="0">
            <a:spAutoFit/>
          </a:bodyPr>
          <a:lstStyle/>
          <a:p>
            <a:pPr algn="ctr"/>
            <a:r>
              <a:rPr lang="tr-TR" sz="2000" b="1" dirty="0">
                <a:solidFill>
                  <a:schemeClr val="bg1"/>
                </a:solidFill>
              </a:rPr>
              <a:t>3</a:t>
            </a:r>
          </a:p>
          <a:p>
            <a:pPr algn="ctr"/>
            <a:r>
              <a:rPr lang="tr-TR" sz="600" b="1" dirty="0">
                <a:solidFill>
                  <a:schemeClr val="bg1"/>
                </a:solidFill>
              </a:rPr>
              <a:t>GAZİANTEP</a:t>
            </a:r>
          </a:p>
        </p:txBody>
      </p:sp>
      <p:sp>
        <p:nvSpPr>
          <p:cNvPr id="195" name="Metin kutusu 194"/>
          <p:cNvSpPr txBox="1"/>
          <p:nvPr/>
        </p:nvSpPr>
        <p:spPr>
          <a:xfrm>
            <a:off x="7729952" y="4337245"/>
            <a:ext cx="551754" cy="492443"/>
          </a:xfrm>
          <a:prstGeom prst="rect">
            <a:avLst/>
          </a:prstGeom>
          <a:noFill/>
        </p:spPr>
        <p:txBody>
          <a:bodyPr wrap="none" rtlCol="0">
            <a:spAutoFit/>
          </a:bodyPr>
          <a:lstStyle/>
          <a:p>
            <a:pPr algn="ctr"/>
            <a:r>
              <a:rPr lang="tr-TR" sz="2000" b="1" dirty="0">
                <a:solidFill>
                  <a:schemeClr val="bg1"/>
                </a:solidFill>
              </a:rPr>
              <a:t>5</a:t>
            </a:r>
          </a:p>
          <a:p>
            <a:pPr algn="ctr"/>
            <a:r>
              <a:rPr lang="tr-TR" sz="600" b="1" dirty="0">
                <a:solidFill>
                  <a:schemeClr val="bg1"/>
                </a:solidFill>
              </a:rPr>
              <a:t>ADIYAMAN</a:t>
            </a:r>
          </a:p>
        </p:txBody>
      </p:sp>
      <p:sp>
        <p:nvSpPr>
          <p:cNvPr id="196" name="Metin kutusu 195"/>
          <p:cNvSpPr txBox="1"/>
          <p:nvPr/>
        </p:nvSpPr>
        <p:spPr>
          <a:xfrm>
            <a:off x="9687347" y="2284169"/>
            <a:ext cx="511679" cy="492443"/>
          </a:xfrm>
          <a:prstGeom prst="rect">
            <a:avLst/>
          </a:prstGeom>
          <a:noFill/>
        </p:spPr>
        <p:txBody>
          <a:bodyPr wrap="none" rtlCol="0">
            <a:spAutoFit/>
          </a:bodyPr>
          <a:lstStyle/>
          <a:p>
            <a:pPr algn="ctr"/>
            <a:r>
              <a:rPr lang="tr-TR" sz="2000" b="1" dirty="0">
                <a:solidFill>
                  <a:schemeClr val="bg1"/>
                </a:solidFill>
              </a:rPr>
              <a:t>6</a:t>
            </a:r>
          </a:p>
          <a:p>
            <a:pPr algn="ctr"/>
            <a:r>
              <a:rPr lang="tr-TR" sz="600" b="1" dirty="0">
                <a:solidFill>
                  <a:schemeClr val="bg1"/>
                </a:solidFill>
              </a:rPr>
              <a:t>ERZURUM</a:t>
            </a:r>
          </a:p>
        </p:txBody>
      </p:sp>
      <p:sp>
        <p:nvSpPr>
          <p:cNvPr id="197" name="Metin kutusu 196"/>
          <p:cNvSpPr txBox="1"/>
          <p:nvPr/>
        </p:nvSpPr>
        <p:spPr>
          <a:xfrm>
            <a:off x="6615208" y="3922473"/>
            <a:ext cx="505267" cy="492443"/>
          </a:xfrm>
          <a:prstGeom prst="rect">
            <a:avLst/>
          </a:prstGeom>
          <a:noFill/>
        </p:spPr>
        <p:txBody>
          <a:bodyPr wrap="none" rtlCol="0">
            <a:spAutoFit/>
          </a:bodyPr>
          <a:lstStyle/>
          <a:p>
            <a:pPr algn="ctr"/>
            <a:r>
              <a:rPr lang="tr-TR" sz="2000" b="1" dirty="0">
                <a:solidFill>
                  <a:schemeClr val="bg1"/>
                </a:solidFill>
              </a:rPr>
              <a:t>4</a:t>
            </a:r>
          </a:p>
          <a:p>
            <a:pPr algn="ctr"/>
            <a:r>
              <a:rPr lang="tr-TR" sz="600" b="1" dirty="0">
                <a:solidFill>
                  <a:schemeClr val="bg1"/>
                </a:solidFill>
              </a:rPr>
              <a:t>K. MARAŞ</a:t>
            </a:r>
          </a:p>
        </p:txBody>
      </p:sp>
      <p:sp>
        <p:nvSpPr>
          <p:cNvPr id="207" name="Metin kutusu 206"/>
          <p:cNvSpPr txBox="1"/>
          <p:nvPr/>
        </p:nvSpPr>
        <p:spPr>
          <a:xfrm>
            <a:off x="946352" y="3519034"/>
            <a:ext cx="373820" cy="492443"/>
          </a:xfrm>
          <a:prstGeom prst="rect">
            <a:avLst/>
          </a:prstGeom>
          <a:noFill/>
        </p:spPr>
        <p:txBody>
          <a:bodyPr wrap="none" rtlCol="0">
            <a:spAutoFit/>
          </a:bodyPr>
          <a:lstStyle/>
          <a:p>
            <a:pPr algn="ctr"/>
            <a:r>
              <a:rPr lang="tr-TR" sz="2000" b="1" dirty="0">
                <a:solidFill>
                  <a:schemeClr val="bg1"/>
                </a:solidFill>
              </a:rPr>
              <a:t>6</a:t>
            </a:r>
          </a:p>
          <a:p>
            <a:pPr algn="ctr"/>
            <a:r>
              <a:rPr lang="tr-TR" sz="600" b="1" dirty="0">
                <a:solidFill>
                  <a:schemeClr val="bg1"/>
                </a:solidFill>
              </a:rPr>
              <a:t>İZMİR</a:t>
            </a:r>
          </a:p>
        </p:txBody>
      </p:sp>
      <p:sp>
        <p:nvSpPr>
          <p:cNvPr id="208" name="Rectangle 47"/>
          <p:cNvSpPr/>
          <p:nvPr/>
        </p:nvSpPr>
        <p:spPr>
          <a:xfrm>
            <a:off x="9103057" y="5184189"/>
            <a:ext cx="2570773" cy="1446550"/>
          </a:xfrm>
          <a:prstGeom prst="rect">
            <a:avLst/>
          </a:prstGeom>
          <a:solidFill>
            <a:srgbClr val="7030A0"/>
          </a:solidFill>
          <a:ln w="28575">
            <a:noFill/>
          </a:ln>
        </p:spPr>
        <p:txBody>
          <a:bodyPr wrap="square" anchor="ctr">
            <a:spAutoFit/>
          </a:bodyPr>
          <a:lstStyle/>
          <a:p>
            <a:pPr algn="ctr"/>
            <a:r>
              <a:rPr lang="tr-TR" sz="4400" b="1" dirty="0">
                <a:solidFill>
                  <a:schemeClr val="bg1"/>
                </a:solidFill>
              </a:rPr>
              <a:t>48 İL</a:t>
            </a:r>
          </a:p>
          <a:p>
            <a:pPr algn="ctr"/>
            <a:r>
              <a:rPr lang="tr-TR" sz="4400" b="1" dirty="0">
                <a:solidFill>
                  <a:schemeClr val="bg1"/>
                </a:solidFill>
              </a:rPr>
              <a:t>181 OKUL</a:t>
            </a:r>
            <a:endParaRPr lang="en-US" sz="4400" b="1" dirty="0">
              <a:solidFill>
                <a:schemeClr val="bg1"/>
              </a:solidFill>
            </a:endParaRPr>
          </a:p>
        </p:txBody>
      </p:sp>
      <p:pic>
        <p:nvPicPr>
          <p:cNvPr id="62" name="Resim 61"/>
          <p:cNvPicPr>
            <a:picLocks noChangeAspect="1"/>
          </p:cNvPicPr>
          <p:nvPr/>
        </p:nvPicPr>
        <p:blipFill>
          <a:blip r:embed="rId6"/>
          <a:stretch>
            <a:fillRect/>
          </a:stretch>
        </p:blipFill>
        <p:spPr>
          <a:xfrm>
            <a:off x="660912" y="1682989"/>
            <a:ext cx="737680" cy="725487"/>
          </a:xfrm>
          <a:prstGeom prst="rect">
            <a:avLst/>
          </a:prstGeom>
        </p:spPr>
      </p:pic>
      <p:sp>
        <p:nvSpPr>
          <p:cNvPr id="68" name="Metin kutusu 67"/>
          <p:cNvSpPr txBox="1"/>
          <p:nvPr/>
        </p:nvSpPr>
        <p:spPr>
          <a:xfrm>
            <a:off x="783829" y="1735948"/>
            <a:ext cx="510076"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TEKİRDAĞ</a:t>
            </a:r>
          </a:p>
        </p:txBody>
      </p:sp>
      <p:pic>
        <p:nvPicPr>
          <p:cNvPr id="71" name="Resim 70"/>
          <p:cNvPicPr>
            <a:picLocks noChangeAspect="1"/>
          </p:cNvPicPr>
          <p:nvPr/>
        </p:nvPicPr>
        <p:blipFill>
          <a:blip r:embed="rId6"/>
          <a:stretch>
            <a:fillRect/>
          </a:stretch>
        </p:blipFill>
        <p:spPr>
          <a:xfrm>
            <a:off x="6219725" y="2894555"/>
            <a:ext cx="737680" cy="725487"/>
          </a:xfrm>
          <a:prstGeom prst="rect">
            <a:avLst/>
          </a:prstGeom>
        </p:spPr>
      </p:pic>
      <p:sp>
        <p:nvSpPr>
          <p:cNvPr id="72" name="Metin kutusu 71"/>
          <p:cNvSpPr txBox="1"/>
          <p:nvPr/>
        </p:nvSpPr>
        <p:spPr>
          <a:xfrm>
            <a:off x="6391456" y="2968956"/>
            <a:ext cx="370614" cy="492443"/>
          </a:xfrm>
          <a:prstGeom prst="rect">
            <a:avLst/>
          </a:prstGeom>
          <a:noFill/>
        </p:spPr>
        <p:txBody>
          <a:bodyPr wrap="none" rtlCol="0">
            <a:spAutoFit/>
          </a:bodyPr>
          <a:lstStyle/>
          <a:p>
            <a:pPr algn="ctr"/>
            <a:r>
              <a:rPr lang="tr-TR" sz="2000" b="1" dirty="0">
                <a:solidFill>
                  <a:schemeClr val="bg1"/>
                </a:solidFill>
              </a:rPr>
              <a:t>6</a:t>
            </a:r>
          </a:p>
          <a:p>
            <a:pPr algn="ctr"/>
            <a:r>
              <a:rPr lang="tr-TR" sz="600" b="1" dirty="0">
                <a:solidFill>
                  <a:schemeClr val="bg1"/>
                </a:solidFill>
              </a:rPr>
              <a:t>SİVAS</a:t>
            </a:r>
          </a:p>
        </p:txBody>
      </p:sp>
      <p:pic>
        <p:nvPicPr>
          <p:cNvPr id="73" name="Resim 72"/>
          <p:cNvPicPr>
            <a:picLocks noChangeAspect="1"/>
          </p:cNvPicPr>
          <p:nvPr/>
        </p:nvPicPr>
        <p:blipFill>
          <a:blip r:embed="rId6"/>
          <a:stretch>
            <a:fillRect/>
          </a:stretch>
        </p:blipFill>
        <p:spPr>
          <a:xfrm>
            <a:off x="7740233" y="2525793"/>
            <a:ext cx="737680" cy="725487"/>
          </a:xfrm>
          <a:prstGeom prst="rect">
            <a:avLst/>
          </a:prstGeom>
        </p:spPr>
      </p:pic>
      <p:sp>
        <p:nvSpPr>
          <p:cNvPr id="74" name="Metin kutusu 73"/>
          <p:cNvSpPr txBox="1"/>
          <p:nvPr/>
        </p:nvSpPr>
        <p:spPr>
          <a:xfrm>
            <a:off x="7847330" y="2565800"/>
            <a:ext cx="511680"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ERZİNCAN</a:t>
            </a:r>
          </a:p>
        </p:txBody>
      </p:sp>
      <p:pic>
        <p:nvPicPr>
          <p:cNvPr id="79" name="Resim 78"/>
          <p:cNvPicPr>
            <a:picLocks noChangeAspect="1"/>
          </p:cNvPicPr>
          <p:nvPr/>
        </p:nvPicPr>
        <p:blipFill>
          <a:blip r:embed="rId6"/>
          <a:stretch>
            <a:fillRect/>
          </a:stretch>
        </p:blipFill>
        <p:spPr>
          <a:xfrm>
            <a:off x="7318467" y="3493115"/>
            <a:ext cx="737680" cy="725487"/>
          </a:xfrm>
          <a:prstGeom prst="rect">
            <a:avLst/>
          </a:prstGeom>
        </p:spPr>
      </p:pic>
      <p:sp>
        <p:nvSpPr>
          <p:cNvPr id="80" name="Metin kutusu 79"/>
          <p:cNvSpPr txBox="1"/>
          <p:nvPr/>
        </p:nvSpPr>
        <p:spPr>
          <a:xfrm>
            <a:off x="7443101" y="3539780"/>
            <a:ext cx="502062"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MALATYA</a:t>
            </a:r>
          </a:p>
        </p:txBody>
      </p:sp>
      <p:pic>
        <p:nvPicPr>
          <p:cNvPr id="83" name="Resim 82"/>
          <p:cNvPicPr>
            <a:picLocks noChangeAspect="1"/>
          </p:cNvPicPr>
          <p:nvPr/>
        </p:nvPicPr>
        <p:blipFill>
          <a:blip r:embed="rId6"/>
          <a:stretch>
            <a:fillRect/>
          </a:stretch>
        </p:blipFill>
        <p:spPr>
          <a:xfrm>
            <a:off x="1021223" y="4649004"/>
            <a:ext cx="737680" cy="725487"/>
          </a:xfrm>
          <a:prstGeom prst="rect">
            <a:avLst/>
          </a:prstGeom>
        </p:spPr>
      </p:pic>
      <p:sp>
        <p:nvSpPr>
          <p:cNvPr id="84" name="Metin kutusu 83"/>
          <p:cNvSpPr txBox="1"/>
          <p:nvPr/>
        </p:nvSpPr>
        <p:spPr>
          <a:xfrm>
            <a:off x="1181925" y="4695669"/>
            <a:ext cx="429926" cy="492443"/>
          </a:xfrm>
          <a:prstGeom prst="rect">
            <a:avLst/>
          </a:prstGeom>
          <a:noFill/>
        </p:spPr>
        <p:txBody>
          <a:bodyPr wrap="none" rtlCol="0">
            <a:spAutoFit/>
          </a:bodyPr>
          <a:lstStyle/>
          <a:p>
            <a:pPr algn="ctr"/>
            <a:r>
              <a:rPr lang="tr-TR" sz="2000" b="1" dirty="0">
                <a:solidFill>
                  <a:schemeClr val="bg1"/>
                </a:solidFill>
              </a:rPr>
              <a:t>1</a:t>
            </a:r>
          </a:p>
          <a:p>
            <a:pPr algn="ctr"/>
            <a:r>
              <a:rPr lang="tr-TR" sz="600" b="1" dirty="0">
                <a:solidFill>
                  <a:schemeClr val="bg1"/>
                </a:solidFill>
              </a:rPr>
              <a:t>MUĞLA</a:t>
            </a:r>
          </a:p>
        </p:txBody>
      </p:sp>
      <p:pic>
        <p:nvPicPr>
          <p:cNvPr id="85" name="Resim 84"/>
          <p:cNvPicPr>
            <a:picLocks noChangeAspect="1"/>
          </p:cNvPicPr>
          <p:nvPr/>
        </p:nvPicPr>
        <p:blipFill>
          <a:blip r:embed="rId6"/>
          <a:stretch>
            <a:fillRect/>
          </a:stretch>
        </p:blipFill>
        <p:spPr>
          <a:xfrm>
            <a:off x="8867740" y="2913981"/>
            <a:ext cx="737680" cy="725487"/>
          </a:xfrm>
          <a:prstGeom prst="rect">
            <a:avLst/>
          </a:prstGeom>
        </p:spPr>
      </p:pic>
      <p:sp>
        <p:nvSpPr>
          <p:cNvPr id="86" name="Metin kutusu 85"/>
          <p:cNvSpPr txBox="1"/>
          <p:nvPr/>
        </p:nvSpPr>
        <p:spPr>
          <a:xfrm>
            <a:off x="9026839" y="2960646"/>
            <a:ext cx="433132" cy="492443"/>
          </a:xfrm>
          <a:prstGeom prst="rect">
            <a:avLst/>
          </a:prstGeom>
          <a:noFill/>
        </p:spPr>
        <p:txBody>
          <a:bodyPr wrap="none" rtlCol="0">
            <a:spAutoFit/>
          </a:bodyPr>
          <a:lstStyle/>
          <a:p>
            <a:pPr algn="ctr"/>
            <a:r>
              <a:rPr lang="tr-TR" sz="2000" b="1" dirty="0">
                <a:solidFill>
                  <a:schemeClr val="bg1"/>
                </a:solidFill>
              </a:rPr>
              <a:t>1</a:t>
            </a:r>
          </a:p>
          <a:p>
            <a:pPr algn="ctr"/>
            <a:r>
              <a:rPr lang="tr-TR" sz="600" b="1" dirty="0">
                <a:solidFill>
                  <a:schemeClr val="bg1"/>
                </a:solidFill>
              </a:rPr>
              <a:t>BİNGÖL</a:t>
            </a:r>
          </a:p>
        </p:txBody>
      </p:sp>
      <p:pic>
        <p:nvPicPr>
          <p:cNvPr id="88" name="Resim 87"/>
          <p:cNvPicPr>
            <a:picLocks noChangeAspect="1"/>
          </p:cNvPicPr>
          <p:nvPr/>
        </p:nvPicPr>
        <p:blipFill>
          <a:blip r:embed="rId6"/>
          <a:stretch>
            <a:fillRect/>
          </a:stretch>
        </p:blipFill>
        <p:spPr>
          <a:xfrm>
            <a:off x="7956089" y="1671190"/>
            <a:ext cx="737680" cy="725487"/>
          </a:xfrm>
          <a:prstGeom prst="rect">
            <a:avLst/>
          </a:prstGeom>
        </p:spPr>
      </p:pic>
      <p:sp>
        <p:nvSpPr>
          <p:cNvPr id="89" name="Metin kutusu 88"/>
          <p:cNvSpPr txBox="1"/>
          <p:nvPr/>
        </p:nvSpPr>
        <p:spPr>
          <a:xfrm>
            <a:off x="8083739" y="1758954"/>
            <a:ext cx="495650" cy="492443"/>
          </a:xfrm>
          <a:prstGeom prst="rect">
            <a:avLst/>
          </a:prstGeom>
          <a:noFill/>
        </p:spPr>
        <p:txBody>
          <a:bodyPr wrap="none" rtlCol="0">
            <a:spAutoFit/>
          </a:bodyPr>
          <a:lstStyle/>
          <a:p>
            <a:pPr algn="ctr"/>
            <a:r>
              <a:rPr lang="tr-TR" sz="2000" b="1" dirty="0">
                <a:solidFill>
                  <a:schemeClr val="bg1"/>
                </a:solidFill>
              </a:rPr>
              <a:t>2</a:t>
            </a:r>
            <a:endParaRPr lang="tr-TR" sz="600" b="1" dirty="0">
              <a:solidFill>
                <a:schemeClr val="bg1"/>
              </a:solidFill>
            </a:endParaRPr>
          </a:p>
          <a:p>
            <a:pPr algn="ctr"/>
            <a:r>
              <a:rPr lang="tr-TR" sz="600" b="1" dirty="0">
                <a:solidFill>
                  <a:schemeClr val="bg1"/>
                </a:solidFill>
              </a:rPr>
              <a:t>TRABZON</a:t>
            </a:r>
            <a:endParaRPr lang="tr-TR" sz="2000" b="1" dirty="0">
              <a:solidFill>
                <a:schemeClr val="bg1"/>
              </a:solidFill>
            </a:endParaRPr>
          </a:p>
        </p:txBody>
      </p:sp>
      <p:pic>
        <p:nvPicPr>
          <p:cNvPr id="91" name="Resim 90"/>
          <p:cNvPicPr>
            <a:picLocks noChangeAspect="1"/>
          </p:cNvPicPr>
          <p:nvPr/>
        </p:nvPicPr>
        <p:blipFill>
          <a:blip r:embed="rId6"/>
          <a:stretch>
            <a:fillRect/>
          </a:stretch>
        </p:blipFill>
        <p:spPr>
          <a:xfrm>
            <a:off x="11167501" y="4069688"/>
            <a:ext cx="737680" cy="725487"/>
          </a:xfrm>
          <a:prstGeom prst="rect">
            <a:avLst/>
          </a:prstGeom>
        </p:spPr>
      </p:pic>
      <p:sp>
        <p:nvSpPr>
          <p:cNvPr id="92" name="Metin kutusu 91"/>
          <p:cNvSpPr txBox="1"/>
          <p:nvPr/>
        </p:nvSpPr>
        <p:spPr>
          <a:xfrm>
            <a:off x="11278493" y="4121503"/>
            <a:ext cx="514886"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HAKKAKRİ</a:t>
            </a:r>
          </a:p>
        </p:txBody>
      </p:sp>
      <p:pic>
        <p:nvPicPr>
          <p:cNvPr id="87" name="Resim 86"/>
          <p:cNvPicPr>
            <a:picLocks noChangeAspect="1"/>
          </p:cNvPicPr>
          <p:nvPr/>
        </p:nvPicPr>
        <p:blipFill>
          <a:blip r:embed="rId6"/>
          <a:stretch>
            <a:fillRect/>
          </a:stretch>
        </p:blipFill>
        <p:spPr>
          <a:xfrm>
            <a:off x="4834905" y="4063418"/>
            <a:ext cx="737680" cy="725487"/>
          </a:xfrm>
          <a:prstGeom prst="rect">
            <a:avLst/>
          </a:prstGeom>
        </p:spPr>
      </p:pic>
      <p:sp>
        <p:nvSpPr>
          <p:cNvPr id="90" name="Metin kutusu 89"/>
          <p:cNvSpPr txBox="1"/>
          <p:nvPr/>
        </p:nvSpPr>
        <p:spPr>
          <a:xfrm>
            <a:off x="4942699" y="4121503"/>
            <a:ext cx="486031"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AKSARAY</a:t>
            </a:r>
          </a:p>
        </p:txBody>
      </p:sp>
      <p:pic>
        <p:nvPicPr>
          <p:cNvPr id="93" name="Resim 92"/>
          <p:cNvPicPr>
            <a:picLocks noChangeAspect="1"/>
          </p:cNvPicPr>
          <p:nvPr/>
        </p:nvPicPr>
        <p:blipFill>
          <a:blip r:embed="rId6"/>
          <a:stretch>
            <a:fillRect/>
          </a:stretch>
        </p:blipFill>
        <p:spPr>
          <a:xfrm>
            <a:off x="5362803" y="4610367"/>
            <a:ext cx="737680" cy="725487"/>
          </a:xfrm>
          <a:prstGeom prst="rect">
            <a:avLst/>
          </a:prstGeom>
        </p:spPr>
      </p:pic>
      <p:sp>
        <p:nvSpPr>
          <p:cNvPr id="94" name="Metin kutusu 93"/>
          <p:cNvSpPr txBox="1"/>
          <p:nvPr/>
        </p:nvSpPr>
        <p:spPr>
          <a:xfrm>
            <a:off x="5508085" y="4684768"/>
            <a:ext cx="423514"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ADANA</a:t>
            </a:r>
          </a:p>
        </p:txBody>
      </p:sp>
      <p:pic>
        <p:nvPicPr>
          <p:cNvPr id="99" name="Resim 98"/>
          <p:cNvPicPr>
            <a:picLocks noChangeAspect="1"/>
          </p:cNvPicPr>
          <p:nvPr/>
        </p:nvPicPr>
        <p:blipFill>
          <a:blip r:embed="rId6"/>
          <a:stretch>
            <a:fillRect/>
          </a:stretch>
        </p:blipFill>
        <p:spPr>
          <a:xfrm>
            <a:off x="9489921" y="1131101"/>
            <a:ext cx="737680" cy="725487"/>
          </a:xfrm>
          <a:prstGeom prst="rect">
            <a:avLst/>
          </a:prstGeom>
        </p:spPr>
      </p:pic>
      <p:sp>
        <p:nvSpPr>
          <p:cNvPr id="100" name="Metin kutusu 99"/>
          <p:cNvSpPr txBox="1"/>
          <p:nvPr/>
        </p:nvSpPr>
        <p:spPr>
          <a:xfrm>
            <a:off x="9631997" y="1205502"/>
            <a:ext cx="429926"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ARTVİN</a:t>
            </a:r>
          </a:p>
        </p:txBody>
      </p:sp>
      <p:pic>
        <p:nvPicPr>
          <p:cNvPr id="101" name="Resim 100"/>
          <p:cNvPicPr>
            <a:picLocks noChangeAspect="1"/>
          </p:cNvPicPr>
          <p:nvPr/>
        </p:nvPicPr>
        <p:blipFill>
          <a:blip r:embed="rId6"/>
          <a:stretch>
            <a:fillRect/>
          </a:stretch>
        </p:blipFill>
        <p:spPr>
          <a:xfrm>
            <a:off x="5318862" y="2373972"/>
            <a:ext cx="737680" cy="725487"/>
          </a:xfrm>
          <a:prstGeom prst="rect">
            <a:avLst/>
          </a:prstGeom>
        </p:spPr>
      </p:pic>
      <p:sp>
        <p:nvSpPr>
          <p:cNvPr id="102" name="Metin kutusu 101"/>
          <p:cNvSpPr txBox="1"/>
          <p:nvPr/>
        </p:nvSpPr>
        <p:spPr>
          <a:xfrm>
            <a:off x="5457732" y="2448373"/>
            <a:ext cx="436338"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ÇORUM</a:t>
            </a:r>
          </a:p>
        </p:txBody>
      </p:sp>
      <p:pic>
        <p:nvPicPr>
          <p:cNvPr id="103" name="Resim 102"/>
          <p:cNvPicPr>
            <a:picLocks noChangeAspect="1"/>
          </p:cNvPicPr>
          <p:nvPr/>
        </p:nvPicPr>
        <p:blipFill>
          <a:blip r:embed="rId6"/>
          <a:stretch>
            <a:fillRect/>
          </a:stretch>
        </p:blipFill>
        <p:spPr>
          <a:xfrm>
            <a:off x="1888980" y="4467818"/>
            <a:ext cx="737680" cy="725487"/>
          </a:xfrm>
          <a:prstGeom prst="rect">
            <a:avLst/>
          </a:prstGeom>
        </p:spPr>
      </p:pic>
      <p:sp>
        <p:nvSpPr>
          <p:cNvPr id="104" name="Metin kutusu 103"/>
          <p:cNvSpPr txBox="1"/>
          <p:nvPr/>
        </p:nvSpPr>
        <p:spPr>
          <a:xfrm>
            <a:off x="2030254" y="4542219"/>
            <a:ext cx="431529" cy="492443"/>
          </a:xfrm>
          <a:prstGeom prst="rect">
            <a:avLst/>
          </a:prstGeom>
          <a:noFill/>
        </p:spPr>
        <p:txBody>
          <a:bodyPr wrap="none" rtlCol="0">
            <a:spAutoFit/>
          </a:bodyPr>
          <a:lstStyle/>
          <a:p>
            <a:pPr algn="ctr"/>
            <a:r>
              <a:rPr lang="tr-TR" sz="2000" b="1" dirty="0">
                <a:solidFill>
                  <a:schemeClr val="bg1"/>
                </a:solidFill>
              </a:rPr>
              <a:t>5</a:t>
            </a:r>
          </a:p>
          <a:p>
            <a:pPr algn="ctr"/>
            <a:r>
              <a:rPr lang="tr-TR" sz="600" b="1" dirty="0">
                <a:solidFill>
                  <a:schemeClr val="bg1"/>
                </a:solidFill>
              </a:rPr>
              <a:t>DENİZLİ</a:t>
            </a:r>
          </a:p>
        </p:txBody>
      </p:sp>
      <p:pic>
        <p:nvPicPr>
          <p:cNvPr id="105" name="Resim 104"/>
          <p:cNvPicPr>
            <a:picLocks noChangeAspect="1"/>
          </p:cNvPicPr>
          <p:nvPr/>
        </p:nvPicPr>
        <p:blipFill>
          <a:blip r:embed="rId6"/>
          <a:stretch>
            <a:fillRect/>
          </a:stretch>
        </p:blipFill>
        <p:spPr>
          <a:xfrm>
            <a:off x="3101734" y="2087853"/>
            <a:ext cx="737680" cy="725487"/>
          </a:xfrm>
          <a:prstGeom prst="rect">
            <a:avLst/>
          </a:prstGeom>
        </p:spPr>
      </p:pic>
      <p:sp>
        <p:nvSpPr>
          <p:cNvPr id="106" name="Metin kutusu 105"/>
          <p:cNvSpPr txBox="1"/>
          <p:nvPr/>
        </p:nvSpPr>
        <p:spPr>
          <a:xfrm>
            <a:off x="3260642" y="2162254"/>
            <a:ext cx="396262" cy="492443"/>
          </a:xfrm>
          <a:prstGeom prst="rect">
            <a:avLst/>
          </a:prstGeom>
          <a:noFill/>
        </p:spPr>
        <p:txBody>
          <a:bodyPr wrap="none" rtlCol="0">
            <a:spAutoFit/>
          </a:bodyPr>
          <a:lstStyle/>
          <a:p>
            <a:pPr algn="ctr"/>
            <a:r>
              <a:rPr lang="tr-TR" sz="2000" b="1" dirty="0">
                <a:solidFill>
                  <a:schemeClr val="bg1"/>
                </a:solidFill>
              </a:rPr>
              <a:t>6</a:t>
            </a:r>
          </a:p>
          <a:p>
            <a:pPr algn="ctr"/>
            <a:r>
              <a:rPr lang="tr-TR" sz="600" b="1" dirty="0">
                <a:solidFill>
                  <a:schemeClr val="bg1"/>
                </a:solidFill>
              </a:rPr>
              <a:t>DÜZCE</a:t>
            </a:r>
          </a:p>
        </p:txBody>
      </p:sp>
      <p:pic>
        <p:nvPicPr>
          <p:cNvPr id="107" name="Resim 106"/>
          <p:cNvPicPr>
            <a:picLocks noChangeAspect="1"/>
          </p:cNvPicPr>
          <p:nvPr/>
        </p:nvPicPr>
        <p:blipFill>
          <a:blip r:embed="rId6"/>
          <a:stretch>
            <a:fillRect/>
          </a:stretch>
        </p:blipFill>
        <p:spPr>
          <a:xfrm>
            <a:off x="798234" y="1139841"/>
            <a:ext cx="737680" cy="725487"/>
          </a:xfrm>
          <a:prstGeom prst="rect">
            <a:avLst/>
          </a:prstGeom>
        </p:spPr>
      </p:pic>
      <p:sp>
        <p:nvSpPr>
          <p:cNvPr id="108" name="Metin kutusu 107"/>
          <p:cNvSpPr txBox="1"/>
          <p:nvPr/>
        </p:nvSpPr>
        <p:spPr>
          <a:xfrm>
            <a:off x="953558" y="1220172"/>
            <a:ext cx="421910" cy="492443"/>
          </a:xfrm>
          <a:prstGeom prst="rect">
            <a:avLst/>
          </a:prstGeom>
          <a:noFill/>
        </p:spPr>
        <p:txBody>
          <a:bodyPr wrap="none" rtlCol="0">
            <a:spAutoFit/>
          </a:bodyPr>
          <a:lstStyle/>
          <a:p>
            <a:pPr algn="ctr"/>
            <a:r>
              <a:rPr lang="tr-TR" sz="2000" b="1" dirty="0">
                <a:solidFill>
                  <a:schemeClr val="bg1"/>
                </a:solidFill>
              </a:rPr>
              <a:t>1</a:t>
            </a:r>
          </a:p>
          <a:p>
            <a:pPr algn="ctr"/>
            <a:r>
              <a:rPr lang="tr-TR" sz="600" b="1" dirty="0">
                <a:solidFill>
                  <a:schemeClr val="bg1"/>
                </a:solidFill>
              </a:rPr>
              <a:t>EDİRNE</a:t>
            </a:r>
          </a:p>
        </p:txBody>
      </p:sp>
      <p:pic>
        <p:nvPicPr>
          <p:cNvPr id="109" name="Resim 108"/>
          <p:cNvPicPr>
            <a:picLocks noChangeAspect="1"/>
          </p:cNvPicPr>
          <p:nvPr/>
        </p:nvPicPr>
        <p:blipFill>
          <a:blip r:embed="rId6"/>
          <a:stretch>
            <a:fillRect/>
          </a:stretch>
        </p:blipFill>
        <p:spPr>
          <a:xfrm>
            <a:off x="7405105" y="1605811"/>
            <a:ext cx="737680" cy="725487"/>
          </a:xfrm>
          <a:prstGeom prst="rect">
            <a:avLst/>
          </a:prstGeom>
        </p:spPr>
      </p:pic>
      <p:sp>
        <p:nvSpPr>
          <p:cNvPr id="110" name="Metin kutusu 109"/>
          <p:cNvSpPr txBox="1"/>
          <p:nvPr/>
        </p:nvSpPr>
        <p:spPr>
          <a:xfrm>
            <a:off x="7525540" y="1680212"/>
            <a:ext cx="473207" cy="492443"/>
          </a:xfrm>
          <a:prstGeom prst="rect">
            <a:avLst/>
          </a:prstGeom>
          <a:noFill/>
        </p:spPr>
        <p:txBody>
          <a:bodyPr wrap="none" rtlCol="0">
            <a:spAutoFit/>
          </a:bodyPr>
          <a:lstStyle/>
          <a:p>
            <a:pPr algn="ctr"/>
            <a:r>
              <a:rPr lang="tr-TR" sz="2000" b="1" dirty="0">
                <a:solidFill>
                  <a:schemeClr val="bg1"/>
                </a:solidFill>
              </a:rPr>
              <a:t>1</a:t>
            </a:r>
          </a:p>
          <a:p>
            <a:pPr algn="ctr"/>
            <a:r>
              <a:rPr lang="tr-TR" sz="600" b="1" dirty="0">
                <a:solidFill>
                  <a:schemeClr val="bg1"/>
                </a:solidFill>
              </a:rPr>
              <a:t>GİRESUN</a:t>
            </a:r>
          </a:p>
        </p:txBody>
      </p:sp>
      <p:pic>
        <p:nvPicPr>
          <p:cNvPr id="111" name="Resim 110"/>
          <p:cNvPicPr>
            <a:picLocks noChangeAspect="1"/>
          </p:cNvPicPr>
          <p:nvPr/>
        </p:nvPicPr>
        <p:blipFill>
          <a:blip r:embed="rId6"/>
          <a:stretch>
            <a:fillRect/>
          </a:stretch>
        </p:blipFill>
        <p:spPr>
          <a:xfrm>
            <a:off x="1469063" y="3691868"/>
            <a:ext cx="737680" cy="725487"/>
          </a:xfrm>
          <a:prstGeom prst="rect">
            <a:avLst/>
          </a:prstGeom>
        </p:spPr>
      </p:pic>
      <p:sp>
        <p:nvSpPr>
          <p:cNvPr id="112" name="Metin kutusu 111"/>
          <p:cNvSpPr txBox="1"/>
          <p:nvPr/>
        </p:nvSpPr>
        <p:spPr>
          <a:xfrm>
            <a:off x="1596712" y="3766269"/>
            <a:ext cx="458780"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ISPARTA</a:t>
            </a:r>
          </a:p>
        </p:txBody>
      </p:sp>
      <p:pic>
        <p:nvPicPr>
          <p:cNvPr id="113" name="Resim 112"/>
          <p:cNvPicPr>
            <a:picLocks noChangeAspect="1"/>
          </p:cNvPicPr>
          <p:nvPr/>
        </p:nvPicPr>
        <p:blipFill>
          <a:blip r:embed="rId6"/>
          <a:stretch>
            <a:fillRect/>
          </a:stretch>
        </p:blipFill>
        <p:spPr>
          <a:xfrm>
            <a:off x="4346434" y="1265203"/>
            <a:ext cx="737680" cy="725487"/>
          </a:xfrm>
          <a:prstGeom prst="rect">
            <a:avLst/>
          </a:prstGeom>
        </p:spPr>
      </p:pic>
      <p:sp>
        <p:nvSpPr>
          <p:cNvPr id="114" name="Metin kutusu 113"/>
          <p:cNvSpPr txBox="1"/>
          <p:nvPr/>
        </p:nvSpPr>
        <p:spPr>
          <a:xfrm>
            <a:off x="4396337" y="1339604"/>
            <a:ext cx="614271"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KASTAMONU</a:t>
            </a:r>
          </a:p>
        </p:txBody>
      </p:sp>
      <p:pic>
        <p:nvPicPr>
          <p:cNvPr id="115" name="Resim 114"/>
          <p:cNvPicPr>
            <a:picLocks noChangeAspect="1"/>
          </p:cNvPicPr>
          <p:nvPr/>
        </p:nvPicPr>
        <p:blipFill>
          <a:blip r:embed="rId6"/>
          <a:stretch>
            <a:fillRect/>
          </a:stretch>
        </p:blipFill>
        <p:spPr>
          <a:xfrm>
            <a:off x="10158478" y="1707642"/>
            <a:ext cx="737680" cy="725487"/>
          </a:xfrm>
          <a:prstGeom prst="rect">
            <a:avLst/>
          </a:prstGeom>
        </p:spPr>
      </p:pic>
      <p:sp>
        <p:nvSpPr>
          <p:cNvPr id="116" name="Metin kutusu 115"/>
          <p:cNvSpPr txBox="1"/>
          <p:nvPr/>
        </p:nvSpPr>
        <p:spPr>
          <a:xfrm>
            <a:off x="10339025" y="1796557"/>
            <a:ext cx="352982"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KARS</a:t>
            </a:r>
          </a:p>
        </p:txBody>
      </p:sp>
      <p:pic>
        <p:nvPicPr>
          <p:cNvPr id="117" name="Resim 116"/>
          <p:cNvPicPr>
            <a:picLocks noChangeAspect="1"/>
          </p:cNvPicPr>
          <p:nvPr/>
        </p:nvPicPr>
        <p:blipFill>
          <a:blip r:embed="rId6"/>
          <a:stretch>
            <a:fillRect/>
          </a:stretch>
        </p:blipFill>
        <p:spPr>
          <a:xfrm>
            <a:off x="4758636" y="2805042"/>
            <a:ext cx="737680" cy="725487"/>
          </a:xfrm>
          <a:prstGeom prst="rect">
            <a:avLst/>
          </a:prstGeom>
        </p:spPr>
      </p:pic>
      <p:sp>
        <p:nvSpPr>
          <p:cNvPr id="118" name="Metin kutusu 117"/>
          <p:cNvSpPr txBox="1"/>
          <p:nvPr/>
        </p:nvSpPr>
        <p:spPr>
          <a:xfrm>
            <a:off x="4860637" y="2879443"/>
            <a:ext cx="510076"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KIRIKKALE</a:t>
            </a:r>
          </a:p>
        </p:txBody>
      </p:sp>
      <p:pic>
        <p:nvPicPr>
          <p:cNvPr id="119" name="Resim 118"/>
          <p:cNvPicPr>
            <a:picLocks noChangeAspect="1"/>
          </p:cNvPicPr>
          <p:nvPr/>
        </p:nvPicPr>
        <p:blipFill>
          <a:blip r:embed="rId6"/>
          <a:stretch>
            <a:fillRect/>
          </a:stretch>
        </p:blipFill>
        <p:spPr>
          <a:xfrm>
            <a:off x="1247172" y="3066190"/>
            <a:ext cx="737680" cy="725487"/>
          </a:xfrm>
          <a:prstGeom prst="rect">
            <a:avLst/>
          </a:prstGeom>
        </p:spPr>
      </p:pic>
      <p:sp>
        <p:nvSpPr>
          <p:cNvPr id="120" name="Metin kutusu 119"/>
          <p:cNvSpPr txBox="1"/>
          <p:nvPr/>
        </p:nvSpPr>
        <p:spPr>
          <a:xfrm>
            <a:off x="1377226" y="3140591"/>
            <a:ext cx="453971" cy="492443"/>
          </a:xfrm>
          <a:prstGeom prst="rect">
            <a:avLst/>
          </a:prstGeom>
          <a:noFill/>
        </p:spPr>
        <p:txBody>
          <a:bodyPr wrap="none" rtlCol="0">
            <a:spAutoFit/>
          </a:bodyPr>
          <a:lstStyle/>
          <a:p>
            <a:pPr algn="ctr"/>
            <a:r>
              <a:rPr lang="tr-TR" sz="2000" b="1" dirty="0">
                <a:solidFill>
                  <a:schemeClr val="bg1"/>
                </a:solidFill>
              </a:rPr>
              <a:t>9</a:t>
            </a:r>
          </a:p>
          <a:p>
            <a:pPr algn="ctr"/>
            <a:r>
              <a:rPr lang="tr-TR" sz="600" b="1" dirty="0">
                <a:solidFill>
                  <a:schemeClr val="bg1"/>
                </a:solidFill>
              </a:rPr>
              <a:t>MANİSA</a:t>
            </a:r>
          </a:p>
        </p:txBody>
      </p:sp>
      <p:pic>
        <p:nvPicPr>
          <p:cNvPr id="129" name="Resim 128"/>
          <p:cNvPicPr>
            <a:picLocks noChangeAspect="1"/>
          </p:cNvPicPr>
          <p:nvPr/>
        </p:nvPicPr>
        <p:blipFill>
          <a:blip r:embed="rId6"/>
          <a:stretch>
            <a:fillRect/>
          </a:stretch>
        </p:blipFill>
        <p:spPr>
          <a:xfrm>
            <a:off x="6859164" y="1632485"/>
            <a:ext cx="737680" cy="725487"/>
          </a:xfrm>
          <a:prstGeom prst="rect">
            <a:avLst/>
          </a:prstGeom>
        </p:spPr>
      </p:pic>
      <p:sp>
        <p:nvSpPr>
          <p:cNvPr id="141" name="Metin kutusu 140"/>
          <p:cNvSpPr txBox="1"/>
          <p:nvPr/>
        </p:nvSpPr>
        <p:spPr>
          <a:xfrm>
            <a:off x="7027689" y="1706886"/>
            <a:ext cx="377027" cy="492443"/>
          </a:xfrm>
          <a:prstGeom prst="rect">
            <a:avLst/>
          </a:prstGeom>
          <a:noFill/>
        </p:spPr>
        <p:txBody>
          <a:bodyPr wrap="none" rtlCol="0">
            <a:spAutoFit/>
          </a:bodyPr>
          <a:lstStyle/>
          <a:p>
            <a:pPr algn="ctr"/>
            <a:r>
              <a:rPr lang="tr-TR" sz="2000" b="1" dirty="0">
                <a:solidFill>
                  <a:schemeClr val="bg1"/>
                </a:solidFill>
              </a:rPr>
              <a:t>4</a:t>
            </a:r>
          </a:p>
          <a:p>
            <a:pPr algn="ctr"/>
            <a:r>
              <a:rPr lang="tr-TR" sz="600" b="1" dirty="0">
                <a:solidFill>
                  <a:schemeClr val="bg1"/>
                </a:solidFill>
              </a:rPr>
              <a:t>ORDU</a:t>
            </a:r>
          </a:p>
        </p:txBody>
      </p:sp>
      <p:pic>
        <p:nvPicPr>
          <p:cNvPr id="142" name="Resim 141"/>
          <p:cNvPicPr>
            <a:picLocks noChangeAspect="1"/>
          </p:cNvPicPr>
          <p:nvPr/>
        </p:nvPicPr>
        <p:blipFill>
          <a:blip r:embed="rId6"/>
          <a:stretch>
            <a:fillRect/>
          </a:stretch>
        </p:blipFill>
        <p:spPr>
          <a:xfrm>
            <a:off x="2378318" y="1917447"/>
            <a:ext cx="737680" cy="725487"/>
          </a:xfrm>
          <a:prstGeom prst="rect">
            <a:avLst/>
          </a:prstGeom>
        </p:spPr>
      </p:pic>
      <p:sp>
        <p:nvSpPr>
          <p:cNvPr id="144" name="Metin kutusu 143"/>
          <p:cNvSpPr txBox="1"/>
          <p:nvPr/>
        </p:nvSpPr>
        <p:spPr>
          <a:xfrm>
            <a:off x="2492341" y="1991848"/>
            <a:ext cx="486031" cy="492443"/>
          </a:xfrm>
          <a:prstGeom prst="rect">
            <a:avLst/>
          </a:prstGeom>
          <a:noFill/>
        </p:spPr>
        <p:txBody>
          <a:bodyPr wrap="none" rtlCol="0">
            <a:spAutoFit/>
          </a:bodyPr>
          <a:lstStyle/>
          <a:p>
            <a:pPr algn="ctr"/>
            <a:r>
              <a:rPr lang="tr-TR" sz="2000" b="1" dirty="0">
                <a:solidFill>
                  <a:schemeClr val="bg1"/>
                </a:solidFill>
              </a:rPr>
              <a:t>4</a:t>
            </a:r>
          </a:p>
          <a:p>
            <a:pPr algn="ctr"/>
            <a:r>
              <a:rPr lang="tr-TR" sz="600" b="1" dirty="0">
                <a:solidFill>
                  <a:schemeClr val="bg1"/>
                </a:solidFill>
              </a:rPr>
              <a:t>SAKARYA</a:t>
            </a:r>
          </a:p>
        </p:txBody>
      </p:sp>
      <p:pic>
        <p:nvPicPr>
          <p:cNvPr id="145" name="Resim 144"/>
          <p:cNvPicPr>
            <a:picLocks noChangeAspect="1"/>
          </p:cNvPicPr>
          <p:nvPr/>
        </p:nvPicPr>
        <p:blipFill>
          <a:blip r:embed="rId6"/>
          <a:stretch>
            <a:fillRect/>
          </a:stretch>
        </p:blipFill>
        <p:spPr>
          <a:xfrm>
            <a:off x="6181039" y="1496499"/>
            <a:ext cx="737680" cy="725487"/>
          </a:xfrm>
          <a:prstGeom prst="rect">
            <a:avLst/>
          </a:prstGeom>
        </p:spPr>
      </p:pic>
      <p:sp>
        <p:nvSpPr>
          <p:cNvPr id="146" name="Metin kutusu 145"/>
          <p:cNvSpPr txBox="1"/>
          <p:nvPr/>
        </p:nvSpPr>
        <p:spPr>
          <a:xfrm>
            <a:off x="6301474" y="1570900"/>
            <a:ext cx="473207" cy="492443"/>
          </a:xfrm>
          <a:prstGeom prst="rect">
            <a:avLst/>
          </a:prstGeom>
          <a:noFill/>
        </p:spPr>
        <p:txBody>
          <a:bodyPr wrap="none" rtlCol="0">
            <a:spAutoFit/>
          </a:bodyPr>
          <a:lstStyle/>
          <a:p>
            <a:pPr algn="ctr"/>
            <a:r>
              <a:rPr lang="tr-TR" sz="2000" b="1" dirty="0">
                <a:solidFill>
                  <a:schemeClr val="bg1"/>
                </a:solidFill>
              </a:rPr>
              <a:t>3</a:t>
            </a:r>
          </a:p>
          <a:p>
            <a:pPr algn="ctr"/>
            <a:r>
              <a:rPr lang="tr-TR" sz="600" b="1" dirty="0">
                <a:solidFill>
                  <a:schemeClr val="bg1"/>
                </a:solidFill>
              </a:rPr>
              <a:t>SAMSUN</a:t>
            </a:r>
          </a:p>
        </p:txBody>
      </p:sp>
      <p:pic>
        <p:nvPicPr>
          <p:cNvPr id="147" name="Resim 146"/>
          <p:cNvPicPr>
            <a:picLocks noChangeAspect="1"/>
          </p:cNvPicPr>
          <p:nvPr/>
        </p:nvPicPr>
        <p:blipFill>
          <a:blip r:embed="rId6"/>
          <a:stretch>
            <a:fillRect/>
          </a:stretch>
        </p:blipFill>
        <p:spPr>
          <a:xfrm>
            <a:off x="9948777" y="3864655"/>
            <a:ext cx="737680" cy="725487"/>
          </a:xfrm>
          <a:prstGeom prst="rect">
            <a:avLst/>
          </a:prstGeom>
        </p:spPr>
      </p:pic>
      <p:sp>
        <p:nvSpPr>
          <p:cNvPr id="148" name="Metin kutusu 147"/>
          <p:cNvSpPr txBox="1"/>
          <p:nvPr/>
        </p:nvSpPr>
        <p:spPr>
          <a:xfrm>
            <a:off x="10133332" y="3939056"/>
            <a:ext cx="344967" cy="492443"/>
          </a:xfrm>
          <a:prstGeom prst="rect">
            <a:avLst/>
          </a:prstGeom>
          <a:noFill/>
        </p:spPr>
        <p:txBody>
          <a:bodyPr wrap="none" rtlCol="0">
            <a:spAutoFit/>
          </a:bodyPr>
          <a:lstStyle/>
          <a:p>
            <a:pPr algn="ctr"/>
            <a:r>
              <a:rPr lang="tr-TR" sz="2000" b="1" dirty="0">
                <a:solidFill>
                  <a:schemeClr val="bg1"/>
                </a:solidFill>
              </a:rPr>
              <a:t>1</a:t>
            </a:r>
          </a:p>
          <a:p>
            <a:pPr algn="ctr"/>
            <a:r>
              <a:rPr lang="tr-TR" sz="600" b="1" dirty="0">
                <a:solidFill>
                  <a:schemeClr val="bg1"/>
                </a:solidFill>
              </a:rPr>
              <a:t>SİİRT</a:t>
            </a:r>
          </a:p>
        </p:txBody>
      </p:sp>
      <p:pic>
        <p:nvPicPr>
          <p:cNvPr id="149" name="Resim 148"/>
          <p:cNvPicPr>
            <a:picLocks noChangeAspect="1"/>
          </p:cNvPicPr>
          <p:nvPr/>
        </p:nvPicPr>
        <p:blipFill>
          <a:blip r:embed="rId6"/>
          <a:stretch>
            <a:fillRect/>
          </a:stretch>
        </p:blipFill>
        <p:spPr>
          <a:xfrm>
            <a:off x="8288906" y="4722276"/>
            <a:ext cx="737680" cy="725487"/>
          </a:xfrm>
          <a:prstGeom prst="rect">
            <a:avLst/>
          </a:prstGeom>
        </p:spPr>
      </p:pic>
      <p:sp>
        <p:nvSpPr>
          <p:cNvPr id="150" name="Metin kutusu 149"/>
          <p:cNvSpPr txBox="1"/>
          <p:nvPr/>
        </p:nvSpPr>
        <p:spPr>
          <a:xfrm>
            <a:off x="8428577" y="4796677"/>
            <a:ext cx="434734"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Ş. URFA</a:t>
            </a:r>
          </a:p>
        </p:txBody>
      </p:sp>
      <p:pic>
        <p:nvPicPr>
          <p:cNvPr id="151" name="Resim 150"/>
          <p:cNvPicPr>
            <a:picLocks noChangeAspect="1"/>
          </p:cNvPicPr>
          <p:nvPr/>
        </p:nvPicPr>
        <p:blipFill>
          <a:blip r:embed="rId6"/>
          <a:stretch>
            <a:fillRect/>
          </a:stretch>
        </p:blipFill>
        <p:spPr>
          <a:xfrm>
            <a:off x="2017389" y="3725973"/>
            <a:ext cx="737680" cy="725487"/>
          </a:xfrm>
          <a:prstGeom prst="rect">
            <a:avLst/>
          </a:prstGeom>
        </p:spPr>
      </p:pic>
      <p:sp>
        <p:nvSpPr>
          <p:cNvPr id="152" name="Metin kutusu 151"/>
          <p:cNvSpPr txBox="1"/>
          <p:nvPr/>
        </p:nvSpPr>
        <p:spPr>
          <a:xfrm>
            <a:off x="2194730" y="3800374"/>
            <a:ext cx="359394"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UŞAK</a:t>
            </a:r>
          </a:p>
        </p:txBody>
      </p:sp>
      <p:pic>
        <p:nvPicPr>
          <p:cNvPr id="153" name="Resim 152"/>
          <p:cNvPicPr>
            <a:picLocks noChangeAspect="1"/>
          </p:cNvPicPr>
          <p:nvPr/>
        </p:nvPicPr>
        <p:blipFill>
          <a:blip r:embed="rId6"/>
          <a:stretch>
            <a:fillRect/>
          </a:stretch>
        </p:blipFill>
        <p:spPr>
          <a:xfrm>
            <a:off x="1667289" y="1909304"/>
            <a:ext cx="737680" cy="725487"/>
          </a:xfrm>
          <a:prstGeom prst="rect">
            <a:avLst/>
          </a:prstGeom>
        </p:spPr>
      </p:pic>
      <p:sp>
        <p:nvSpPr>
          <p:cNvPr id="154" name="Metin kutusu 153"/>
          <p:cNvSpPr txBox="1"/>
          <p:nvPr/>
        </p:nvSpPr>
        <p:spPr>
          <a:xfrm>
            <a:off x="1801350" y="1983705"/>
            <a:ext cx="445956"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YALOVA</a:t>
            </a:r>
          </a:p>
        </p:txBody>
      </p:sp>
      <p:pic>
        <p:nvPicPr>
          <p:cNvPr id="155" name="Resim 154"/>
          <p:cNvPicPr>
            <a:picLocks noChangeAspect="1"/>
          </p:cNvPicPr>
          <p:nvPr/>
        </p:nvPicPr>
        <p:blipFill>
          <a:blip r:embed="rId6"/>
          <a:stretch>
            <a:fillRect/>
          </a:stretch>
        </p:blipFill>
        <p:spPr>
          <a:xfrm>
            <a:off x="5540393" y="2900925"/>
            <a:ext cx="737680" cy="725487"/>
          </a:xfrm>
          <a:prstGeom prst="rect">
            <a:avLst/>
          </a:prstGeom>
        </p:spPr>
      </p:pic>
      <p:sp>
        <p:nvSpPr>
          <p:cNvPr id="156" name="Metin kutusu 155"/>
          <p:cNvSpPr txBox="1"/>
          <p:nvPr/>
        </p:nvSpPr>
        <p:spPr>
          <a:xfrm>
            <a:off x="5673652" y="2975326"/>
            <a:ext cx="447559" cy="492443"/>
          </a:xfrm>
          <a:prstGeom prst="rect">
            <a:avLst/>
          </a:prstGeom>
          <a:noFill/>
        </p:spPr>
        <p:txBody>
          <a:bodyPr wrap="none" rtlCol="0">
            <a:spAutoFit/>
          </a:bodyPr>
          <a:lstStyle/>
          <a:p>
            <a:pPr algn="ctr"/>
            <a:r>
              <a:rPr lang="tr-TR" sz="2000" b="1" dirty="0">
                <a:solidFill>
                  <a:schemeClr val="bg1"/>
                </a:solidFill>
              </a:rPr>
              <a:t>5</a:t>
            </a:r>
          </a:p>
          <a:p>
            <a:pPr algn="ctr"/>
            <a:r>
              <a:rPr lang="tr-TR" sz="600" b="1" dirty="0">
                <a:solidFill>
                  <a:schemeClr val="bg1"/>
                </a:solidFill>
              </a:rPr>
              <a:t>YOZGAT</a:t>
            </a:r>
          </a:p>
        </p:txBody>
      </p:sp>
    </p:spTree>
    <p:extLst>
      <p:ext uri="{BB962C8B-B14F-4D97-AF65-F5344CB8AC3E}">
        <p14:creationId xmlns:p14="http://schemas.microsoft.com/office/powerpoint/2010/main" val="2539305867"/>
      </p:ext>
    </p:extLst>
  </p:cSld>
  <p:clrMapOvr>
    <a:masterClrMapping/>
  </p:clrMapOvr>
  <p:transition spd="slow" advTm="4000">
    <p:push dir="u"/>
  </p:transition>
</p:sld>
</file>

<file path=ppt/theme/theme1.xml><?xml version="1.0" encoding="utf-8"?>
<a:theme xmlns:a="http://schemas.openxmlformats.org/drawingml/2006/main" name="Office Theme">
  <a:themeElements>
    <a:clrScheme name="UGreen">
      <a:dk1>
        <a:sysClr val="windowText" lastClr="000000"/>
      </a:dk1>
      <a:lt1>
        <a:sysClr val="window" lastClr="FFFFFF"/>
      </a:lt1>
      <a:dk2>
        <a:srgbClr val="2D3847"/>
      </a:dk2>
      <a:lt2>
        <a:srgbClr val="E7E6E6"/>
      </a:lt2>
      <a:accent1>
        <a:srgbClr val="1CA841"/>
      </a:accent1>
      <a:accent2>
        <a:srgbClr val="6DC01A"/>
      </a:accent2>
      <a:accent3>
        <a:srgbClr val="5EB408"/>
      </a:accent3>
      <a:accent4>
        <a:srgbClr val="8BBD1D"/>
      </a:accent4>
      <a:accent5>
        <a:srgbClr val="8ABF13"/>
      </a:accent5>
      <a:accent6>
        <a:srgbClr val="ACEB0F"/>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9785</TotalTime>
  <Words>1612</Words>
  <Application>Microsoft Office PowerPoint</Application>
  <PresentationFormat>Geniş ekran</PresentationFormat>
  <Paragraphs>531</Paragraphs>
  <Slides>67</Slides>
  <Notes>55</Notes>
  <HiddenSlides>0</HiddenSlides>
  <MMClips>0</MMClips>
  <ScaleCrop>false</ScaleCrop>
  <HeadingPairs>
    <vt:vector size="4" baseType="variant">
      <vt:variant>
        <vt:lpstr>Tema</vt:lpstr>
      </vt:variant>
      <vt:variant>
        <vt:i4>1</vt:i4>
      </vt:variant>
      <vt:variant>
        <vt:lpstr>Slayt Başlıkları</vt:lpstr>
      </vt:variant>
      <vt:variant>
        <vt:i4>67</vt:i4>
      </vt:variant>
    </vt:vector>
  </HeadingPairs>
  <TitlesOfParts>
    <vt:vector size="68" baseType="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Daswan</dc:creator>
  <cp:lastModifiedBy>mkarkaci@gmail.com</cp:lastModifiedBy>
  <cp:revision>1572</cp:revision>
  <dcterms:created xsi:type="dcterms:W3CDTF">2016-09-22T07:47:15Z</dcterms:created>
  <dcterms:modified xsi:type="dcterms:W3CDTF">2023-04-04T14:48:56Z</dcterms:modified>
</cp:coreProperties>
</file>