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70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8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29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16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37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40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3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0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7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89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66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2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60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44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41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80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5CA827-30A9-4179-BE18-8B1AFD05855F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4DDE2B-5D48-4644-9AA1-8B34FBFC5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823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MEB PERSONELİ/KAMU PERSONELİ E-YAYGIN SİSTEMİNE</a:t>
            </a:r>
            <a:br>
              <a:rPr lang="tr-TR" dirty="0" smtClean="0"/>
            </a:br>
            <a:r>
              <a:rPr lang="tr-TR" b="1" u="sng" dirty="0" smtClean="0"/>
              <a:t>USTA ÖĞRETİCİ</a:t>
            </a:r>
            <a:r>
              <a:rPr lang="tr-TR" dirty="0" smtClean="0"/>
              <a:t> OLARAK BAŞVURU </a:t>
            </a:r>
            <a:r>
              <a:rPr lang="tr-TR" dirty="0" smtClean="0"/>
              <a:t>AŞAMALARI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HAZIRLIK</a:t>
            </a:r>
          </a:p>
          <a:p>
            <a:r>
              <a:rPr lang="tr-TR" dirty="0" smtClean="0"/>
              <a:t>ÖNCELİKLE MASA ÜSTÜNE DİPLOMANIN PDF/RESİM ÖRNEĞİ VE GÖREV YERİ BELGESİ PDF OLARAK KAYIT YAPIN</a:t>
            </a:r>
          </a:p>
          <a:p>
            <a:r>
              <a:rPr lang="tr-TR" dirty="0" smtClean="0"/>
              <a:t>BELGE SEÇİMİ YAPABİLMEK İÇİN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9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0117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1025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BURAYA KADAR OLAN TANITIM MEB PERSONELİ VE KAMU PERSONELİNİN «ÇEVREME DUYARLIYIM DEĞERLERİME SAHİP ÇIKIYORUM» KURSA BAŞVURU AŞAMALARINI ANLATMAKTADIR.</a:t>
            </a:r>
          </a:p>
          <a:p>
            <a:r>
              <a:rPr lang="tr-TR" dirty="0" smtClean="0"/>
              <a:t>MEB PERSONELİ/KAMU PERSONELİNİN YAPTIĞI BAŞVURUNUN ONAYLANMASINDAN SONRA KURS AÇILIRSA AŞAĞIDAKİ UYGULAMAYI MUTLAKA YAPMASI GEREKMEKTEDİR.</a:t>
            </a:r>
          </a:p>
          <a:p>
            <a:r>
              <a:rPr lang="tr-TR" dirty="0" smtClean="0"/>
              <a:t>İYİ ÇALIŞMALAR </a:t>
            </a:r>
          </a:p>
          <a:p>
            <a:pPr lvl="8"/>
            <a:r>
              <a:rPr lang="tr-TR" dirty="0" smtClean="0"/>
              <a:t> LEVENT TURAN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82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6850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3004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41941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0470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7393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13107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1276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25076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1187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65</Words>
  <Application>Microsoft Office PowerPoint</Application>
  <PresentationFormat>Geniş ekran</PresentationFormat>
  <Paragraphs>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Dilim</vt:lpstr>
      <vt:lpstr>MEB PERSONELİ/KAMU PERSONELİ E-YAYGIN SİSTEMİNE USTA ÖĞRETİCİ OLARAK BAŞVURU AŞAMALARI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 PERSONELİ E-YAYGIN SİSTEMİNE USTA ÖĞRETİCİ OLARAK BAŞVURU İŞLEMLERİ</dc:title>
  <dc:creator>Microsoft hesabı</dc:creator>
  <cp:lastModifiedBy>Microsoft hesabı</cp:lastModifiedBy>
  <cp:revision>8</cp:revision>
  <dcterms:created xsi:type="dcterms:W3CDTF">2022-03-01T09:43:54Z</dcterms:created>
  <dcterms:modified xsi:type="dcterms:W3CDTF">2022-10-20T09:53:13Z</dcterms:modified>
</cp:coreProperties>
</file>