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2" r:id="rId4"/>
    <p:sldId id="260" r:id="rId5"/>
    <p:sldId id="258" r:id="rId6"/>
    <p:sldId id="259" r:id="rId7"/>
    <p:sldId id="270" r:id="rId8"/>
    <p:sldId id="26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FB2C640-2926-4B28-836F-BB2D02BA9C90}" type="datetimeFigureOut">
              <a:rPr lang="tr-TR" smtClean="0"/>
              <a:pPr/>
              <a:t>21.10.2013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9CC8CA0-0D45-4C6B-9BDC-102537907E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C640-2926-4B28-836F-BB2D02BA9C90}" type="datetimeFigureOut">
              <a:rPr lang="tr-TR" smtClean="0"/>
              <a:pPr/>
              <a:t>21.10.2013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8CA0-0D45-4C6B-9BDC-102537907E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C640-2926-4B28-836F-BB2D02BA9C90}" type="datetimeFigureOut">
              <a:rPr lang="tr-TR" smtClean="0"/>
              <a:pPr/>
              <a:t>21.10.2013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8CA0-0D45-4C6B-9BDC-102537907E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FB2C640-2926-4B28-836F-BB2D02BA9C90}" type="datetimeFigureOut">
              <a:rPr lang="tr-TR" smtClean="0"/>
              <a:pPr/>
              <a:t>21.10.2013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8CA0-0D45-4C6B-9BDC-102537907E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FB2C640-2926-4B28-836F-BB2D02BA9C90}" type="datetimeFigureOut">
              <a:rPr lang="tr-TR" smtClean="0"/>
              <a:pPr/>
              <a:t>21.10.2013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9CC8CA0-0D45-4C6B-9BDC-102537907E1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B2C640-2926-4B28-836F-BB2D02BA9C90}" type="datetimeFigureOut">
              <a:rPr lang="tr-TR" smtClean="0"/>
              <a:pPr/>
              <a:t>21.10.2013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9CC8CA0-0D45-4C6B-9BDC-102537907E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FB2C640-2926-4B28-836F-BB2D02BA9C90}" type="datetimeFigureOut">
              <a:rPr lang="tr-TR" smtClean="0"/>
              <a:pPr/>
              <a:t>21.10.2013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9CC8CA0-0D45-4C6B-9BDC-102537907E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C640-2926-4B28-836F-BB2D02BA9C90}" type="datetimeFigureOut">
              <a:rPr lang="tr-TR" smtClean="0"/>
              <a:pPr/>
              <a:t>21.10.2013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C8CA0-0D45-4C6B-9BDC-102537907E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B2C640-2926-4B28-836F-BB2D02BA9C90}" type="datetimeFigureOut">
              <a:rPr lang="tr-TR" smtClean="0"/>
              <a:pPr/>
              <a:t>21.10.2013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9CC8CA0-0D45-4C6B-9BDC-102537907E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FB2C640-2926-4B28-836F-BB2D02BA9C90}" type="datetimeFigureOut">
              <a:rPr lang="tr-TR" smtClean="0"/>
              <a:pPr/>
              <a:t>21.10.2013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9CC8CA0-0D45-4C6B-9BDC-102537907E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FB2C640-2926-4B28-836F-BB2D02BA9C90}" type="datetimeFigureOut">
              <a:rPr lang="tr-TR" smtClean="0"/>
              <a:pPr/>
              <a:t>21.10.2013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9CC8CA0-0D45-4C6B-9BDC-102537907E1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FB2C640-2926-4B28-836F-BB2D02BA9C90}" type="datetimeFigureOut">
              <a:rPr lang="tr-TR" smtClean="0"/>
              <a:pPr/>
              <a:t>21.10.2013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9CC8CA0-0D45-4C6B-9BDC-102537907E1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newsflash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ÜÇ AYLAR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6802" name="Picture 2" descr="http://images.beyazgazete.com/haber/2013/5/16/20130516_bugun-regaip-kandili-uc-aylar-basliy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428868"/>
            <a:ext cx="5476887" cy="418739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İnsan, sınırlı yanlarıyla sınırsıza; altmış-yetmiş senelik bir ömre bedel ebedi cennet hayatına, </a:t>
            </a:r>
            <a:r>
              <a:rPr lang="tr-TR" dirty="0" err="1"/>
              <a:t>cemâlullaha</a:t>
            </a:r>
            <a:r>
              <a:rPr lang="tr-TR" dirty="0"/>
              <a:t>, </a:t>
            </a:r>
            <a:r>
              <a:rPr lang="tr-TR" dirty="0" err="1"/>
              <a:t>rıdvana</a:t>
            </a:r>
            <a:r>
              <a:rPr lang="tr-TR" dirty="0"/>
              <a:t> </a:t>
            </a:r>
            <a:r>
              <a:rPr lang="tr-TR" dirty="0" err="1"/>
              <a:t>talib</a:t>
            </a:r>
            <a:r>
              <a:rPr lang="tr-TR" dirty="0"/>
              <a:t> olmuş. Rabbimiz (</a:t>
            </a:r>
            <a:r>
              <a:rPr lang="tr-TR" dirty="0" err="1"/>
              <a:t>celle</a:t>
            </a:r>
            <a:r>
              <a:rPr lang="tr-TR" dirty="0"/>
              <a:t> </a:t>
            </a:r>
            <a:r>
              <a:rPr lang="tr-TR" dirty="0" err="1"/>
              <a:t>celâlühü</a:t>
            </a:r>
            <a:r>
              <a:rPr lang="tr-TR" dirty="0"/>
              <a:t>) de, bazı zaman dilimlerini öteleri peyleyebilecek potansiyelde hazırlamıştır. </a:t>
            </a:r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Rahmet yağmurunda ıslanma vaktidir üç aylar…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8850" name="Picture 2" descr="http://www.herrenk.com/userfiles/ya%C4%9Fmur%2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857364"/>
            <a:ext cx="4500594" cy="45005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C:\Sitelerin Takibi\Dersimiz.com\2013-2014 Çalışmaları\dersimiz.c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6021288"/>
            <a:ext cx="1809750" cy="333375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Cuma geceleri, bayram gün ve geceleri, seksen seneye mukabil olabilen kadir gecesi gibi anlar zamanın altın dilimleri olarak görülebilirler. Bu altın dilimlerden biri de üç aylar dediğimiz zamanlardır.</a:t>
            </a:r>
            <a:endParaRPr lang="tr-TR" dirty="0"/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0" y="1882808"/>
            <a:ext cx="4114800" cy="4572000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İnsan bir sene boyunca onların yolunu gözler, hasretle bekler, onlara kavuşunca da bereket </a:t>
            </a:r>
            <a:r>
              <a:rPr lang="tr-TR" dirty="0" err="1"/>
              <a:t>sağnağının</a:t>
            </a:r>
            <a:r>
              <a:rPr lang="tr-TR" dirty="0"/>
              <a:t> altında bulunuyor gibi kendini hisseder ve damlasını kaçırmama adına gayret </a:t>
            </a:r>
            <a:r>
              <a:rPr lang="tr-TR" dirty="0" err="1"/>
              <a:t>sarfeder</a:t>
            </a:r>
            <a:r>
              <a:rPr lang="tr-TR" dirty="0"/>
              <a:t>.</a:t>
            </a:r>
          </a:p>
        </p:txBody>
      </p:sp>
      <p:pic>
        <p:nvPicPr>
          <p:cNvPr id="74754" name="Picture 2" descr="http://82.222.152.134/imgsdisk/2013/05/14/1405201308234721477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875429"/>
            <a:ext cx="4286248" cy="37443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Efendimiz </a:t>
            </a:r>
            <a:r>
              <a:rPr lang="tr-TR" dirty="0" smtClean="0"/>
              <a:t>in duası: “</a:t>
            </a:r>
            <a:r>
              <a:rPr lang="tr-TR" dirty="0" err="1" smtClean="0"/>
              <a:t>Allahümme</a:t>
            </a:r>
            <a:r>
              <a:rPr lang="tr-TR" dirty="0" smtClean="0"/>
              <a:t> </a:t>
            </a:r>
            <a:r>
              <a:rPr lang="tr-TR" dirty="0" err="1"/>
              <a:t>bârik</a:t>
            </a:r>
            <a:r>
              <a:rPr lang="tr-TR" dirty="0"/>
              <a:t> </a:t>
            </a:r>
            <a:r>
              <a:rPr lang="tr-TR" dirty="0" err="1"/>
              <a:t>lenâ</a:t>
            </a:r>
            <a:r>
              <a:rPr lang="tr-TR" dirty="0"/>
              <a:t> </a:t>
            </a:r>
            <a:r>
              <a:rPr lang="tr-TR" dirty="0" err="1"/>
              <a:t>fî</a:t>
            </a:r>
            <a:r>
              <a:rPr lang="tr-TR" dirty="0"/>
              <a:t> Recebe ve </a:t>
            </a:r>
            <a:r>
              <a:rPr lang="tr-TR" dirty="0" err="1"/>
              <a:t>Şa’bân</a:t>
            </a:r>
            <a:r>
              <a:rPr lang="tr-TR" dirty="0"/>
              <a:t> ve </a:t>
            </a:r>
            <a:r>
              <a:rPr lang="tr-TR" dirty="0" err="1"/>
              <a:t>belliğnâ</a:t>
            </a:r>
            <a:r>
              <a:rPr lang="tr-TR" dirty="0"/>
              <a:t> </a:t>
            </a:r>
            <a:r>
              <a:rPr lang="tr-TR" dirty="0" err="1"/>
              <a:t>Ramadân</a:t>
            </a:r>
            <a:r>
              <a:rPr lang="tr-TR" dirty="0"/>
              <a:t> (</a:t>
            </a:r>
            <a:r>
              <a:rPr lang="tr-TR" dirty="0" err="1"/>
              <a:t>Allahım</a:t>
            </a:r>
            <a:r>
              <a:rPr lang="tr-TR" dirty="0"/>
              <a:t> </a:t>
            </a:r>
            <a:r>
              <a:rPr lang="tr-TR" dirty="0" err="1"/>
              <a:t>Receb</a:t>
            </a:r>
            <a:r>
              <a:rPr lang="tr-TR" dirty="0"/>
              <a:t> ve Şaban aylarını hakkımızda bereketli kıl ve bizi Ramazana ulaştır)” duasıyla üç aylara girer. </a:t>
            </a:r>
            <a:r>
              <a:rPr lang="tr-TR" dirty="0" smtClean="0"/>
              <a:t>“</a:t>
            </a:r>
            <a:endParaRPr lang="tr-TR" dirty="0"/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http://t1.gstatic.com/images?q=tbn:ANd9GcSltwhHtynsDDCfMrwbUCdZnfDUk04pV7Qmk0gi3wRI4-IRHicHW_3Sqag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285860"/>
            <a:ext cx="7729317" cy="5143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4" name="Picture 2" descr="C:\Sitelerin Takibi\Dersimiz.com\2013-2014 Çalışmaları\dersimiz.c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6093296"/>
            <a:ext cx="1809750" cy="333375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Üç aylardaki mübarek geceler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Regaib</a:t>
            </a:r>
            <a:r>
              <a:rPr lang="tr-TR" dirty="0" smtClean="0"/>
              <a:t>(</a:t>
            </a:r>
            <a:r>
              <a:rPr lang="tr-TR" dirty="0" err="1" smtClean="0"/>
              <a:t>Receb</a:t>
            </a:r>
            <a:r>
              <a:rPr lang="tr-TR" dirty="0" smtClean="0"/>
              <a:t> ayının ilk cuması)</a:t>
            </a:r>
          </a:p>
          <a:p>
            <a:pPr>
              <a:buNone/>
            </a:pPr>
            <a:r>
              <a:rPr lang="tr-TR" dirty="0" err="1" smtClean="0"/>
              <a:t>Mirac</a:t>
            </a:r>
            <a:r>
              <a:rPr lang="tr-TR" dirty="0" smtClean="0"/>
              <a:t> Gecesi  (</a:t>
            </a:r>
            <a:r>
              <a:rPr lang="tr-TR" dirty="0" err="1" smtClean="0"/>
              <a:t>Receb</a:t>
            </a:r>
            <a:r>
              <a:rPr lang="tr-TR" dirty="0" smtClean="0"/>
              <a:t> ayının 27. gecesi)</a:t>
            </a:r>
          </a:p>
          <a:p>
            <a:pPr>
              <a:buNone/>
            </a:pPr>
            <a:r>
              <a:rPr lang="tr-TR" dirty="0" smtClean="0"/>
              <a:t>Berat Kandili (Şaban ayının 15. gecesi)</a:t>
            </a:r>
          </a:p>
          <a:p>
            <a:pPr>
              <a:buNone/>
            </a:pPr>
            <a:r>
              <a:rPr lang="tr-TR" dirty="0" smtClean="0"/>
              <a:t>Kadir Gecesi (Ramazan ayının 27. gecesi)</a:t>
            </a:r>
            <a:endParaRPr lang="tr-TR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</TotalTime>
  <Words>176</Words>
  <Application>Microsoft Office PowerPoint</Application>
  <PresentationFormat>Ekran Gösterisi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Canlı</vt:lpstr>
      <vt:lpstr>ÜÇ AYLAR</vt:lpstr>
      <vt:lpstr>Slayt 2</vt:lpstr>
      <vt:lpstr>Rahmet yağmurunda ıslanma vaktidir üç aylar…</vt:lpstr>
      <vt:lpstr>Slayt 4</vt:lpstr>
      <vt:lpstr>Slayt 5</vt:lpstr>
      <vt:lpstr>Slayt 6</vt:lpstr>
      <vt:lpstr>Slayt 7</vt:lpstr>
      <vt:lpstr>Üç aylardaki mübarek geceler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dersimiz.com</dc:title>
  <dc:subject>dersimiz.com</dc:subject>
  <dc:creator>dersimiz.com</dc:creator>
  <cp:keywords>dersimiz.com</cp:keywords>
  <dc:description>dersimiz.com</dc:description>
  <cp:lastModifiedBy>dersimiz.com</cp:lastModifiedBy>
  <cp:revision>2</cp:revision>
  <dcterms:created xsi:type="dcterms:W3CDTF">2005-01-21T05:37:36Z</dcterms:created>
  <dcterms:modified xsi:type="dcterms:W3CDTF">2013-10-21T17:32:11Z</dcterms:modified>
  <cp:category>dersimiz.com</cp:category>
  <cp:contentType>dersimiz.com</cp:contentType>
  <cp:contentStatus>dersimiz.com</cp:contentStatus>
</cp:coreProperties>
</file>